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8" r:id="rId8"/>
    <p:sldId id="269" r:id="rId9"/>
    <p:sldId id="260" r:id="rId10"/>
    <p:sldId id="261" r:id="rId11"/>
    <p:sldId id="262" r:id="rId12"/>
    <p:sldId id="263" r:id="rId13"/>
    <p:sldId id="264" r:id="rId14"/>
    <p:sldId id="265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Курортные ресурсы мира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Чехия, Словакия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326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Чехии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Карловы Вары</a:t>
            </a:r>
          </a:p>
          <a:p>
            <a:r>
              <a:rPr lang="ru-RU" dirty="0"/>
              <a:t>Это самый популярный и самый крупный курорт в Чехии. В Карловых Варах имеются 12 источников с термальной водой.</a:t>
            </a:r>
          </a:p>
          <a:p>
            <a:r>
              <a:rPr lang="ru-RU" dirty="0"/>
              <a:t>Специализация на заболеваниях желудочно-кишечного тракта, суставов, нарушения обмена веществ.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781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Чехии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Яхимов</a:t>
            </a:r>
            <a:endParaRPr lang="ru-RU" dirty="0"/>
          </a:p>
          <a:p>
            <a:r>
              <a:rPr lang="ru-RU" dirty="0" err="1"/>
              <a:t>Яхимов</a:t>
            </a:r>
            <a:r>
              <a:rPr lang="ru-RU" dirty="0"/>
              <a:t> – это первый в мире курорт с радоновыми водами, которые славятся своей эффективностью.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7237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Чехии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Дарков</a:t>
            </a:r>
            <a:endParaRPr lang="ru-RU" dirty="0"/>
          </a:p>
          <a:p>
            <a:r>
              <a:rPr lang="ru-RU" dirty="0"/>
              <a:t>В </a:t>
            </a:r>
            <a:r>
              <a:rPr lang="ru-RU" dirty="0" err="1"/>
              <a:t>Даркове</a:t>
            </a:r>
            <a:r>
              <a:rPr lang="ru-RU" dirty="0"/>
              <a:t> успешно лечатся заболевания нервной системы, опорно-двигательного аппарата, кожные заболевания, заболевания кровеносной системы. Знаменит курорт так же результатами реабилитации после серьезных травм и операций на позвоночник, протезирования суставов, серьезных переломов и т.п.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7899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Чехии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Марианские </a:t>
            </a:r>
            <a:r>
              <a:rPr lang="ru-RU" dirty="0" err="1"/>
              <a:t>Лазне</a:t>
            </a:r>
            <a:endParaRPr lang="ru-RU" dirty="0"/>
          </a:p>
          <a:p>
            <a:r>
              <a:rPr lang="ru-RU" dirty="0"/>
              <a:t>Здесь бьют множество холодных минеральных источников, в самом городе и его области насчитывается около 100, но не всеми ими пользуются. В воде этих источников содержится достаточно высокое содержание железа, источники средне и высоко минерализованы.</a:t>
            </a:r>
          </a:p>
          <a:p>
            <a:r>
              <a:rPr lang="ru-RU" dirty="0" smtClean="0"/>
              <a:t>Эти </a:t>
            </a:r>
            <a:r>
              <a:rPr lang="ru-RU" dirty="0"/>
              <a:t>воды используются для питья, лечебных ванн, ингаляций.</a:t>
            </a:r>
            <a:br>
              <a:rPr lang="ru-RU" dirty="0"/>
            </a:br>
            <a:r>
              <a:rPr lang="ru-RU" dirty="0"/>
              <a:t>Помимо исцеляющих вод, на курорте используют грязи из источника природного углекислого газа.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361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Чехии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Курорт специализируется на заболеваниях почек, дыхательных путей, ревматических патологиях, проблемы с обменом веществ, нервной системы, гинекологических болезней. Проходит реабилитация после операций по удалению опухолей и химиотерапии.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486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 Словакия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Словацкие курорты популярны не только среди жителей страны, но и тысяч туристов со всего мира как прекрасные места для лечения </a:t>
            </a:r>
            <a:r>
              <a:rPr lang="ru-RU" b="1" dirty="0"/>
              <a:t>минеральными водами</a:t>
            </a:r>
            <a:r>
              <a:rPr lang="ru-RU" dirty="0"/>
              <a:t> и увлекательного отдыха.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8645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Бальнеологические курорты Словакии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Бардеёвский</a:t>
            </a:r>
            <a:r>
              <a:rPr lang="ru-RU" dirty="0"/>
              <a:t> курорт</a:t>
            </a:r>
          </a:p>
          <a:p>
            <a:r>
              <a:rPr lang="ru-RU" dirty="0" err="1"/>
              <a:t>Бардеёвский</a:t>
            </a:r>
            <a:r>
              <a:rPr lang="ru-RU" dirty="0"/>
              <a:t> курорт был основан на месте появления 17 минеральных источников. </a:t>
            </a:r>
            <a:endParaRPr lang="ru-RU" dirty="0" smtClean="0"/>
          </a:p>
          <a:p>
            <a:r>
              <a:rPr lang="ru-RU" dirty="0"/>
              <a:t>Сегодня </a:t>
            </a:r>
            <a:r>
              <a:rPr lang="ru-RU" dirty="0" err="1"/>
              <a:t>Бардеёвский</a:t>
            </a:r>
            <a:r>
              <a:rPr lang="ru-RU" dirty="0"/>
              <a:t> курорт, посещение которого рекомендуется, в первую очередь, людям с заболеваниями сердечно-сосудистой и дыхательной системы, – одно из самых популярных в стране мест для спокойного и полноценного отдыха.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0975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Словакии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Курорт </a:t>
            </a:r>
            <a:r>
              <a:rPr lang="ru-RU" dirty="0" err="1"/>
              <a:t>Вышне</a:t>
            </a:r>
            <a:r>
              <a:rPr lang="ru-RU" dirty="0"/>
              <a:t> </a:t>
            </a:r>
            <a:r>
              <a:rPr lang="ru-RU" dirty="0" err="1"/>
              <a:t>Ружбахи</a:t>
            </a:r>
            <a:endParaRPr lang="ru-RU" dirty="0"/>
          </a:p>
          <a:p>
            <a:r>
              <a:rPr lang="ru-RU" dirty="0"/>
              <a:t>Здесь вы сможете искупаться в бассейнах с мягчайшей термальной водой, богатой кальцием , </a:t>
            </a:r>
            <a:r>
              <a:rPr lang="ru-RU" dirty="0" err="1"/>
              <a:t>магнезием</a:t>
            </a:r>
            <a:r>
              <a:rPr lang="ru-RU" dirty="0"/>
              <a:t> и литием и издавна славящейся своими целебными свойствами – особенно при лечении заболеваний сердечно-сосудистой системы и депрессии.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1418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Словакии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Курорт </a:t>
            </a:r>
            <a:r>
              <a:rPr lang="ru-RU" dirty="0" err="1"/>
              <a:t>Раецкие</a:t>
            </a:r>
            <a:r>
              <a:rPr lang="ru-RU" dirty="0"/>
              <a:t> Теплице</a:t>
            </a:r>
          </a:p>
          <a:p>
            <a:r>
              <a:rPr lang="ru-RU" dirty="0" smtClean="0"/>
              <a:t>Термальные </a:t>
            </a:r>
            <a:r>
              <a:rPr lang="ru-RU" dirty="0"/>
              <a:t>источники с 38° C термальной водой </a:t>
            </a:r>
            <a:r>
              <a:rPr lang="ru-RU" dirty="0" smtClean="0"/>
              <a:t>для </a:t>
            </a:r>
            <a:r>
              <a:rPr lang="ru-RU" dirty="0"/>
              <a:t>лечения воспалительных и дегенеративных болезней опорно-двигательного аппарата, суставов, позвоночника, нервных болезней и заболеваний связанных с профессиональными особенностями.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201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Словакии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Курорт </a:t>
            </a:r>
            <a:r>
              <a:rPr lang="ru-RU" dirty="0" err="1"/>
              <a:t>Скленые</a:t>
            </a:r>
            <a:r>
              <a:rPr lang="ru-RU" dirty="0"/>
              <a:t> Теплице</a:t>
            </a:r>
          </a:p>
          <a:p>
            <a:r>
              <a:rPr lang="ru-RU" dirty="0"/>
              <a:t>Температура воды местных термальных источников – от +37 до +52 градусов, что способствуют лечению заболеваний опорно-двигательного аппарата и нервной системы.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9444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 Чехия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Чешское управление по туризму – </a:t>
            </a:r>
            <a:r>
              <a:rPr lang="ru-RU" b="1" dirty="0" err="1"/>
              <a:t>CzechTourism</a:t>
            </a:r>
            <a:r>
              <a:rPr lang="ru-RU" b="1" dirty="0"/>
              <a:t> </a:t>
            </a:r>
            <a:r>
              <a:rPr lang="ru-RU" dirty="0"/>
              <a:t>– это агентство при Министерстве регионального развития, целью которого является успешная презентация Чешской Республики на отечественном и зарубежном рынках. Для этой цели оно использует свое центральное представительство в Чешской Республике и сеть зарубежных представительств как в европейских государствах, к числу которых относятся Германия, Великобритания или Испания, так и в странах за пределами Европы, например, в Китае, Бразилии или Соединенных Штатах Америки.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046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Словакии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Термальный курорт </a:t>
            </a:r>
            <a:r>
              <a:rPr lang="ru-RU" dirty="0" err="1" smtClean="0"/>
              <a:t>Велький</a:t>
            </a:r>
            <a:r>
              <a:rPr lang="ru-RU" dirty="0" smtClean="0"/>
              <a:t> </a:t>
            </a:r>
            <a:r>
              <a:rPr lang="ru-RU" dirty="0" err="1" smtClean="0"/>
              <a:t>Медер</a:t>
            </a:r>
            <a:endParaRPr lang="ru-RU" dirty="0" smtClean="0"/>
          </a:p>
          <a:p>
            <a:r>
              <a:rPr lang="ru-RU" dirty="0"/>
              <a:t>Одно из самых популярных мест для лечения на минеральных водах в </a:t>
            </a:r>
            <a:r>
              <a:rPr lang="ru-RU" dirty="0" smtClean="0"/>
              <a:t>Европе.</a:t>
            </a:r>
          </a:p>
          <a:p>
            <a:r>
              <a:rPr lang="ru-RU" dirty="0"/>
              <a:t>Л</a:t>
            </a:r>
            <a:r>
              <a:rPr lang="ru-RU" dirty="0" smtClean="0"/>
              <a:t>ечение </a:t>
            </a:r>
            <a:r>
              <a:rPr lang="ru-RU" dirty="0"/>
              <a:t>на минеральных водах (геотермальная вода температурой от 25 до 38 °C)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709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Климатические курорты Чехии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Климатические</a:t>
            </a:r>
            <a:r>
              <a:rPr lang="ru-RU" dirty="0"/>
              <a:t> курорты с чистейшим горным воздухом и замечательной природой. Показания для лечения на таком курорте: заболевания органов дыхания, сердечно — сосудистой системы, синдромы хронической усталости и послестрессовые состояния.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89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Климатические курорты Чехии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i="1" dirty="0" err="1"/>
              <a:t>Шпиндлеров</a:t>
            </a:r>
            <a:r>
              <a:rPr lang="ru-RU" sz="2800" i="1" dirty="0"/>
              <a:t> </a:t>
            </a:r>
            <a:r>
              <a:rPr lang="ru-RU" sz="2800" i="1" dirty="0" err="1"/>
              <a:t>Млын</a:t>
            </a:r>
            <a:r>
              <a:rPr lang="ru-RU" sz="2800" dirty="0"/>
              <a:t> - самый популярный чешский курорт. Одиннадцать спусков расположены на горе Святой Петр, открыты и днем, и ночью, есть трассы для детей, горнолыжный спуск на санях, подъемники и канатные дороги. В </a:t>
            </a:r>
            <a:r>
              <a:rPr lang="ru-RU" sz="2800" i="1" dirty="0" err="1"/>
              <a:t>Медведино</a:t>
            </a:r>
            <a:r>
              <a:rPr lang="ru-RU" sz="2800" dirty="0"/>
              <a:t> также есть спуски и трассы для сноубордистов и любителей лыжного бега, подъемники, канатные дороги и семь горнолыжных спусков, пять из которых для опытных спортсменов. 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8604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Климатические курорты Чехии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 err="1"/>
              <a:t>Крконоше</a:t>
            </a:r>
            <a:r>
              <a:rPr lang="ru-RU" dirty="0"/>
              <a:t>. Этот туристический центр Чехии находится на границе с Польшей. Высота главной вершины – Снежки, составляет 1602 метра. Горнолыжный сезон проходит с ноября по апрель, действуют 16 трасс разной сложности, работают канатные дороги и подъемники. </a:t>
            </a:r>
            <a:endParaRPr lang="ru-RU" dirty="0" smtClean="0"/>
          </a:p>
          <a:p>
            <a:r>
              <a:rPr lang="ru-RU" i="1" dirty="0" err="1" smtClean="0"/>
              <a:t>Либерец</a:t>
            </a:r>
            <a:r>
              <a:rPr lang="ru-RU" dirty="0"/>
              <a:t> – большой город на севере Чехии. Здесь не только прекрасное место для горнолыжного и велосипедного спорта, но и есть возможность погулять по ботаническому саду и богемскому зоопарку.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11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Бальнеологические курорты Чехии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Бальнеологические</a:t>
            </a:r>
            <a:r>
              <a:rPr lang="ru-RU" dirty="0"/>
              <a:t> курорты с главным лечебным фактором — минеральной водой с различными температурными и минеральными характеристиками. Эти подземные воды используются как для наружного употребления в виде компрессов и ванн, так и для питья. В зависимости от химического состава воды, незаменимы для лечения желудочно-кишечного тракта, </a:t>
            </a:r>
            <a:r>
              <a:rPr lang="ru-RU" dirty="0" err="1"/>
              <a:t>опорно</a:t>
            </a:r>
            <a:r>
              <a:rPr lang="ru-RU" dirty="0"/>
              <a:t> — двигательного аппарата, суставов, заболеваний органов метаболизма, почек, печени, мочевыводящих путей.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39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Грязевые курорты Чехии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Грязевые</a:t>
            </a:r>
            <a:r>
              <a:rPr lang="ru-RU" dirty="0"/>
              <a:t> курорты с основным лечебным фактором — лечебными грязями, содержащими активные вещества и микроорганизмы, обладающие медленной теплоотдачей. Показания к лечению: болезни периферической нервной системы, кожи, ЛОР-заболевания, болезни опорно-двигательного аппарата.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889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Уникальность курортов Чехии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Уникальность</a:t>
            </a:r>
            <a:r>
              <a:rPr lang="ru-RU" dirty="0"/>
              <a:t> курортного лечения в Чехии — в сочетании всех этих составляющих и возможности решать в одно время и на одном курорте несколько задач по восстановлению и поддержанию здоровья.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941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Бальнеологические курорты Чехии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Программы оздоровления основаны на процедурах на основе минеральных грязей и вод различных составов.</a:t>
            </a:r>
          </a:p>
          <a:p>
            <a:endParaRPr lang="ru-RU" dirty="0" smtClean="0"/>
          </a:p>
          <a:p>
            <a:r>
              <a:rPr lang="ru-RU" dirty="0" smtClean="0"/>
              <a:t>Основная </a:t>
            </a:r>
            <a:r>
              <a:rPr lang="ru-RU" dirty="0"/>
              <a:t>специализация в лечебницах Чехии – заболевания опорно-двигательной системы. Но есть и другие направления.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0912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486</Words>
  <Application>Microsoft Office PowerPoint</Application>
  <PresentationFormat>Экран (4:3)</PresentationFormat>
  <Paragraphs>56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Курортные ресурсы мира</vt:lpstr>
      <vt:lpstr>Общие сведения Чехия</vt:lpstr>
      <vt:lpstr>Климатические курорты Чехии</vt:lpstr>
      <vt:lpstr>Климатические курорты Чехии</vt:lpstr>
      <vt:lpstr>Климатические курорты Чехии</vt:lpstr>
      <vt:lpstr>Бальнеологические курорты Чехии</vt:lpstr>
      <vt:lpstr>Грязевые курорты Чехии</vt:lpstr>
      <vt:lpstr>Уникальность курортов Чехии</vt:lpstr>
      <vt:lpstr>Бальнеологические курорты Чехии</vt:lpstr>
      <vt:lpstr>Бальнеологические курорты Чехии</vt:lpstr>
      <vt:lpstr>Бальнеологические курорты Чехии</vt:lpstr>
      <vt:lpstr>Бальнеологические курорты Чехии</vt:lpstr>
      <vt:lpstr>Бальнеологические курорты Чехии</vt:lpstr>
      <vt:lpstr>Бальнеологические курорты Чехии</vt:lpstr>
      <vt:lpstr>Общие сведения Словакия</vt:lpstr>
      <vt:lpstr>Бальнеологические курорты Словакии</vt:lpstr>
      <vt:lpstr>Бальнеологические курорты Словакии</vt:lpstr>
      <vt:lpstr>Бальнеологические курорты Словакии</vt:lpstr>
      <vt:lpstr>Бальнеологические курорты Словакии</vt:lpstr>
      <vt:lpstr>Бальнеологические курорты Словакии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Курортные ресурсы мира</dc:title>
  <dc:creator>Наташа</dc:creator>
  <cp:lastModifiedBy>Наташа</cp:lastModifiedBy>
  <cp:revision>9</cp:revision>
  <dcterms:created xsi:type="dcterms:W3CDTF">2019-03-05T18:01:29Z</dcterms:created>
  <dcterms:modified xsi:type="dcterms:W3CDTF">2019-03-05T20:22:48Z</dcterms:modified>
</cp:coreProperties>
</file>