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80" r:id="rId4"/>
    <p:sldId id="281" r:id="rId5"/>
    <p:sldId id="285" r:id="rId6"/>
    <p:sldId id="283" r:id="rId7"/>
    <p:sldId id="261" r:id="rId8"/>
    <p:sldId id="286" r:id="rId9"/>
    <p:sldId id="256" r:id="rId10"/>
    <p:sldId id="258" r:id="rId11"/>
    <p:sldId id="259" r:id="rId12"/>
    <p:sldId id="260" r:id="rId13"/>
    <p:sldId id="262" r:id="rId14"/>
    <p:sldId id="263" r:id="rId15"/>
    <p:sldId id="266" r:id="rId16"/>
    <p:sldId id="26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1680" y="1556792"/>
            <a:ext cx="5544616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Arial" pitchFamily="34" charset="0"/>
                <a:cs typeface="Arial" pitchFamily="34" charset="0"/>
              </a:rPr>
              <a:t>Генетика фітоімунітету</a:t>
            </a:r>
            <a:endParaRPr lang="uk-UA" sz="4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741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4_Генетични основи фитоимунитету\Новая папка\1 основи фітоим\1-2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013"/>
            <a:ext cx="8856984" cy="664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4_Генетични основи фитоимунитету\Новая папка\1 основи фітоим\1-2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4_Генетични основи фитоимунитету\Новая папка\1 основи фітоим\1-3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884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8341"/>
            <a:ext cx="8673756" cy="6419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4_Генетични основи фитоимунитету\Новая папка\1 основи фітоим\1-3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58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_Генетични основи фитоимунитету\Новая папка\6. Молек осн стійк\6-2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833387" cy="587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4_Генетични основи фитоимунитету\Новая папка\6. Молек осн стійк\6-2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1095"/>
            <a:ext cx="8360822" cy="627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ctrTitle"/>
          </p:nvPr>
        </p:nvSpPr>
        <p:spPr>
          <a:xfrm>
            <a:off x="4580909" y="5589240"/>
            <a:ext cx="4604048" cy="1266528"/>
          </a:xfrm>
        </p:spPr>
        <p:txBody>
          <a:bodyPr>
            <a:normAutofit fontScale="90000"/>
          </a:bodyPr>
          <a:lstStyle/>
          <a:p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Матеріал створений з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використанням матеріалів </a:t>
            </a:r>
            <a:r>
              <a:rPr lang="uk-UA" sz="1800" dirty="0">
                <a:latin typeface="Arial" panose="020B0604020202020204" pitchFamily="34" charset="0"/>
                <a:cs typeface="Arial" panose="020B0604020202020204" pitchFamily="34" charset="0"/>
              </a:rPr>
              <a:t>Акулова 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О.Ю.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к.б.н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доцента кафедри мікології та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фітоімунології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ХНУ імені В.Н. </a:t>
            </a:r>
            <a:r>
              <a:rPr lang="uk-U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Каразина</a:t>
            </a:r>
            <a: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uk-UA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1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4_Генетични основи фитоимунитету\Новая папка\1 основи фітоим\1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626"/>
            <a:ext cx="8928992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455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4_Генетични основи фитоимунитету\Новая папка\1 основи фітоим\1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7484"/>
            <a:ext cx="8818512" cy="661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73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8712968" cy="6534726"/>
          </a:xfrm>
        </p:spPr>
      </p:pic>
    </p:spTree>
    <p:extLst>
      <p:ext uri="{BB962C8B-B14F-4D97-AF65-F5344CB8AC3E}">
        <p14:creationId xmlns:p14="http://schemas.microsoft.com/office/powerpoint/2010/main" val="2359121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4_Генетични основи фитоимунитету\Новая папка\1 основи фітоим\1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9" y="188640"/>
            <a:ext cx="8697021" cy="652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432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4_Генетични основи фитоимунитету\Новая папка\1 основи фітоим\1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1641"/>
            <a:ext cx="8784976" cy="658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36970" cy="6552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7" y="3789040"/>
            <a:ext cx="1901855" cy="12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8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4_Генетични основи фитоимунитету\Новая папка\1 основи фітоим\1-2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569" cy="65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89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4_Генетични основи фитоимунитету\Новая папка\1 основи фітоим\1-2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2" y="116632"/>
            <a:ext cx="8842096" cy="66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22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Матеріал створений з використанням матеріалів Акулова О.Ю., к.б.н., доцента кафедри мікології та фітоімунології ХНУ імені В.Н. Каразина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10</cp:revision>
  <dcterms:created xsi:type="dcterms:W3CDTF">2018-04-14T14:35:38Z</dcterms:created>
  <dcterms:modified xsi:type="dcterms:W3CDTF">2025-11-07T11:30:06Z</dcterms:modified>
</cp:coreProperties>
</file>