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ершин Богдан Юрійович" initials="ПБЮ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-216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E0A75-3CE0-4C48-B6B3-C98E5024D67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5E26A3-20DD-4F7E-983E-1386EB625690}">
      <dgm:prSet custT="1"/>
      <dgm:spPr/>
      <dgm:t>
        <a:bodyPr/>
        <a:lstStyle/>
        <a:p>
          <a:r>
            <a: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Наслідки неефективного державного управління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0127858-C1C1-4E9C-A47C-D663963834AD}" type="parTrans" cxnId="{FA936C64-B6B8-4064-8EF3-032D2A7A1630}">
      <dgm:prSet/>
      <dgm:spPr/>
      <dgm:t>
        <a:bodyPr/>
        <a:lstStyle/>
        <a:p>
          <a:endParaRPr lang="ru-RU"/>
        </a:p>
      </dgm:t>
    </dgm:pt>
    <dgm:pt modelId="{915CCDDC-B454-468E-9FBD-CE18BC24B0E5}" type="sibTrans" cxnId="{FA936C64-B6B8-4064-8EF3-032D2A7A1630}">
      <dgm:prSet/>
      <dgm:spPr/>
      <dgm:t>
        <a:bodyPr/>
        <a:lstStyle/>
        <a:p>
          <a:endParaRPr lang="ru-RU"/>
        </a:p>
      </dgm:t>
    </dgm:pt>
    <dgm:pt modelId="{D9AA4028-583B-4662-ADB6-176CDEB00090}">
      <dgm:prSet custT="1"/>
      <dgm:spPr/>
      <dgm:t>
        <a:bodyPr/>
        <a:lstStyle/>
        <a:p>
          <a:r>
            <a:rPr lang="uk-UA" sz="1800"/>
            <a:t>недовіра до</a:t>
          </a:r>
          <a:r>
            <a:rPr lang="ru-RU" sz="1800"/>
            <a:t> </a:t>
          </a:r>
          <a:r>
            <a:rPr lang="uk-UA" sz="1800"/>
            <a:t>влади всіх рівнів</a:t>
          </a:r>
          <a:endParaRPr lang="ru-RU" sz="1800"/>
        </a:p>
      </dgm:t>
    </dgm:pt>
    <dgm:pt modelId="{D6A1F958-1297-4454-8B39-B83BF58C30F7}" type="parTrans" cxnId="{AA7CF2B7-0AC9-4EA0-A6F5-80E1D53C9031}">
      <dgm:prSet/>
      <dgm:spPr/>
      <dgm:t>
        <a:bodyPr/>
        <a:lstStyle/>
        <a:p>
          <a:endParaRPr lang="ru-RU" sz="1800"/>
        </a:p>
      </dgm:t>
    </dgm:pt>
    <dgm:pt modelId="{37D45197-2CAF-4087-8E0C-C8F36DC826D0}" type="sibTrans" cxnId="{AA7CF2B7-0AC9-4EA0-A6F5-80E1D53C9031}">
      <dgm:prSet/>
      <dgm:spPr/>
      <dgm:t>
        <a:bodyPr/>
        <a:lstStyle/>
        <a:p>
          <a:endParaRPr lang="ru-RU"/>
        </a:p>
      </dgm:t>
    </dgm:pt>
    <dgm:pt modelId="{6E78E6CC-8DD3-4223-A0CD-1C808F875C9A}">
      <dgm:prSet custT="1"/>
      <dgm:spPr/>
      <dgm:t>
        <a:bodyPr/>
        <a:lstStyle/>
        <a:p>
          <a:r>
            <a:rPr lang="uk-UA" sz="1800" dirty="0"/>
            <a:t>зниження авторитету держави, її впливовості і</a:t>
          </a:r>
          <a:r>
            <a:rPr lang="ru-RU" sz="1800" dirty="0"/>
            <a:t> </a:t>
          </a:r>
          <a:r>
            <a:rPr lang="uk-UA" sz="1800" dirty="0"/>
            <a:t>спроможності вирішувати складні економічні, соціальні і політичні</a:t>
          </a:r>
          <a:r>
            <a:rPr lang="ru-RU" sz="1800" dirty="0"/>
            <a:t> </a:t>
          </a:r>
          <a:r>
            <a:rPr lang="uk-UA" sz="1800" dirty="0"/>
            <a:t>проблеми</a:t>
          </a:r>
          <a:endParaRPr lang="ru-RU" sz="1800" dirty="0"/>
        </a:p>
      </dgm:t>
    </dgm:pt>
    <dgm:pt modelId="{E278B326-9D96-47DE-A567-47FE01E41C56}" type="parTrans" cxnId="{3E1E1EEE-CB2D-4F27-B0F0-98F82B6AE252}">
      <dgm:prSet/>
      <dgm:spPr/>
      <dgm:t>
        <a:bodyPr/>
        <a:lstStyle/>
        <a:p>
          <a:endParaRPr lang="ru-RU" sz="1800"/>
        </a:p>
      </dgm:t>
    </dgm:pt>
    <dgm:pt modelId="{890FB362-32BB-41D9-91A2-BE385F7E08E8}" type="sibTrans" cxnId="{3E1E1EEE-CB2D-4F27-B0F0-98F82B6AE252}">
      <dgm:prSet/>
      <dgm:spPr/>
      <dgm:t>
        <a:bodyPr/>
        <a:lstStyle/>
        <a:p>
          <a:endParaRPr lang="ru-RU"/>
        </a:p>
      </dgm:t>
    </dgm:pt>
    <dgm:pt modelId="{DA0D279F-D35D-4E24-AAE4-6C1273C327DB}">
      <dgm:prSet custT="1"/>
      <dgm:spPr/>
      <dgm:t>
        <a:bodyPr/>
        <a:lstStyle/>
        <a:p>
          <a:r>
            <a:rPr lang="uk-UA" sz="1800" dirty="0"/>
            <a:t>зниження довіри до традиційних політичних інститутів. </a:t>
          </a:r>
          <a:endParaRPr lang="ru-RU" sz="1800" dirty="0"/>
        </a:p>
      </dgm:t>
    </dgm:pt>
    <dgm:pt modelId="{D6A90D34-30C0-47A3-BCD8-93C739DDD48A}" type="parTrans" cxnId="{9D1B1185-20D6-4DE7-9C00-928B357283A6}">
      <dgm:prSet/>
      <dgm:spPr/>
      <dgm:t>
        <a:bodyPr/>
        <a:lstStyle/>
        <a:p>
          <a:endParaRPr lang="ru-RU" sz="1800"/>
        </a:p>
      </dgm:t>
    </dgm:pt>
    <dgm:pt modelId="{E0EDB0B2-FA94-405B-AAFB-564D927D40B0}" type="sibTrans" cxnId="{9D1B1185-20D6-4DE7-9C00-928B357283A6}">
      <dgm:prSet/>
      <dgm:spPr/>
      <dgm:t>
        <a:bodyPr/>
        <a:lstStyle/>
        <a:p>
          <a:endParaRPr lang="ru-RU"/>
        </a:p>
      </dgm:t>
    </dgm:pt>
    <dgm:pt modelId="{B35F5090-BF4A-4C42-8E4A-9B9F2732DE50}">
      <dgm:prSet custT="1"/>
      <dgm:spPr/>
      <dgm:t>
        <a:bodyPr/>
        <a:lstStyle/>
        <a:p>
          <a:r>
            <a:rPr lang="uk-UA" sz="1800"/>
            <a:t>криза управління</a:t>
          </a:r>
          <a:endParaRPr lang="ru-RU" sz="1800"/>
        </a:p>
      </dgm:t>
    </dgm:pt>
    <dgm:pt modelId="{E824F2F6-A973-4492-B4D8-8294565BAA8B}" type="parTrans" cxnId="{ECADCAA0-1D91-407D-99A5-EFEB9861E9A0}">
      <dgm:prSet/>
      <dgm:spPr/>
      <dgm:t>
        <a:bodyPr/>
        <a:lstStyle/>
        <a:p>
          <a:endParaRPr lang="ru-RU" sz="1800"/>
        </a:p>
      </dgm:t>
    </dgm:pt>
    <dgm:pt modelId="{389C055F-D468-4BCC-8F71-A2103CF304EE}" type="sibTrans" cxnId="{ECADCAA0-1D91-407D-99A5-EFEB9861E9A0}">
      <dgm:prSet/>
      <dgm:spPr/>
      <dgm:t>
        <a:bodyPr/>
        <a:lstStyle/>
        <a:p>
          <a:endParaRPr lang="ru-RU"/>
        </a:p>
      </dgm:t>
    </dgm:pt>
    <dgm:pt modelId="{15DC00C2-1825-45F1-97C4-7A4571F99290}">
      <dgm:prSet custT="1"/>
      <dgm:spPr/>
      <dgm:t>
        <a:bodyPr/>
        <a:lstStyle/>
        <a:p>
          <a:r>
            <a:rPr lang="uk-UA" sz="1800"/>
            <a:t>політична криза</a:t>
          </a:r>
          <a:endParaRPr lang="ru-RU" sz="1800"/>
        </a:p>
      </dgm:t>
    </dgm:pt>
    <dgm:pt modelId="{322BD861-623F-4CD2-B927-1701DE65E786}" type="parTrans" cxnId="{F908C59F-D977-4675-B2FA-62681B7BB914}">
      <dgm:prSet/>
      <dgm:spPr/>
      <dgm:t>
        <a:bodyPr/>
        <a:lstStyle/>
        <a:p>
          <a:endParaRPr lang="ru-RU" sz="1800"/>
        </a:p>
      </dgm:t>
    </dgm:pt>
    <dgm:pt modelId="{0B89470D-0A7B-4F1D-B0D6-EBD0857C8A74}" type="sibTrans" cxnId="{F908C59F-D977-4675-B2FA-62681B7BB914}">
      <dgm:prSet/>
      <dgm:spPr/>
      <dgm:t>
        <a:bodyPr/>
        <a:lstStyle/>
        <a:p>
          <a:endParaRPr lang="ru-RU"/>
        </a:p>
      </dgm:t>
    </dgm:pt>
    <dgm:pt modelId="{616BFC82-F9DA-4F93-A07B-FE1FC043C849}" type="pres">
      <dgm:prSet presAssocID="{BDCE0A75-3CE0-4C48-B6B3-C98E5024D67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C711B25-162B-4440-904B-810FEAADF553}" type="pres">
      <dgm:prSet presAssocID="{375E26A3-20DD-4F7E-983E-1386EB625690}" presName="hierRoot1" presStyleCnt="0">
        <dgm:presLayoutVars>
          <dgm:hierBranch val="init"/>
        </dgm:presLayoutVars>
      </dgm:prSet>
      <dgm:spPr/>
    </dgm:pt>
    <dgm:pt modelId="{62567C4F-12E8-4287-8010-91C0690B1DD7}" type="pres">
      <dgm:prSet presAssocID="{375E26A3-20DD-4F7E-983E-1386EB625690}" presName="rootComposite1" presStyleCnt="0"/>
      <dgm:spPr/>
    </dgm:pt>
    <dgm:pt modelId="{D1C8FC69-8869-4603-933E-51DF8AA10BB3}" type="pres">
      <dgm:prSet presAssocID="{375E26A3-20DD-4F7E-983E-1386EB625690}" presName="rootText1" presStyleLbl="node0" presStyleIdx="0" presStyleCnt="1" custScaleX="146276" custScaleY="1375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CB8725-6CC2-400A-A91C-6077D83D7B51}" type="pres">
      <dgm:prSet presAssocID="{375E26A3-20DD-4F7E-983E-1386EB62569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A42710A-DF4A-4860-A916-C3C3FA5990D2}" type="pres">
      <dgm:prSet presAssocID="{375E26A3-20DD-4F7E-983E-1386EB625690}" presName="hierChild2" presStyleCnt="0"/>
      <dgm:spPr/>
    </dgm:pt>
    <dgm:pt modelId="{0B516BB2-C77B-4BB7-9CB1-71649B6274AD}" type="pres">
      <dgm:prSet presAssocID="{D6A1F958-1297-4454-8B39-B83BF58C30F7}" presName="Name37" presStyleLbl="parChTrans1D2" presStyleIdx="0" presStyleCnt="5"/>
      <dgm:spPr/>
      <dgm:t>
        <a:bodyPr/>
        <a:lstStyle/>
        <a:p>
          <a:endParaRPr lang="ru-RU"/>
        </a:p>
      </dgm:t>
    </dgm:pt>
    <dgm:pt modelId="{B8802DAD-7239-49A8-BB98-18866D6DD700}" type="pres">
      <dgm:prSet presAssocID="{D9AA4028-583B-4662-ADB6-176CDEB00090}" presName="hierRoot2" presStyleCnt="0">
        <dgm:presLayoutVars>
          <dgm:hierBranch val="init"/>
        </dgm:presLayoutVars>
      </dgm:prSet>
      <dgm:spPr/>
    </dgm:pt>
    <dgm:pt modelId="{42C3FD88-913D-4AC1-A5DC-D163B6AD70A9}" type="pres">
      <dgm:prSet presAssocID="{D9AA4028-583B-4662-ADB6-176CDEB00090}" presName="rootComposite" presStyleCnt="0"/>
      <dgm:spPr/>
    </dgm:pt>
    <dgm:pt modelId="{C227DED6-90F6-4B70-A79B-3D6AE3299A26}" type="pres">
      <dgm:prSet presAssocID="{D9AA4028-583B-4662-ADB6-176CDEB00090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E1A13C-9102-4A6E-A8C4-DE213C910AD9}" type="pres">
      <dgm:prSet presAssocID="{D9AA4028-583B-4662-ADB6-176CDEB00090}" presName="rootConnector" presStyleLbl="node2" presStyleIdx="0" presStyleCnt="5"/>
      <dgm:spPr/>
      <dgm:t>
        <a:bodyPr/>
        <a:lstStyle/>
        <a:p>
          <a:endParaRPr lang="ru-RU"/>
        </a:p>
      </dgm:t>
    </dgm:pt>
    <dgm:pt modelId="{92E5E59D-E516-41A6-BF18-B1023DDD91D2}" type="pres">
      <dgm:prSet presAssocID="{D9AA4028-583B-4662-ADB6-176CDEB00090}" presName="hierChild4" presStyleCnt="0"/>
      <dgm:spPr/>
    </dgm:pt>
    <dgm:pt modelId="{640BBAF1-5690-46FD-B791-1899A39AFB7D}" type="pres">
      <dgm:prSet presAssocID="{D9AA4028-583B-4662-ADB6-176CDEB00090}" presName="hierChild5" presStyleCnt="0"/>
      <dgm:spPr/>
    </dgm:pt>
    <dgm:pt modelId="{1751220C-9593-4FC4-8CB7-550CFEE57FED}" type="pres">
      <dgm:prSet presAssocID="{E278B326-9D96-47DE-A567-47FE01E41C56}" presName="Name37" presStyleLbl="parChTrans1D2" presStyleIdx="1" presStyleCnt="5"/>
      <dgm:spPr/>
      <dgm:t>
        <a:bodyPr/>
        <a:lstStyle/>
        <a:p>
          <a:endParaRPr lang="ru-RU"/>
        </a:p>
      </dgm:t>
    </dgm:pt>
    <dgm:pt modelId="{931AD6F6-1606-4CBD-A7D0-C9ACADEA1476}" type="pres">
      <dgm:prSet presAssocID="{6E78E6CC-8DD3-4223-A0CD-1C808F875C9A}" presName="hierRoot2" presStyleCnt="0">
        <dgm:presLayoutVars>
          <dgm:hierBranch val="init"/>
        </dgm:presLayoutVars>
      </dgm:prSet>
      <dgm:spPr/>
    </dgm:pt>
    <dgm:pt modelId="{7F08416A-A5FF-47B3-B4BB-3A5719AA50FD}" type="pres">
      <dgm:prSet presAssocID="{6E78E6CC-8DD3-4223-A0CD-1C808F875C9A}" presName="rootComposite" presStyleCnt="0"/>
      <dgm:spPr/>
    </dgm:pt>
    <dgm:pt modelId="{CD8933BE-B999-4C03-8138-F7156FBA175D}" type="pres">
      <dgm:prSet presAssocID="{6E78E6CC-8DD3-4223-A0CD-1C808F875C9A}" presName="rootText" presStyleLbl="node2" presStyleIdx="1" presStyleCnt="5" custScaleX="127811" custScaleY="2309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780D45-70E5-429E-9BED-C7C0C0957AA3}" type="pres">
      <dgm:prSet presAssocID="{6E78E6CC-8DD3-4223-A0CD-1C808F875C9A}" presName="rootConnector" presStyleLbl="node2" presStyleIdx="1" presStyleCnt="5"/>
      <dgm:spPr/>
      <dgm:t>
        <a:bodyPr/>
        <a:lstStyle/>
        <a:p>
          <a:endParaRPr lang="ru-RU"/>
        </a:p>
      </dgm:t>
    </dgm:pt>
    <dgm:pt modelId="{B8BF4100-E113-4754-948E-6B97EC425CCB}" type="pres">
      <dgm:prSet presAssocID="{6E78E6CC-8DD3-4223-A0CD-1C808F875C9A}" presName="hierChild4" presStyleCnt="0"/>
      <dgm:spPr/>
    </dgm:pt>
    <dgm:pt modelId="{FA7BF776-F5E2-44C6-98A2-0036F82B42BD}" type="pres">
      <dgm:prSet presAssocID="{6E78E6CC-8DD3-4223-A0CD-1C808F875C9A}" presName="hierChild5" presStyleCnt="0"/>
      <dgm:spPr/>
    </dgm:pt>
    <dgm:pt modelId="{66DB57E1-68ED-4E52-9784-F1A40D953328}" type="pres">
      <dgm:prSet presAssocID="{D6A90D34-30C0-47A3-BCD8-93C739DDD48A}" presName="Name37" presStyleLbl="parChTrans1D2" presStyleIdx="2" presStyleCnt="5"/>
      <dgm:spPr/>
      <dgm:t>
        <a:bodyPr/>
        <a:lstStyle/>
        <a:p>
          <a:endParaRPr lang="ru-RU"/>
        </a:p>
      </dgm:t>
    </dgm:pt>
    <dgm:pt modelId="{612961C5-9526-47BC-A0A8-7CE220E59998}" type="pres">
      <dgm:prSet presAssocID="{DA0D279F-D35D-4E24-AAE4-6C1273C327DB}" presName="hierRoot2" presStyleCnt="0">
        <dgm:presLayoutVars>
          <dgm:hierBranch val="init"/>
        </dgm:presLayoutVars>
      </dgm:prSet>
      <dgm:spPr/>
    </dgm:pt>
    <dgm:pt modelId="{CA27E17D-A0D6-4EF5-9014-DC771D32623C}" type="pres">
      <dgm:prSet presAssocID="{DA0D279F-D35D-4E24-AAE4-6C1273C327DB}" presName="rootComposite" presStyleCnt="0"/>
      <dgm:spPr/>
    </dgm:pt>
    <dgm:pt modelId="{5445A2E4-EEC4-4A98-A774-5D999D898344}" type="pres">
      <dgm:prSet presAssocID="{DA0D279F-D35D-4E24-AAE4-6C1273C327DB}" presName="rootText" presStyleLbl="node2" presStyleIdx="2" presStyleCnt="5" custScaleY="1317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A73856-32A7-4186-B64A-9377D846E6C1}" type="pres">
      <dgm:prSet presAssocID="{DA0D279F-D35D-4E24-AAE4-6C1273C327DB}" presName="rootConnector" presStyleLbl="node2" presStyleIdx="2" presStyleCnt="5"/>
      <dgm:spPr/>
      <dgm:t>
        <a:bodyPr/>
        <a:lstStyle/>
        <a:p>
          <a:endParaRPr lang="ru-RU"/>
        </a:p>
      </dgm:t>
    </dgm:pt>
    <dgm:pt modelId="{454E1715-05CA-4362-8CA1-6F5DBC398373}" type="pres">
      <dgm:prSet presAssocID="{DA0D279F-D35D-4E24-AAE4-6C1273C327DB}" presName="hierChild4" presStyleCnt="0"/>
      <dgm:spPr/>
    </dgm:pt>
    <dgm:pt modelId="{E06C1ABE-E0B5-44BC-A2DB-6EB7770043D1}" type="pres">
      <dgm:prSet presAssocID="{DA0D279F-D35D-4E24-AAE4-6C1273C327DB}" presName="hierChild5" presStyleCnt="0"/>
      <dgm:spPr/>
    </dgm:pt>
    <dgm:pt modelId="{1B860677-6D71-4D8E-A412-D09FD2490CCA}" type="pres">
      <dgm:prSet presAssocID="{E824F2F6-A973-4492-B4D8-8294565BAA8B}" presName="Name37" presStyleLbl="parChTrans1D2" presStyleIdx="3" presStyleCnt="5"/>
      <dgm:spPr/>
      <dgm:t>
        <a:bodyPr/>
        <a:lstStyle/>
        <a:p>
          <a:endParaRPr lang="ru-RU"/>
        </a:p>
      </dgm:t>
    </dgm:pt>
    <dgm:pt modelId="{CB06761B-76F4-4EA4-8211-92ADED342286}" type="pres">
      <dgm:prSet presAssocID="{B35F5090-BF4A-4C42-8E4A-9B9F2732DE50}" presName="hierRoot2" presStyleCnt="0">
        <dgm:presLayoutVars>
          <dgm:hierBranch val="init"/>
        </dgm:presLayoutVars>
      </dgm:prSet>
      <dgm:spPr/>
    </dgm:pt>
    <dgm:pt modelId="{B1237C55-E0AD-4293-9136-0D38D66FE6D7}" type="pres">
      <dgm:prSet presAssocID="{B35F5090-BF4A-4C42-8E4A-9B9F2732DE50}" presName="rootComposite" presStyleCnt="0"/>
      <dgm:spPr/>
    </dgm:pt>
    <dgm:pt modelId="{5A69D782-DCBC-43CE-8C74-E09B8846CB41}" type="pres">
      <dgm:prSet presAssocID="{B35F5090-BF4A-4C42-8E4A-9B9F2732DE50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5769D3-A9BA-4A48-A7AF-EE64B9CAF575}" type="pres">
      <dgm:prSet presAssocID="{B35F5090-BF4A-4C42-8E4A-9B9F2732DE50}" presName="rootConnector" presStyleLbl="node2" presStyleIdx="3" presStyleCnt="5"/>
      <dgm:spPr/>
      <dgm:t>
        <a:bodyPr/>
        <a:lstStyle/>
        <a:p>
          <a:endParaRPr lang="ru-RU"/>
        </a:p>
      </dgm:t>
    </dgm:pt>
    <dgm:pt modelId="{7D90B796-F419-4D2B-B81D-594B08707AE4}" type="pres">
      <dgm:prSet presAssocID="{B35F5090-BF4A-4C42-8E4A-9B9F2732DE50}" presName="hierChild4" presStyleCnt="0"/>
      <dgm:spPr/>
    </dgm:pt>
    <dgm:pt modelId="{C86C3D3C-1F11-4ECD-A963-672C2806BDF1}" type="pres">
      <dgm:prSet presAssocID="{B35F5090-BF4A-4C42-8E4A-9B9F2732DE50}" presName="hierChild5" presStyleCnt="0"/>
      <dgm:spPr/>
    </dgm:pt>
    <dgm:pt modelId="{308B8A49-F996-4B98-8900-AAF82930CB4A}" type="pres">
      <dgm:prSet presAssocID="{322BD861-623F-4CD2-B927-1701DE65E786}" presName="Name37" presStyleLbl="parChTrans1D2" presStyleIdx="4" presStyleCnt="5"/>
      <dgm:spPr/>
      <dgm:t>
        <a:bodyPr/>
        <a:lstStyle/>
        <a:p>
          <a:endParaRPr lang="ru-RU"/>
        </a:p>
      </dgm:t>
    </dgm:pt>
    <dgm:pt modelId="{EB999D84-A441-4D97-AD40-BBC7E6B20F2F}" type="pres">
      <dgm:prSet presAssocID="{15DC00C2-1825-45F1-97C4-7A4571F99290}" presName="hierRoot2" presStyleCnt="0">
        <dgm:presLayoutVars>
          <dgm:hierBranch val="init"/>
        </dgm:presLayoutVars>
      </dgm:prSet>
      <dgm:spPr/>
    </dgm:pt>
    <dgm:pt modelId="{06A8B923-4652-4C2A-8EAE-9C37FE343A85}" type="pres">
      <dgm:prSet presAssocID="{15DC00C2-1825-45F1-97C4-7A4571F99290}" presName="rootComposite" presStyleCnt="0"/>
      <dgm:spPr/>
    </dgm:pt>
    <dgm:pt modelId="{F74E4A36-91BA-4015-A98C-2C9F69072F20}" type="pres">
      <dgm:prSet presAssocID="{15DC00C2-1825-45F1-97C4-7A4571F99290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AB4E91-B000-46CF-B1B6-69F284A82EB9}" type="pres">
      <dgm:prSet presAssocID="{15DC00C2-1825-45F1-97C4-7A4571F99290}" presName="rootConnector" presStyleLbl="node2" presStyleIdx="4" presStyleCnt="5"/>
      <dgm:spPr/>
      <dgm:t>
        <a:bodyPr/>
        <a:lstStyle/>
        <a:p>
          <a:endParaRPr lang="ru-RU"/>
        </a:p>
      </dgm:t>
    </dgm:pt>
    <dgm:pt modelId="{ABDADBE6-466A-4AE8-91DB-A3F20346346A}" type="pres">
      <dgm:prSet presAssocID="{15DC00C2-1825-45F1-97C4-7A4571F99290}" presName="hierChild4" presStyleCnt="0"/>
      <dgm:spPr/>
    </dgm:pt>
    <dgm:pt modelId="{79445A7D-9235-4320-B007-BB857425816B}" type="pres">
      <dgm:prSet presAssocID="{15DC00C2-1825-45F1-97C4-7A4571F99290}" presName="hierChild5" presStyleCnt="0"/>
      <dgm:spPr/>
    </dgm:pt>
    <dgm:pt modelId="{D7D70083-F891-4ED1-A6A3-95F0E767C760}" type="pres">
      <dgm:prSet presAssocID="{375E26A3-20DD-4F7E-983E-1386EB625690}" presName="hierChild3" presStyleCnt="0"/>
      <dgm:spPr/>
    </dgm:pt>
  </dgm:ptLst>
  <dgm:cxnLst>
    <dgm:cxn modelId="{3E1E1EEE-CB2D-4F27-B0F0-98F82B6AE252}" srcId="{375E26A3-20DD-4F7E-983E-1386EB625690}" destId="{6E78E6CC-8DD3-4223-A0CD-1C808F875C9A}" srcOrd="1" destOrd="0" parTransId="{E278B326-9D96-47DE-A567-47FE01E41C56}" sibTransId="{890FB362-32BB-41D9-91A2-BE385F7E08E8}"/>
    <dgm:cxn modelId="{F908C59F-D977-4675-B2FA-62681B7BB914}" srcId="{375E26A3-20DD-4F7E-983E-1386EB625690}" destId="{15DC00C2-1825-45F1-97C4-7A4571F99290}" srcOrd="4" destOrd="0" parTransId="{322BD861-623F-4CD2-B927-1701DE65E786}" sibTransId="{0B89470D-0A7B-4F1D-B0D6-EBD0857C8A74}"/>
    <dgm:cxn modelId="{BAD1162F-8356-4B34-BAE7-3049743D7ED1}" type="presOf" srcId="{D6A90D34-30C0-47A3-BCD8-93C739DDD48A}" destId="{66DB57E1-68ED-4E52-9784-F1A40D953328}" srcOrd="0" destOrd="0" presId="urn:microsoft.com/office/officeart/2005/8/layout/orgChart1"/>
    <dgm:cxn modelId="{33A547E5-ED32-48C3-B77A-D7BC834B78D7}" type="presOf" srcId="{375E26A3-20DD-4F7E-983E-1386EB625690}" destId="{D1C8FC69-8869-4603-933E-51DF8AA10BB3}" srcOrd="0" destOrd="0" presId="urn:microsoft.com/office/officeart/2005/8/layout/orgChart1"/>
    <dgm:cxn modelId="{1E2D5B1A-CDD9-446E-88DE-57914688574E}" type="presOf" srcId="{B35F5090-BF4A-4C42-8E4A-9B9F2732DE50}" destId="{4E5769D3-A9BA-4A48-A7AF-EE64B9CAF575}" srcOrd="1" destOrd="0" presId="urn:microsoft.com/office/officeart/2005/8/layout/orgChart1"/>
    <dgm:cxn modelId="{4D672851-2144-4AF2-B9FF-75FA7B4B2480}" type="presOf" srcId="{322BD861-623F-4CD2-B927-1701DE65E786}" destId="{308B8A49-F996-4B98-8900-AAF82930CB4A}" srcOrd="0" destOrd="0" presId="urn:microsoft.com/office/officeart/2005/8/layout/orgChart1"/>
    <dgm:cxn modelId="{155D01D6-F501-45EA-8080-83E575D9DE98}" type="presOf" srcId="{E824F2F6-A973-4492-B4D8-8294565BAA8B}" destId="{1B860677-6D71-4D8E-A412-D09FD2490CCA}" srcOrd="0" destOrd="0" presId="urn:microsoft.com/office/officeart/2005/8/layout/orgChart1"/>
    <dgm:cxn modelId="{030F3D55-DBED-48CD-8E70-4EBC7A857DCE}" type="presOf" srcId="{E278B326-9D96-47DE-A567-47FE01E41C56}" destId="{1751220C-9593-4FC4-8CB7-550CFEE57FED}" srcOrd="0" destOrd="0" presId="urn:microsoft.com/office/officeart/2005/8/layout/orgChart1"/>
    <dgm:cxn modelId="{354CDCEC-A02E-41B2-B263-745F7728218E}" type="presOf" srcId="{BDCE0A75-3CE0-4C48-B6B3-C98E5024D67F}" destId="{616BFC82-F9DA-4F93-A07B-FE1FC043C849}" srcOrd="0" destOrd="0" presId="urn:microsoft.com/office/officeart/2005/8/layout/orgChart1"/>
    <dgm:cxn modelId="{5DD58239-93F2-4A3F-B53E-A2D6A22C3A88}" type="presOf" srcId="{DA0D279F-D35D-4E24-AAE4-6C1273C327DB}" destId="{5445A2E4-EEC4-4A98-A774-5D999D898344}" srcOrd="0" destOrd="0" presId="urn:microsoft.com/office/officeart/2005/8/layout/orgChart1"/>
    <dgm:cxn modelId="{7538AD79-CD55-4F06-B626-120A31ACE7EB}" type="presOf" srcId="{15DC00C2-1825-45F1-97C4-7A4571F99290}" destId="{ECAB4E91-B000-46CF-B1B6-69F284A82EB9}" srcOrd="1" destOrd="0" presId="urn:microsoft.com/office/officeart/2005/8/layout/orgChart1"/>
    <dgm:cxn modelId="{C62E89CF-F5EC-41BD-9E65-A5BF2C2455DE}" type="presOf" srcId="{15DC00C2-1825-45F1-97C4-7A4571F99290}" destId="{F74E4A36-91BA-4015-A98C-2C9F69072F20}" srcOrd="0" destOrd="0" presId="urn:microsoft.com/office/officeart/2005/8/layout/orgChart1"/>
    <dgm:cxn modelId="{0C49A020-B86B-4B25-BCF1-912129233696}" type="presOf" srcId="{D9AA4028-583B-4662-ADB6-176CDEB00090}" destId="{C227DED6-90F6-4B70-A79B-3D6AE3299A26}" srcOrd="0" destOrd="0" presId="urn:microsoft.com/office/officeart/2005/8/layout/orgChart1"/>
    <dgm:cxn modelId="{FA936C64-B6B8-4064-8EF3-032D2A7A1630}" srcId="{BDCE0A75-3CE0-4C48-B6B3-C98E5024D67F}" destId="{375E26A3-20DD-4F7E-983E-1386EB625690}" srcOrd="0" destOrd="0" parTransId="{C0127858-C1C1-4E9C-A47C-D663963834AD}" sibTransId="{915CCDDC-B454-468E-9FBD-CE18BC24B0E5}"/>
    <dgm:cxn modelId="{9D1B1185-20D6-4DE7-9C00-928B357283A6}" srcId="{375E26A3-20DD-4F7E-983E-1386EB625690}" destId="{DA0D279F-D35D-4E24-AAE4-6C1273C327DB}" srcOrd="2" destOrd="0" parTransId="{D6A90D34-30C0-47A3-BCD8-93C739DDD48A}" sibTransId="{E0EDB0B2-FA94-405B-AAFB-564D927D40B0}"/>
    <dgm:cxn modelId="{5FC91E73-6829-4BDE-BCAC-DB8624F1C882}" type="presOf" srcId="{6E78E6CC-8DD3-4223-A0CD-1C808F875C9A}" destId="{67780D45-70E5-429E-9BED-C7C0C0957AA3}" srcOrd="1" destOrd="0" presId="urn:microsoft.com/office/officeart/2005/8/layout/orgChart1"/>
    <dgm:cxn modelId="{0E107941-DDDD-4DFE-AAC5-24F3814B4E04}" type="presOf" srcId="{375E26A3-20DD-4F7E-983E-1386EB625690}" destId="{4FCB8725-6CC2-400A-A91C-6077D83D7B51}" srcOrd="1" destOrd="0" presId="urn:microsoft.com/office/officeart/2005/8/layout/orgChart1"/>
    <dgm:cxn modelId="{C6D530CB-D7FB-4296-9B60-1C85EBD7EC95}" type="presOf" srcId="{DA0D279F-D35D-4E24-AAE4-6C1273C327DB}" destId="{57A73856-32A7-4186-B64A-9377D846E6C1}" srcOrd="1" destOrd="0" presId="urn:microsoft.com/office/officeart/2005/8/layout/orgChart1"/>
    <dgm:cxn modelId="{7997CCA0-D565-467D-9670-F73935349932}" type="presOf" srcId="{D6A1F958-1297-4454-8B39-B83BF58C30F7}" destId="{0B516BB2-C77B-4BB7-9CB1-71649B6274AD}" srcOrd="0" destOrd="0" presId="urn:microsoft.com/office/officeart/2005/8/layout/orgChart1"/>
    <dgm:cxn modelId="{8D4AAB4A-0066-4685-8B3C-AC744134524C}" type="presOf" srcId="{B35F5090-BF4A-4C42-8E4A-9B9F2732DE50}" destId="{5A69D782-DCBC-43CE-8C74-E09B8846CB41}" srcOrd="0" destOrd="0" presId="urn:microsoft.com/office/officeart/2005/8/layout/orgChart1"/>
    <dgm:cxn modelId="{AA7CF2B7-0AC9-4EA0-A6F5-80E1D53C9031}" srcId="{375E26A3-20DD-4F7E-983E-1386EB625690}" destId="{D9AA4028-583B-4662-ADB6-176CDEB00090}" srcOrd="0" destOrd="0" parTransId="{D6A1F958-1297-4454-8B39-B83BF58C30F7}" sibTransId="{37D45197-2CAF-4087-8E0C-C8F36DC826D0}"/>
    <dgm:cxn modelId="{48A4E8A2-7893-49B0-9195-863CD56D96B1}" type="presOf" srcId="{6E78E6CC-8DD3-4223-A0CD-1C808F875C9A}" destId="{CD8933BE-B999-4C03-8138-F7156FBA175D}" srcOrd="0" destOrd="0" presId="urn:microsoft.com/office/officeart/2005/8/layout/orgChart1"/>
    <dgm:cxn modelId="{07337EBE-71E0-425B-9E1B-B46AE0EA0102}" type="presOf" srcId="{D9AA4028-583B-4662-ADB6-176CDEB00090}" destId="{3FE1A13C-9102-4A6E-A8C4-DE213C910AD9}" srcOrd="1" destOrd="0" presId="urn:microsoft.com/office/officeart/2005/8/layout/orgChart1"/>
    <dgm:cxn modelId="{ECADCAA0-1D91-407D-99A5-EFEB9861E9A0}" srcId="{375E26A3-20DD-4F7E-983E-1386EB625690}" destId="{B35F5090-BF4A-4C42-8E4A-9B9F2732DE50}" srcOrd="3" destOrd="0" parTransId="{E824F2F6-A973-4492-B4D8-8294565BAA8B}" sibTransId="{389C055F-D468-4BCC-8F71-A2103CF304EE}"/>
    <dgm:cxn modelId="{EBE5CFE6-9243-4345-B9F5-4EBCDEFE05D3}" type="presParOf" srcId="{616BFC82-F9DA-4F93-A07B-FE1FC043C849}" destId="{AC711B25-162B-4440-904B-810FEAADF553}" srcOrd="0" destOrd="0" presId="urn:microsoft.com/office/officeart/2005/8/layout/orgChart1"/>
    <dgm:cxn modelId="{09690065-41E8-467B-B68A-04641A9907C5}" type="presParOf" srcId="{AC711B25-162B-4440-904B-810FEAADF553}" destId="{62567C4F-12E8-4287-8010-91C0690B1DD7}" srcOrd="0" destOrd="0" presId="urn:microsoft.com/office/officeart/2005/8/layout/orgChart1"/>
    <dgm:cxn modelId="{23773AE3-D972-454D-A52F-FC2D124370A3}" type="presParOf" srcId="{62567C4F-12E8-4287-8010-91C0690B1DD7}" destId="{D1C8FC69-8869-4603-933E-51DF8AA10BB3}" srcOrd="0" destOrd="0" presId="urn:microsoft.com/office/officeart/2005/8/layout/orgChart1"/>
    <dgm:cxn modelId="{B864C416-7EF2-458C-BE72-466AFD81753E}" type="presParOf" srcId="{62567C4F-12E8-4287-8010-91C0690B1DD7}" destId="{4FCB8725-6CC2-400A-A91C-6077D83D7B51}" srcOrd="1" destOrd="0" presId="urn:microsoft.com/office/officeart/2005/8/layout/orgChart1"/>
    <dgm:cxn modelId="{24097AC1-74C7-4458-BFB6-926D3C16B535}" type="presParOf" srcId="{AC711B25-162B-4440-904B-810FEAADF553}" destId="{6A42710A-DF4A-4860-A916-C3C3FA5990D2}" srcOrd="1" destOrd="0" presId="urn:microsoft.com/office/officeart/2005/8/layout/orgChart1"/>
    <dgm:cxn modelId="{8B301BB1-7906-4EFC-9916-6A239CD3F7FF}" type="presParOf" srcId="{6A42710A-DF4A-4860-A916-C3C3FA5990D2}" destId="{0B516BB2-C77B-4BB7-9CB1-71649B6274AD}" srcOrd="0" destOrd="0" presId="urn:microsoft.com/office/officeart/2005/8/layout/orgChart1"/>
    <dgm:cxn modelId="{B62EF707-4EB5-492E-A783-10576D1ED899}" type="presParOf" srcId="{6A42710A-DF4A-4860-A916-C3C3FA5990D2}" destId="{B8802DAD-7239-49A8-BB98-18866D6DD700}" srcOrd="1" destOrd="0" presId="urn:microsoft.com/office/officeart/2005/8/layout/orgChart1"/>
    <dgm:cxn modelId="{5854798D-074B-4213-87BB-218225DC93FD}" type="presParOf" srcId="{B8802DAD-7239-49A8-BB98-18866D6DD700}" destId="{42C3FD88-913D-4AC1-A5DC-D163B6AD70A9}" srcOrd="0" destOrd="0" presId="urn:microsoft.com/office/officeart/2005/8/layout/orgChart1"/>
    <dgm:cxn modelId="{B5A2AF70-31E6-4EF6-80C2-2D852B41E2F9}" type="presParOf" srcId="{42C3FD88-913D-4AC1-A5DC-D163B6AD70A9}" destId="{C227DED6-90F6-4B70-A79B-3D6AE3299A26}" srcOrd="0" destOrd="0" presId="urn:microsoft.com/office/officeart/2005/8/layout/orgChart1"/>
    <dgm:cxn modelId="{FF7EC038-ECB3-4395-9C95-0BD62EAB5008}" type="presParOf" srcId="{42C3FD88-913D-4AC1-A5DC-D163B6AD70A9}" destId="{3FE1A13C-9102-4A6E-A8C4-DE213C910AD9}" srcOrd="1" destOrd="0" presId="urn:microsoft.com/office/officeart/2005/8/layout/orgChart1"/>
    <dgm:cxn modelId="{921E58BB-DD6A-476E-93BC-B98EDF2D869E}" type="presParOf" srcId="{B8802DAD-7239-49A8-BB98-18866D6DD700}" destId="{92E5E59D-E516-41A6-BF18-B1023DDD91D2}" srcOrd="1" destOrd="0" presId="urn:microsoft.com/office/officeart/2005/8/layout/orgChart1"/>
    <dgm:cxn modelId="{6B107C5E-509C-49B4-8D49-C8C6D82CB703}" type="presParOf" srcId="{B8802DAD-7239-49A8-BB98-18866D6DD700}" destId="{640BBAF1-5690-46FD-B791-1899A39AFB7D}" srcOrd="2" destOrd="0" presId="urn:microsoft.com/office/officeart/2005/8/layout/orgChart1"/>
    <dgm:cxn modelId="{2D9D4E91-0218-4C7C-B801-B4D78F92422E}" type="presParOf" srcId="{6A42710A-DF4A-4860-A916-C3C3FA5990D2}" destId="{1751220C-9593-4FC4-8CB7-550CFEE57FED}" srcOrd="2" destOrd="0" presId="urn:microsoft.com/office/officeart/2005/8/layout/orgChart1"/>
    <dgm:cxn modelId="{9739C607-108F-4F2A-9375-C526C7546D9E}" type="presParOf" srcId="{6A42710A-DF4A-4860-A916-C3C3FA5990D2}" destId="{931AD6F6-1606-4CBD-A7D0-C9ACADEA1476}" srcOrd="3" destOrd="0" presId="urn:microsoft.com/office/officeart/2005/8/layout/orgChart1"/>
    <dgm:cxn modelId="{AC0DF532-1FAB-43E6-BA25-A1DD99A0A4F5}" type="presParOf" srcId="{931AD6F6-1606-4CBD-A7D0-C9ACADEA1476}" destId="{7F08416A-A5FF-47B3-B4BB-3A5719AA50FD}" srcOrd="0" destOrd="0" presId="urn:microsoft.com/office/officeart/2005/8/layout/orgChart1"/>
    <dgm:cxn modelId="{2F0E7A05-4F2D-4B92-BCD5-A6567EFDAB44}" type="presParOf" srcId="{7F08416A-A5FF-47B3-B4BB-3A5719AA50FD}" destId="{CD8933BE-B999-4C03-8138-F7156FBA175D}" srcOrd="0" destOrd="0" presId="urn:microsoft.com/office/officeart/2005/8/layout/orgChart1"/>
    <dgm:cxn modelId="{49509609-27D7-467F-8411-1EF0C8178CF2}" type="presParOf" srcId="{7F08416A-A5FF-47B3-B4BB-3A5719AA50FD}" destId="{67780D45-70E5-429E-9BED-C7C0C0957AA3}" srcOrd="1" destOrd="0" presId="urn:microsoft.com/office/officeart/2005/8/layout/orgChart1"/>
    <dgm:cxn modelId="{8276FCA6-7580-4577-9C4C-D9A48A0E1D26}" type="presParOf" srcId="{931AD6F6-1606-4CBD-A7D0-C9ACADEA1476}" destId="{B8BF4100-E113-4754-948E-6B97EC425CCB}" srcOrd="1" destOrd="0" presId="urn:microsoft.com/office/officeart/2005/8/layout/orgChart1"/>
    <dgm:cxn modelId="{B4EDF5EB-571E-4322-B0EE-D67143BF1935}" type="presParOf" srcId="{931AD6F6-1606-4CBD-A7D0-C9ACADEA1476}" destId="{FA7BF776-F5E2-44C6-98A2-0036F82B42BD}" srcOrd="2" destOrd="0" presId="urn:microsoft.com/office/officeart/2005/8/layout/orgChart1"/>
    <dgm:cxn modelId="{61CACFE7-BEB7-4641-ABD2-B6CB565D246E}" type="presParOf" srcId="{6A42710A-DF4A-4860-A916-C3C3FA5990D2}" destId="{66DB57E1-68ED-4E52-9784-F1A40D953328}" srcOrd="4" destOrd="0" presId="urn:microsoft.com/office/officeart/2005/8/layout/orgChart1"/>
    <dgm:cxn modelId="{28D20190-0EBB-4938-82BA-2F44FCB3C564}" type="presParOf" srcId="{6A42710A-DF4A-4860-A916-C3C3FA5990D2}" destId="{612961C5-9526-47BC-A0A8-7CE220E59998}" srcOrd="5" destOrd="0" presId="urn:microsoft.com/office/officeart/2005/8/layout/orgChart1"/>
    <dgm:cxn modelId="{EBF6B804-CB3B-47A9-A353-7CFC88137944}" type="presParOf" srcId="{612961C5-9526-47BC-A0A8-7CE220E59998}" destId="{CA27E17D-A0D6-4EF5-9014-DC771D32623C}" srcOrd="0" destOrd="0" presId="urn:microsoft.com/office/officeart/2005/8/layout/orgChart1"/>
    <dgm:cxn modelId="{3296BD08-77E8-49BF-80B9-D06C5AF3D2EE}" type="presParOf" srcId="{CA27E17D-A0D6-4EF5-9014-DC771D32623C}" destId="{5445A2E4-EEC4-4A98-A774-5D999D898344}" srcOrd="0" destOrd="0" presId="urn:microsoft.com/office/officeart/2005/8/layout/orgChart1"/>
    <dgm:cxn modelId="{7446CD0A-EAA0-4273-9B02-1B678F9B8C3E}" type="presParOf" srcId="{CA27E17D-A0D6-4EF5-9014-DC771D32623C}" destId="{57A73856-32A7-4186-B64A-9377D846E6C1}" srcOrd="1" destOrd="0" presId="urn:microsoft.com/office/officeart/2005/8/layout/orgChart1"/>
    <dgm:cxn modelId="{A5D5E475-E587-432C-AFFB-2866AC03D872}" type="presParOf" srcId="{612961C5-9526-47BC-A0A8-7CE220E59998}" destId="{454E1715-05CA-4362-8CA1-6F5DBC398373}" srcOrd="1" destOrd="0" presId="urn:microsoft.com/office/officeart/2005/8/layout/orgChart1"/>
    <dgm:cxn modelId="{4AF9052B-334C-4621-8E55-2DFAA88D6543}" type="presParOf" srcId="{612961C5-9526-47BC-A0A8-7CE220E59998}" destId="{E06C1ABE-E0B5-44BC-A2DB-6EB7770043D1}" srcOrd="2" destOrd="0" presId="urn:microsoft.com/office/officeart/2005/8/layout/orgChart1"/>
    <dgm:cxn modelId="{6BF0D8E4-617D-4C4F-9BD0-B35E14E450F5}" type="presParOf" srcId="{6A42710A-DF4A-4860-A916-C3C3FA5990D2}" destId="{1B860677-6D71-4D8E-A412-D09FD2490CCA}" srcOrd="6" destOrd="0" presId="urn:microsoft.com/office/officeart/2005/8/layout/orgChart1"/>
    <dgm:cxn modelId="{4BAF52B8-7618-4E26-A532-19144565F335}" type="presParOf" srcId="{6A42710A-DF4A-4860-A916-C3C3FA5990D2}" destId="{CB06761B-76F4-4EA4-8211-92ADED342286}" srcOrd="7" destOrd="0" presId="urn:microsoft.com/office/officeart/2005/8/layout/orgChart1"/>
    <dgm:cxn modelId="{E79C13F1-98F9-4967-90C9-93F25B34C3DA}" type="presParOf" srcId="{CB06761B-76F4-4EA4-8211-92ADED342286}" destId="{B1237C55-E0AD-4293-9136-0D38D66FE6D7}" srcOrd="0" destOrd="0" presId="urn:microsoft.com/office/officeart/2005/8/layout/orgChart1"/>
    <dgm:cxn modelId="{2FA42C0D-D389-46F2-AFDE-5A5C5F7FEF45}" type="presParOf" srcId="{B1237C55-E0AD-4293-9136-0D38D66FE6D7}" destId="{5A69D782-DCBC-43CE-8C74-E09B8846CB41}" srcOrd="0" destOrd="0" presId="urn:microsoft.com/office/officeart/2005/8/layout/orgChart1"/>
    <dgm:cxn modelId="{9EF4A9E9-F0A0-4668-94B5-4D57354113F7}" type="presParOf" srcId="{B1237C55-E0AD-4293-9136-0D38D66FE6D7}" destId="{4E5769D3-A9BA-4A48-A7AF-EE64B9CAF575}" srcOrd="1" destOrd="0" presId="urn:microsoft.com/office/officeart/2005/8/layout/orgChart1"/>
    <dgm:cxn modelId="{579F968B-5B04-41A7-BECA-499161E573EB}" type="presParOf" srcId="{CB06761B-76F4-4EA4-8211-92ADED342286}" destId="{7D90B796-F419-4D2B-B81D-594B08707AE4}" srcOrd="1" destOrd="0" presId="urn:microsoft.com/office/officeart/2005/8/layout/orgChart1"/>
    <dgm:cxn modelId="{90135AD5-095C-4973-92AA-49A4B15DEC70}" type="presParOf" srcId="{CB06761B-76F4-4EA4-8211-92ADED342286}" destId="{C86C3D3C-1F11-4ECD-A963-672C2806BDF1}" srcOrd="2" destOrd="0" presId="urn:microsoft.com/office/officeart/2005/8/layout/orgChart1"/>
    <dgm:cxn modelId="{7FD3B7EB-BCB8-4494-9ACE-71953FEF76F5}" type="presParOf" srcId="{6A42710A-DF4A-4860-A916-C3C3FA5990D2}" destId="{308B8A49-F996-4B98-8900-AAF82930CB4A}" srcOrd="8" destOrd="0" presId="urn:microsoft.com/office/officeart/2005/8/layout/orgChart1"/>
    <dgm:cxn modelId="{F5E13522-94B2-4933-845F-B95502545D54}" type="presParOf" srcId="{6A42710A-DF4A-4860-A916-C3C3FA5990D2}" destId="{EB999D84-A441-4D97-AD40-BBC7E6B20F2F}" srcOrd="9" destOrd="0" presId="urn:microsoft.com/office/officeart/2005/8/layout/orgChart1"/>
    <dgm:cxn modelId="{F692F511-F136-4FBD-9406-9DD5D63F08C1}" type="presParOf" srcId="{EB999D84-A441-4D97-AD40-BBC7E6B20F2F}" destId="{06A8B923-4652-4C2A-8EAE-9C37FE343A85}" srcOrd="0" destOrd="0" presId="urn:microsoft.com/office/officeart/2005/8/layout/orgChart1"/>
    <dgm:cxn modelId="{F3F3D969-8131-447C-93B5-37567306CA06}" type="presParOf" srcId="{06A8B923-4652-4C2A-8EAE-9C37FE343A85}" destId="{F74E4A36-91BA-4015-A98C-2C9F69072F20}" srcOrd="0" destOrd="0" presId="urn:microsoft.com/office/officeart/2005/8/layout/orgChart1"/>
    <dgm:cxn modelId="{11FD8222-F608-417E-A55E-B5C2404F10A9}" type="presParOf" srcId="{06A8B923-4652-4C2A-8EAE-9C37FE343A85}" destId="{ECAB4E91-B000-46CF-B1B6-69F284A82EB9}" srcOrd="1" destOrd="0" presId="urn:microsoft.com/office/officeart/2005/8/layout/orgChart1"/>
    <dgm:cxn modelId="{6064A76B-A124-43FC-B354-4C7893ECD271}" type="presParOf" srcId="{EB999D84-A441-4D97-AD40-BBC7E6B20F2F}" destId="{ABDADBE6-466A-4AE8-91DB-A3F20346346A}" srcOrd="1" destOrd="0" presId="urn:microsoft.com/office/officeart/2005/8/layout/orgChart1"/>
    <dgm:cxn modelId="{05D63048-E99E-4F7A-9774-5437B513AF68}" type="presParOf" srcId="{EB999D84-A441-4D97-AD40-BBC7E6B20F2F}" destId="{79445A7D-9235-4320-B007-BB857425816B}" srcOrd="2" destOrd="0" presId="urn:microsoft.com/office/officeart/2005/8/layout/orgChart1"/>
    <dgm:cxn modelId="{F77EB794-D95A-46A7-8F26-00BFD3114223}" type="presParOf" srcId="{AC711B25-162B-4440-904B-810FEAADF553}" destId="{D7D70083-F891-4ED1-A6A3-95F0E767C76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AD167C1-1CBB-4D00-9663-B61F2C1B236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A6D992-FB81-4394-9B3F-BD8267FCBB9F}">
      <dgm:prSet custT="1"/>
      <dgm:spPr/>
      <dgm:t>
        <a:bodyPr/>
        <a:lstStyle/>
        <a:p>
          <a:r>
            <a:rPr lang="uk-UA" sz="2000" b="1" dirty="0">
              <a:solidFill>
                <a:schemeClr val="accent1">
                  <a:lumMod val="50000"/>
                </a:schemeClr>
              </a:solidFill>
            </a:rPr>
            <a:t>зменшення соціальної нерівності відповідно до коефіцієнта </a:t>
          </a:r>
          <a:r>
            <a:rPr lang="uk-UA" sz="2000" b="1" dirty="0" err="1">
              <a:solidFill>
                <a:schemeClr val="accent1">
                  <a:lumMod val="50000"/>
                </a:schemeClr>
              </a:solidFill>
            </a:rPr>
            <a:t>Джіні</a:t>
          </a:r>
          <a:r>
            <a:rPr lang="uk-UA" sz="2000" b="1" dirty="0">
              <a:solidFill>
                <a:schemeClr val="accent1">
                  <a:lumMod val="50000"/>
                </a:schemeClr>
              </a:solidFill>
            </a:rPr>
            <a:t>, що засвідчує, наскільки його інститути здатні справедливо перерозподілити бюджетні кошти</a:t>
          </a:r>
          <a:endParaRPr lang="ru-RU" sz="2000" b="1" dirty="0">
            <a:solidFill>
              <a:schemeClr val="accent1">
                <a:lumMod val="50000"/>
              </a:schemeClr>
            </a:solidFill>
          </a:endParaRPr>
        </a:p>
      </dgm:t>
    </dgm:pt>
    <dgm:pt modelId="{830E4DF5-954F-4CEC-8822-B202AEB23BBD}" type="parTrans" cxnId="{A49CCD73-929A-479F-B67D-B8293148A1A8}">
      <dgm:prSet/>
      <dgm:spPr/>
      <dgm:t>
        <a:bodyPr/>
        <a:lstStyle/>
        <a:p>
          <a:endParaRPr lang="ru-RU"/>
        </a:p>
      </dgm:t>
    </dgm:pt>
    <dgm:pt modelId="{DF525B69-1A25-43E7-B341-16C144291D30}" type="sibTrans" cxnId="{A49CCD73-929A-479F-B67D-B8293148A1A8}">
      <dgm:prSet/>
      <dgm:spPr/>
      <dgm:t>
        <a:bodyPr/>
        <a:lstStyle/>
        <a:p>
          <a:endParaRPr lang="ru-RU"/>
        </a:p>
      </dgm:t>
    </dgm:pt>
    <dgm:pt modelId="{92244FEF-31C9-4DF2-8497-B36F9BA99545}">
      <dgm:prSet custT="1"/>
      <dgm:spPr/>
      <dgm:t>
        <a:bodyPr/>
        <a:lstStyle/>
        <a:p>
          <a:r>
            <a:rPr lang="uk-UA" sz="2000" b="1" dirty="0">
              <a:solidFill>
                <a:schemeClr val="accent1">
                  <a:lumMod val="50000"/>
                </a:schemeClr>
              </a:solidFill>
            </a:rPr>
            <a:t>установлення державою мінімальних соціальних стандартів – прожиткового мінімуму, мінімальної оплати праці, мінімальної погодинної оплати праці, мінімальної пенсії, соціальної допомоги малозабезпеченим верствам населення, а також середньої оплати праці в державному секторі (береться до уваги співвідношення середньої оплати праці в державному і приватному секторах).</a:t>
          </a:r>
          <a:endParaRPr lang="ru-RU" sz="2000" b="1" dirty="0">
            <a:solidFill>
              <a:schemeClr val="accent1">
                <a:lumMod val="50000"/>
              </a:schemeClr>
            </a:solidFill>
          </a:endParaRPr>
        </a:p>
      </dgm:t>
    </dgm:pt>
    <dgm:pt modelId="{9B5835F1-D60C-41E8-9A2C-96547A6EE719}" type="parTrans" cxnId="{6470EC38-F37D-43C8-98F6-D30EF23FDFEF}">
      <dgm:prSet/>
      <dgm:spPr/>
      <dgm:t>
        <a:bodyPr/>
        <a:lstStyle/>
        <a:p>
          <a:endParaRPr lang="ru-RU"/>
        </a:p>
      </dgm:t>
    </dgm:pt>
    <dgm:pt modelId="{20A5691C-7D9D-4EC7-96C5-730687D4B6BC}" type="sibTrans" cxnId="{6470EC38-F37D-43C8-98F6-D30EF23FDFEF}">
      <dgm:prSet/>
      <dgm:spPr/>
      <dgm:t>
        <a:bodyPr/>
        <a:lstStyle/>
        <a:p>
          <a:endParaRPr lang="ru-RU"/>
        </a:p>
      </dgm:t>
    </dgm:pt>
    <dgm:pt modelId="{F99BFC2F-C5EE-4C5B-A0E0-B11FDFE1D0EF}">
      <dgm:prSet custT="1"/>
      <dgm:spPr/>
      <dgm:t>
        <a:bodyPr/>
        <a:lstStyle/>
        <a:p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здатніст</a:t>
          </a:r>
          <a:r>
            <a:rPr lang="uk-UA" sz="2000" b="1" dirty="0">
              <a:solidFill>
                <a:schemeClr val="accent1">
                  <a:lumMod val="50000"/>
                </a:schemeClr>
              </a:solidFill>
            </a:rPr>
            <a:t>ь</a:t>
          </a:r>
          <a:r>
            <a:rPr lang="ru-RU" sz="20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створити</a:t>
          </a:r>
          <a:r>
            <a:rPr lang="ru-RU" sz="20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гарантії</a:t>
          </a:r>
          <a:r>
            <a:rPr lang="ru-RU" sz="20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000" b="1" dirty="0" err="1">
              <a:solidFill>
                <a:schemeClr val="accent1">
                  <a:lumMod val="50000"/>
                </a:schemeClr>
              </a:solidFill>
            </a:rPr>
            <a:t>захисту</a:t>
          </a:r>
          <a:r>
            <a:rPr lang="ru-RU" sz="2000" b="1" dirty="0">
              <a:solidFill>
                <a:schemeClr val="accent1">
                  <a:lumMod val="50000"/>
                </a:schemeClr>
              </a:solidFill>
            </a:rPr>
            <a:t> прав та </a:t>
          </a:r>
          <a:r>
            <a:rPr lang="uk-UA" sz="2000" b="1" dirty="0">
              <a:solidFill>
                <a:schemeClr val="accent1">
                  <a:lumMod val="50000"/>
                </a:schemeClr>
              </a:solidFill>
            </a:rPr>
            <a:t>свобод людини і громадянина</a:t>
          </a:r>
          <a:endParaRPr lang="ru-RU" sz="2000" b="1" dirty="0">
            <a:solidFill>
              <a:schemeClr val="accent1">
                <a:lumMod val="50000"/>
              </a:schemeClr>
            </a:solidFill>
          </a:endParaRPr>
        </a:p>
      </dgm:t>
    </dgm:pt>
    <dgm:pt modelId="{4586E1A8-588A-429F-A802-5B455E4F2BC3}" type="parTrans" cxnId="{6A970975-A6F8-435D-BE45-77FEEBB6B237}">
      <dgm:prSet/>
      <dgm:spPr/>
      <dgm:t>
        <a:bodyPr/>
        <a:lstStyle/>
        <a:p>
          <a:endParaRPr lang="ru-RU"/>
        </a:p>
      </dgm:t>
    </dgm:pt>
    <dgm:pt modelId="{47A30E94-1140-4412-90AD-377A194C8716}" type="sibTrans" cxnId="{6A970975-A6F8-435D-BE45-77FEEBB6B237}">
      <dgm:prSet/>
      <dgm:spPr/>
      <dgm:t>
        <a:bodyPr/>
        <a:lstStyle/>
        <a:p>
          <a:endParaRPr lang="ru-RU"/>
        </a:p>
      </dgm:t>
    </dgm:pt>
    <dgm:pt modelId="{8C3F4A03-8FFB-4783-A1CE-13819DAAF3CF}" type="pres">
      <dgm:prSet presAssocID="{8AD167C1-1CBB-4D00-9663-B61F2C1B23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0BA26D-6F82-4FBB-86DE-989FCF117732}" type="pres">
      <dgm:prSet presAssocID="{F2A6D992-FB81-4394-9B3F-BD8267FCBB9F}" presName="linNode" presStyleCnt="0"/>
      <dgm:spPr/>
    </dgm:pt>
    <dgm:pt modelId="{E30C73DE-224C-4152-9513-8C8E859E9B62}" type="pres">
      <dgm:prSet presAssocID="{F2A6D992-FB81-4394-9B3F-BD8267FCBB9F}" presName="parentText" presStyleLbl="node1" presStyleIdx="0" presStyleCnt="3" custScaleX="273884" custScaleY="6191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DD60C8-4295-4B7D-959D-00DEE047563B}" type="pres">
      <dgm:prSet presAssocID="{DF525B69-1A25-43E7-B341-16C144291D30}" presName="sp" presStyleCnt="0"/>
      <dgm:spPr/>
    </dgm:pt>
    <dgm:pt modelId="{826E4D77-31B7-4BD7-885E-0725C2CFF658}" type="pres">
      <dgm:prSet presAssocID="{92244FEF-31C9-4DF2-8497-B36F9BA99545}" presName="linNode" presStyleCnt="0"/>
      <dgm:spPr/>
    </dgm:pt>
    <dgm:pt modelId="{8B0EB88F-C68E-4137-91EC-FDD017C45427}" type="pres">
      <dgm:prSet presAssocID="{92244FEF-31C9-4DF2-8497-B36F9BA99545}" presName="parentText" presStyleLbl="node1" presStyleIdx="1" presStyleCnt="3" custScaleX="27095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F080D-70A0-48B2-BB9A-C726B5E8597A}" type="pres">
      <dgm:prSet presAssocID="{20A5691C-7D9D-4EC7-96C5-730687D4B6BC}" presName="sp" presStyleCnt="0"/>
      <dgm:spPr/>
    </dgm:pt>
    <dgm:pt modelId="{C8A751E2-2960-4552-BBF0-FB9B7B3696EF}" type="pres">
      <dgm:prSet presAssocID="{F99BFC2F-C5EE-4C5B-A0E0-B11FDFE1D0EF}" presName="linNode" presStyleCnt="0"/>
      <dgm:spPr/>
    </dgm:pt>
    <dgm:pt modelId="{96C2EF5F-5B4D-4AA4-BC70-CE49F1D60A8F}" type="pres">
      <dgm:prSet presAssocID="{F99BFC2F-C5EE-4C5B-A0E0-B11FDFE1D0EF}" presName="parentText" presStyleLbl="node1" presStyleIdx="2" presStyleCnt="3" custScaleX="269470" custScaleY="3204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9CCD73-929A-479F-B67D-B8293148A1A8}" srcId="{8AD167C1-1CBB-4D00-9663-B61F2C1B2369}" destId="{F2A6D992-FB81-4394-9B3F-BD8267FCBB9F}" srcOrd="0" destOrd="0" parTransId="{830E4DF5-954F-4CEC-8822-B202AEB23BBD}" sibTransId="{DF525B69-1A25-43E7-B341-16C144291D30}"/>
    <dgm:cxn modelId="{27728A3A-8BF8-4F1A-BA8C-EEDC7D0BB93A}" type="presOf" srcId="{F99BFC2F-C5EE-4C5B-A0E0-B11FDFE1D0EF}" destId="{96C2EF5F-5B4D-4AA4-BC70-CE49F1D60A8F}" srcOrd="0" destOrd="0" presId="urn:microsoft.com/office/officeart/2005/8/layout/vList5"/>
    <dgm:cxn modelId="{31F809F5-4126-4CA9-BCE7-55C076665758}" type="presOf" srcId="{F2A6D992-FB81-4394-9B3F-BD8267FCBB9F}" destId="{E30C73DE-224C-4152-9513-8C8E859E9B62}" srcOrd="0" destOrd="0" presId="urn:microsoft.com/office/officeart/2005/8/layout/vList5"/>
    <dgm:cxn modelId="{6FFEA735-8B22-4800-B0D4-5D399CAAAD54}" type="presOf" srcId="{8AD167C1-1CBB-4D00-9663-B61F2C1B2369}" destId="{8C3F4A03-8FFB-4783-A1CE-13819DAAF3CF}" srcOrd="0" destOrd="0" presId="urn:microsoft.com/office/officeart/2005/8/layout/vList5"/>
    <dgm:cxn modelId="{6470EC38-F37D-43C8-98F6-D30EF23FDFEF}" srcId="{8AD167C1-1CBB-4D00-9663-B61F2C1B2369}" destId="{92244FEF-31C9-4DF2-8497-B36F9BA99545}" srcOrd="1" destOrd="0" parTransId="{9B5835F1-D60C-41E8-9A2C-96547A6EE719}" sibTransId="{20A5691C-7D9D-4EC7-96C5-730687D4B6BC}"/>
    <dgm:cxn modelId="{C7B0AF39-3ABA-45DD-8331-E5ADC23CF86C}" type="presOf" srcId="{92244FEF-31C9-4DF2-8497-B36F9BA99545}" destId="{8B0EB88F-C68E-4137-91EC-FDD017C45427}" srcOrd="0" destOrd="0" presId="urn:microsoft.com/office/officeart/2005/8/layout/vList5"/>
    <dgm:cxn modelId="{6A970975-A6F8-435D-BE45-77FEEBB6B237}" srcId="{8AD167C1-1CBB-4D00-9663-B61F2C1B2369}" destId="{F99BFC2F-C5EE-4C5B-A0E0-B11FDFE1D0EF}" srcOrd="2" destOrd="0" parTransId="{4586E1A8-588A-429F-A802-5B455E4F2BC3}" sibTransId="{47A30E94-1140-4412-90AD-377A194C8716}"/>
    <dgm:cxn modelId="{7B06D43E-AE4B-4BB3-AB4C-C5CDCC0CCC56}" type="presParOf" srcId="{8C3F4A03-8FFB-4783-A1CE-13819DAAF3CF}" destId="{1B0BA26D-6F82-4FBB-86DE-989FCF117732}" srcOrd="0" destOrd="0" presId="urn:microsoft.com/office/officeart/2005/8/layout/vList5"/>
    <dgm:cxn modelId="{30429FCF-7C36-4F3F-8B85-1C337983122A}" type="presParOf" srcId="{1B0BA26D-6F82-4FBB-86DE-989FCF117732}" destId="{E30C73DE-224C-4152-9513-8C8E859E9B62}" srcOrd="0" destOrd="0" presId="urn:microsoft.com/office/officeart/2005/8/layout/vList5"/>
    <dgm:cxn modelId="{29326F2A-9C21-4F17-8446-11297DBD4D9C}" type="presParOf" srcId="{8C3F4A03-8FFB-4783-A1CE-13819DAAF3CF}" destId="{9FDD60C8-4295-4B7D-959D-00DEE047563B}" srcOrd="1" destOrd="0" presId="urn:microsoft.com/office/officeart/2005/8/layout/vList5"/>
    <dgm:cxn modelId="{E6A759FE-F6AD-4F18-939F-5279A6D8901C}" type="presParOf" srcId="{8C3F4A03-8FFB-4783-A1CE-13819DAAF3CF}" destId="{826E4D77-31B7-4BD7-885E-0725C2CFF658}" srcOrd="2" destOrd="0" presId="urn:microsoft.com/office/officeart/2005/8/layout/vList5"/>
    <dgm:cxn modelId="{998C6070-D988-4396-A3FA-6C54336024F6}" type="presParOf" srcId="{826E4D77-31B7-4BD7-885E-0725C2CFF658}" destId="{8B0EB88F-C68E-4137-91EC-FDD017C45427}" srcOrd="0" destOrd="0" presId="urn:microsoft.com/office/officeart/2005/8/layout/vList5"/>
    <dgm:cxn modelId="{2919AEB1-0BBC-471A-A950-4D1DB76C4072}" type="presParOf" srcId="{8C3F4A03-8FFB-4783-A1CE-13819DAAF3CF}" destId="{E52F080D-70A0-48B2-BB9A-C726B5E8597A}" srcOrd="3" destOrd="0" presId="urn:microsoft.com/office/officeart/2005/8/layout/vList5"/>
    <dgm:cxn modelId="{0E610885-4077-4EB5-AA28-8757BF5F44E9}" type="presParOf" srcId="{8C3F4A03-8FFB-4783-A1CE-13819DAAF3CF}" destId="{C8A751E2-2960-4552-BBF0-FB9B7B3696EF}" srcOrd="4" destOrd="0" presId="urn:microsoft.com/office/officeart/2005/8/layout/vList5"/>
    <dgm:cxn modelId="{FCCBB820-4D7B-4D5F-9372-D7C853DEB0D2}" type="presParOf" srcId="{C8A751E2-2960-4552-BBF0-FB9B7B3696EF}" destId="{96C2EF5F-5B4D-4AA4-BC70-CE49F1D60A8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5C969E5-FD85-476B-8973-E82DC505E8DF}" type="doc">
      <dgm:prSet loTypeId="urn:microsoft.com/office/officeart/2016/7/layout/BasicProcessNew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0710F57-9050-45AA-A303-DDB6A702BB92}">
      <dgm:prSet phldrT="[Текст]" custT="1"/>
      <dgm:spPr/>
      <dgm:t>
        <a:bodyPr/>
        <a:lstStyle/>
        <a:p>
          <a:r>
            <a:rPr lang="uk-UA" sz="2000" b="1" dirty="0"/>
            <a:t>високий рівень корумпованості та тіньової економіки</a:t>
          </a:r>
          <a:endParaRPr lang="ru-RU" sz="2000" b="1" dirty="0"/>
        </a:p>
      </dgm:t>
    </dgm:pt>
    <dgm:pt modelId="{3C03AE12-EBEC-49D4-8D0A-08B47E836DD5}" type="parTrans" cxnId="{29BAE831-696C-4994-9110-2F050B42BC3A}">
      <dgm:prSet/>
      <dgm:spPr/>
      <dgm:t>
        <a:bodyPr/>
        <a:lstStyle/>
        <a:p>
          <a:endParaRPr lang="ru-RU"/>
        </a:p>
      </dgm:t>
    </dgm:pt>
    <dgm:pt modelId="{B95CACC2-DD27-40BE-9FAA-93A2EB41987A}" type="sibTrans" cxnId="{29BAE831-696C-4994-9110-2F050B42BC3A}">
      <dgm:prSet/>
      <dgm:spPr/>
      <dgm:t>
        <a:bodyPr/>
        <a:lstStyle/>
        <a:p>
          <a:endParaRPr lang="ru-RU" b="1"/>
        </a:p>
      </dgm:t>
    </dgm:pt>
    <dgm:pt modelId="{F63D062B-6573-4B31-A89C-18EB16A0B290}">
      <dgm:prSet phldrT="[Текст]" custT="1"/>
      <dgm:spPr/>
      <dgm:t>
        <a:bodyPr/>
        <a:lstStyle/>
        <a:p>
          <a:r>
            <a:rPr lang="uk-UA" sz="2000" b="1" dirty="0"/>
            <a:t>значна кількість нерозкритих злочинів, скоєних у сфері посягання на життя, власність і свободу особи</a:t>
          </a:r>
          <a:endParaRPr lang="ru-RU" sz="2000" b="1" dirty="0"/>
        </a:p>
      </dgm:t>
    </dgm:pt>
    <dgm:pt modelId="{BAF15452-7F32-4049-9AD7-A10DB3878BB6}" type="parTrans" cxnId="{5539941E-3DF2-4103-8F2E-6C6D2F9E89CC}">
      <dgm:prSet/>
      <dgm:spPr/>
      <dgm:t>
        <a:bodyPr/>
        <a:lstStyle/>
        <a:p>
          <a:endParaRPr lang="ru-RU"/>
        </a:p>
      </dgm:t>
    </dgm:pt>
    <dgm:pt modelId="{1B4EE10A-4DD8-41F9-88B5-19390985340C}" type="sibTrans" cxnId="{5539941E-3DF2-4103-8F2E-6C6D2F9E89CC}">
      <dgm:prSet/>
      <dgm:spPr/>
      <dgm:t>
        <a:bodyPr/>
        <a:lstStyle/>
        <a:p>
          <a:endParaRPr lang="ru-RU" b="1"/>
        </a:p>
      </dgm:t>
    </dgm:pt>
    <dgm:pt modelId="{9E7C70B0-C303-44D3-9C48-B3DB552B28A2}">
      <dgm:prSet phldrT="[Текст]" custT="1"/>
      <dgm:spPr/>
      <dgm:t>
        <a:bodyPr/>
        <a:lstStyle/>
        <a:p>
          <a:r>
            <a:rPr lang="uk-UA" sz="2000" b="1" dirty="0"/>
            <a:t>наявність у спорах між громадянами і владою багатьох фактів, що фіксують затягування терміну розгляду судових справ або виконання судових рішень</a:t>
          </a:r>
          <a:endParaRPr lang="ru-RU" sz="2000" b="1" dirty="0"/>
        </a:p>
      </dgm:t>
    </dgm:pt>
    <dgm:pt modelId="{370C1879-0B58-4B51-89D1-EF942ABEE1A0}" type="parTrans" cxnId="{ED8EBD46-5A8A-4469-9BD3-69185B097C47}">
      <dgm:prSet/>
      <dgm:spPr/>
      <dgm:t>
        <a:bodyPr/>
        <a:lstStyle/>
        <a:p>
          <a:endParaRPr lang="ru-RU"/>
        </a:p>
      </dgm:t>
    </dgm:pt>
    <dgm:pt modelId="{9B80A2DE-E068-42C1-8D8E-BF8683579DA3}" type="sibTrans" cxnId="{ED8EBD46-5A8A-4469-9BD3-69185B097C47}">
      <dgm:prSet/>
      <dgm:spPr/>
      <dgm:t>
        <a:bodyPr/>
        <a:lstStyle/>
        <a:p>
          <a:endParaRPr lang="ru-RU"/>
        </a:p>
      </dgm:t>
    </dgm:pt>
    <dgm:pt modelId="{82CEDC94-3AE1-49E8-9AD3-B592002B6BEF}" type="pres">
      <dgm:prSet presAssocID="{05C969E5-FD85-476B-8973-E82DC505E8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1AE2FB-AC9D-41D9-9DA3-733C65EDAEE9}" type="pres">
      <dgm:prSet presAssocID="{30710F57-9050-45AA-A303-DDB6A702BB9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6D7483-DC75-413E-AA0C-8544395AC82A}" type="pres">
      <dgm:prSet presAssocID="{B95CACC2-DD27-40BE-9FAA-93A2EB41987A}" presName="sibTransSpacerBeforeConnector" presStyleCnt="0"/>
      <dgm:spPr/>
    </dgm:pt>
    <dgm:pt modelId="{09592B91-1A29-403C-9616-CEDA36D52B0A}" type="pres">
      <dgm:prSet presAssocID="{B95CACC2-DD27-40BE-9FAA-93A2EB41987A}" presName="sibTrans" presStyleLbl="node1" presStyleIdx="1" presStyleCnt="5"/>
      <dgm:spPr/>
      <dgm:t>
        <a:bodyPr/>
        <a:lstStyle/>
        <a:p>
          <a:endParaRPr lang="ru-RU"/>
        </a:p>
      </dgm:t>
    </dgm:pt>
    <dgm:pt modelId="{76AFF388-73C0-41B9-8336-F97BD5806C6C}" type="pres">
      <dgm:prSet presAssocID="{B95CACC2-DD27-40BE-9FAA-93A2EB41987A}" presName="sibTransSpacerAfterConnector" presStyleCnt="0"/>
      <dgm:spPr/>
    </dgm:pt>
    <dgm:pt modelId="{D3F84424-C1C7-468A-9081-90727DD9A25D}" type="pres">
      <dgm:prSet presAssocID="{F63D062B-6573-4B31-A89C-18EB16A0B29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BBA81C-5743-43DC-BF46-E0FF43536375}" type="pres">
      <dgm:prSet presAssocID="{1B4EE10A-4DD8-41F9-88B5-19390985340C}" presName="sibTransSpacerBeforeConnector" presStyleCnt="0"/>
      <dgm:spPr/>
    </dgm:pt>
    <dgm:pt modelId="{C44E30A0-3CBD-45E4-B347-47C0140E008D}" type="pres">
      <dgm:prSet presAssocID="{1B4EE10A-4DD8-41F9-88B5-19390985340C}" presName="sibTrans" presStyleLbl="node1" presStyleIdx="3" presStyleCnt="5"/>
      <dgm:spPr/>
      <dgm:t>
        <a:bodyPr/>
        <a:lstStyle/>
        <a:p>
          <a:endParaRPr lang="ru-RU"/>
        </a:p>
      </dgm:t>
    </dgm:pt>
    <dgm:pt modelId="{7CB53729-E33A-4524-999F-F38252D61500}" type="pres">
      <dgm:prSet presAssocID="{1B4EE10A-4DD8-41F9-88B5-19390985340C}" presName="sibTransSpacerAfterConnector" presStyleCnt="0"/>
      <dgm:spPr/>
    </dgm:pt>
    <dgm:pt modelId="{063047FD-D86C-4490-9C38-1CCA706B6007}" type="pres">
      <dgm:prSet presAssocID="{9E7C70B0-C303-44D3-9C48-B3DB552B28A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BAE831-696C-4994-9110-2F050B42BC3A}" srcId="{05C969E5-FD85-476B-8973-E82DC505E8DF}" destId="{30710F57-9050-45AA-A303-DDB6A702BB92}" srcOrd="0" destOrd="0" parTransId="{3C03AE12-EBEC-49D4-8D0A-08B47E836DD5}" sibTransId="{B95CACC2-DD27-40BE-9FAA-93A2EB41987A}"/>
    <dgm:cxn modelId="{1334B763-02B5-4134-A18C-52448F3545C5}" type="presOf" srcId="{9E7C70B0-C303-44D3-9C48-B3DB552B28A2}" destId="{063047FD-D86C-4490-9C38-1CCA706B6007}" srcOrd="0" destOrd="0" presId="urn:microsoft.com/office/officeart/2016/7/layout/BasicProcessNew"/>
    <dgm:cxn modelId="{E99803C7-C4F7-4E24-A8A5-1CAA78AD0074}" type="presOf" srcId="{30710F57-9050-45AA-A303-DDB6A702BB92}" destId="{BF1AE2FB-AC9D-41D9-9DA3-733C65EDAEE9}" srcOrd="0" destOrd="0" presId="urn:microsoft.com/office/officeart/2016/7/layout/BasicProcessNew"/>
    <dgm:cxn modelId="{5539941E-3DF2-4103-8F2E-6C6D2F9E89CC}" srcId="{05C969E5-FD85-476B-8973-E82DC505E8DF}" destId="{F63D062B-6573-4B31-A89C-18EB16A0B290}" srcOrd="1" destOrd="0" parTransId="{BAF15452-7F32-4049-9AD7-A10DB3878BB6}" sibTransId="{1B4EE10A-4DD8-41F9-88B5-19390985340C}"/>
    <dgm:cxn modelId="{17031F78-AF1C-4D2E-AB50-DF8067F6F3F5}" type="presOf" srcId="{05C969E5-FD85-476B-8973-E82DC505E8DF}" destId="{82CEDC94-3AE1-49E8-9AD3-B592002B6BEF}" srcOrd="0" destOrd="0" presId="urn:microsoft.com/office/officeart/2016/7/layout/BasicProcessNew"/>
    <dgm:cxn modelId="{D3B0908E-856A-4494-8DC8-8B17EAE332F2}" type="presOf" srcId="{B95CACC2-DD27-40BE-9FAA-93A2EB41987A}" destId="{09592B91-1A29-403C-9616-CEDA36D52B0A}" srcOrd="0" destOrd="0" presId="urn:microsoft.com/office/officeart/2016/7/layout/BasicProcessNew"/>
    <dgm:cxn modelId="{C4F59B9C-721E-4D77-B0FD-4470DBC06F72}" type="presOf" srcId="{1B4EE10A-4DD8-41F9-88B5-19390985340C}" destId="{C44E30A0-3CBD-45E4-B347-47C0140E008D}" srcOrd="0" destOrd="0" presId="urn:microsoft.com/office/officeart/2016/7/layout/BasicProcessNew"/>
    <dgm:cxn modelId="{C5E22F1D-5083-4CD8-9080-4259CA50154A}" type="presOf" srcId="{F63D062B-6573-4B31-A89C-18EB16A0B290}" destId="{D3F84424-C1C7-468A-9081-90727DD9A25D}" srcOrd="0" destOrd="0" presId="urn:microsoft.com/office/officeart/2016/7/layout/BasicProcessNew"/>
    <dgm:cxn modelId="{ED8EBD46-5A8A-4469-9BD3-69185B097C47}" srcId="{05C969E5-FD85-476B-8973-E82DC505E8DF}" destId="{9E7C70B0-C303-44D3-9C48-B3DB552B28A2}" srcOrd="2" destOrd="0" parTransId="{370C1879-0B58-4B51-89D1-EF942ABEE1A0}" sibTransId="{9B80A2DE-E068-42C1-8D8E-BF8683579DA3}"/>
    <dgm:cxn modelId="{9AD64F58-1A70-40C3-97E0-B28BAEDAE2E4}" type="presParOf" srcId="{82CEDC94-3AE1-49E8-9AD3-B592002B6BEF}" destId="{BF1AE2FB-AC9D-41D9-9DA3-733C65EDAEE9}" srcOrd="0" destOrd="0" presId="urn:microsoft.com/office/officeart/2016/7/layout/BasicProcessNew"/>
    <dgm:cxn modelId="{4BC6C852-837B-4571-A747-61A13039AAA4}" type="presParOf" srcId="{82CEDC94-3AE1-49E8-9AD3-B592002B6BEF}" destId="{756D7483-DC75-413E-AA0C-8544395AC82A}" srcOrd="1" destOrd="0" presId="urn:microsoft.com/office/officeart/2016/7/layout/BasicProcessNew"/>
    <dgm:cxn modelId="{BFBEFAB8-A15A-40E7-9AAD-C5170BED8551}" type="presParOf" srcId="{82CEDC94-3AE1-49E8-9AD3-B592002B6BEF}" destId="{09592B91-1A29-403C-9616-CEDA36D52B0A}" srcOrd="2" destOrd="0" presId="urn:microsoft.com/office/officeart/2016/7/layout/BasicProcessNew"/>
    <dgm:cxn modelId="{EC09857F-8525-4495-8529-9CD8E1EC64D2}" type="presParOf" srcId="{82CEDC94-3AE1-49E8-9AD3-B592002B6BEF}" destId="{76AFF388-73C0-41B9-8336-F97BD5806C6C}" srcOrd="3" destOrd="0" presId="urn:microsoft.com/office/officeart/2016/7/layout/BasicProcessNew"/>
    <dgm:cxn modelId="{3F21EB40-F183-4012-BFF8-52DDDE7AED71}" type="presParOf" srcId="{82CEDC94-3AE1-49E8-9AD3-B592002B6BEF}" destId="{D3F84424-C1C7-468A-9081-90727DD9A25D}" srcOrd="4" destOrd="0" presId="urn:microsoft.com/office/officeart/2016/7/layout/BasicProcessNew"/>
    <dgm:cxn modelId="{1619D9D5-DD33-4A88-9DF5-C0ADB5C4F621}" type="presParOf" srcId="{82CEDC94-3AE1-49E8-9AD3-B592002B6BEF}" destId="{D5BBA81C-5743-43DC-BF46-E0FF43536375}" srcOrd="5" destOrd="0" presId="urn:microsoft.com/office/officeart/2016/7/layout/BasicProcessNew"/>
    <dgm:cxn modelId="{68D12EF6-DE59-4A77-9AE3-7A39E90F0BA3}" type="presParOf" srcId="{82CEDC94-3AE1-49E8-9AD3-B592002B6BEF}" destId="{C44E30A0-3CBD-45E4-B347-47C0140E008D}" srcOrd="6" destOrd="0" presId="urn:microsoft.com/office/officeart/2016/7/layout/BasicProcessNew"/>
    <dgm:cxn modelId="{1F172956-CCCF-407E-9322-2D91CC179C25}" type="presParOf" srcId="{82CEDC94-3AE1-49E8-9AD3-B592002B6BEF}" destId="{7CB53729-E33A-4524-999F-F38252D61500}" srcOrd="7" destOrd="0" presId="urn:microsoft.com/office/officeart/2016/7/layout/BasicProcessNew"/>
    <dgm:cxn modelId="{3412E827-AB5E-4005-A37C-66D8D0658E52}" type="presParOf" srcId="{82CEDC94-3AE1-49E8-9AD3-B592002B6BEF}" destId="{063047FD-D86C-4490-9C38-1CCA706B6007}" srcOrd="8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C8526B1-12D7-4A13-9492-443F037B1139}" type="doc">
      <dgm:prSet loTypeId="urn:microsoft.com/office/officeart/2016/7/layout/BasicProcessNew" loCatId="process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B3C8D242-6C19-4933-A684-9344B473A4CC}">
      <dgm:prSet phldrT="[Текст]" custT="1"/>
      <dgm:spPr/>
      <dgm:t>
        <a:bodyPr/>
        <a:lstStyle/>
        <a:p>
          <a:r>
            <a:rPr lang="ru-RU" sz="2000" b="1" dirty="0" err="1"/>
            <a:t>здатність</a:t>
          </a:r>
          <a:r>
            <a:rPr lang="ru-RU" sz="2000" b="1" dirty="0"/>
            <a:t> </a:t>
          </a:r>
          <a:r>
            <a:rPr lang="ru-RU" sz="2000" b="1" dirty="0" err="1"/>
            <a:t>забезпечити</a:t>
          </a:r>
          <a:r>
            <a:rPr lang="ru-RU" sz="2000" b="1" dirty="0"/>
            <a:t> </a:t>
          </a:r>
          <a:r>
            <a:rPr lang="ru-RU" sz="2000" b="1" dirty="0" err="1"/>
            <a:t>країні</a:t>
          </a:r>
          <a:r>
            <a:rPr lang="ru-RU" sz="2000" b="1" dirty="0"/>
            <a:t> статус «</a:t>
          </a:r>
          <a:r>
            <a:rPr lang="ru-RU" sz="2000" b="1" dirty="0" err="1"/>
            <a:t>геостратегічного</a:t>
          </a:r>
          <a:r>
            <a:rPr lang="ru-RU" sz="2000" b="1" dirty="0"/>
            <a:t> </a:t>
          </a:r>
          <a:r>
            <a:rPr lang="ru-RU" sz="2000" b="1" dirty="0" err="1"/>
            <a:t>гравця</a:t>
          </a:r>
          <a:r>
            <a:rPr lang="ru-RU" sz="2000" b="1" dirty="0"/>
            <a:t>» </a:t>
          </a:r>
        </a:p>
      </dgm:t>
    </dgm:pt>
    <dgm:pt modelId="{79C18C87-D286-4E1A-8DA3-BAD3EF699B86}" type="parTrans" cxnId="{8BB8ED69-474E-4445-9539-EED8255CFF01}">
      <dgm:prSet/>
      <dgm:spPr/>
      <dgm:t>
        <a:bodyPr/>
        <a:lstStyle/>
        <a:p>
          <a:endParaRPr lang="ru-RU"/>
        </a:p>
      </dgm:t>
    </dgm:pt>
    <dgm:pt modelId="{A4F0096F-463A-42E0-B9DF-447F7AC2F80B}" type="sibTrans" cxnId="{8BB8ED69-474E-4445-9539-EED8255CFF01}">
      <dgm:prSet/>
      <dgm:spPr/>
      <dgm:t>
        <a:bodyPr/>
        <a:lstStyle/>
        <a:p>
          <a:endParaRPr lang="ru-RU" sz="2000" b="1"/>
        </a:p>
      </dgm:t>
    </dgm:pt>
    <dgm:pt modelId="{B599F6EB-CBFA-4C2D-9707-59EE9968557C}">
      <dgm:prSet phldrT="[Текст]" custT="1"/>
      <dgm:spPr/>
      <dgm:t>
        <a:bodyPr/>
        <a:lstStyle/>
        <a:p>
          <a:r>
            <a:rPr lang="uk-UA" sz="2000" b="1" dirty="0"/>
            <a:t>здатність </a:t>
          </a:r>
          <a:r>
            <a:rPr lang="ru-RU" sz="2000" b="1" dirty="0" err="1"/>
            <a:t>використати</a:t>
          </a:r>
          <a:r>
            <a:rPr lang="ru-RU" sz="2000" b="1" dirty="0"/>
            <a:t> максимально </a:t>
          </a:r>
          <a:r>
            <a:rPr lang="ru-RU" sz="2000" b="1" dirty="0" err="1"/>
            <a:t>можливості</a:t>
          </a:r>
          <a:r>
            <a:rPr lang="ru-RU" sz="2000" b="1" dirty="0"/>
            <a:t> </a:t>
          </a:r>
          <a:r>
            <a:rPr lang="ru-RU" sz="2000" b="1" dirty="0" err="1"/>
            <a:t>країни</a:t>
          </a:r>
          <a:r>
            <a:rPr lang="ru-RU" sz="2000" b="1" dirty="0"/>
            <a:t> як «</a:t>
          </a:r>
          <a:r>
            <a:rPr lang="ru-RU" sz="2000" b="1" dirty="0" err="1"/>
            <a:t>геополітичної</a:t>
          </a:r>
          <a:r>
            <a:rPr lang="ru-RU" sz="2000" b="1" dirty="0"/>
            <a:t> </a:t>
          </a:r>
          <a:r>
            <a:rPr lang="ru-RU" sz="2000" b="1" dirty="0" err="1"/>
            <a:t>осі</a:t>
          </a:r>
          <a:r>
            <a:rPr lang="ru-RU" sz="2000" b="1" dirty="0"/>
            <a:t>»</a:t>
          </a:r>
        </a:p>
      </dgm:t>
    </dgm:pt>
    <dgm:pt modelId="{20BDBE78-6071-4B94-AA78-FEA1D0AD4DB7}" type="parTrans" cxnId="{76BA9133-0FF0-4B12-8878-1D07EB200B65}">
      <dgm:prSet/>
      <dgm:spPr/>
      <dgm:t>
        <a:bodyPr/>
        <a:lstStyle/>
        <a:p>
          <a:endParaRPr lang="ru-RU"/>
        </a:p>
      </dgm:t>
    </dgm:pt>
    <dgm:pt modelId="{76433253-C652-4158-A980-09728403B211}" type="sibTrans" cxnId="{76BA9133-0FF0-4B12-8878-1D07EB200B65}">
      <dgm:prSet/>
      <dgm:spPr/>
      <dgm:t>
        <a:bodyPr/>
        <a:lstStyle/>
        <a:p>
          <a:endParaRPr lang="ru-RU" sz="2000" b="1"/>
        </a:p>
      </dgm:t>
    </dgm:pt>
    <dgm:pt modelId="{B3842841-CD75-41D5-9DE5-01FD4A52C941}">
      <dgm:prSet phldrT="[Текст]" custT="1"/>
      <dgm:spPr/>
      <dgm:t>
        <a:bodyPr/>
        <a:lstStyle/>
        <a:p>
          <a:r>
            <a:rPr lang="ru-RU" sz="2000" b="1" dirty="0" err="1"/>
            <a:t>геостратегічні</a:t>
          </a:r>
          <a:r>
            <a:rPr lang="ru-RU" sz="2000" b="1" dirty="0"/>
            <a:t> </a:t>
          </a:r>
          <a:r>
            <a:rPr lang="ru-RU" sz="2000" b="1" dirty="0" err="1"/>
            <a:t>гравці</a:t>
          </a:r>
          <a:r>
            <a:rPr lang="ru-RU" sz="2000" b="1" dirty="0"/>
            <a:t>, </a:t>
          </a:r>
          <a:r>
            <a:rPr lang="ru-RU" sz="2000" b="1" dirty="0" err="1"/>
            <a:t>згідно</a:t>
          </a:r>
          <a:r>
            <a:rPr lang="ru-RU" sz="2000" b="1" dirty="0"/>
            <a:t> з </a:t>
          </a:r>
          <a:r>
            <a:rPr lang="ru-RU" sz="2000" b="1" dirty="0" err="1"/>
            <a:t>Бжезінським</a:t>
          </a:r>
          <a:r>
            <a:rPr lang="ru-RU" sz="2000" b="1" dirty="0"/>
            <a:t>, – </a:t>
          </a:r>
          <a:r>
            <a:rPr lang="ru-RU" sz="2000" b="1" dirty="0" err="1"/>
            <a:t>це</a:t>
          </a:r>
          <a:r>
            <a:rPr lang="ru-RU" sz="2000" b="1" dirty="0"/>
            <a:t> </a:t>
          </a:r>
          <a:r>
            <a:rPr lang="ru-RU" sz="2000" b="1" dirty="0" err="1"/>
            <a:t>держави</a:t>
          </a:r>
          <a:r>
            <a:rPr lang="ru-RU" sz="2000" b="1" dirty="0"/>
            <a:t>, </a:t>
          </a:r>
          <a:r>
            <a:rPr lang="ru-RU" sz="2000" b="1" dirty="0" err="1"/>
            <a:t>котрі</a:t>
          </a:r>
          <a:r>
            <a:rPr lang="ru-RU" sz="2000" b="1" dirty="0"/>
            <a:t> </a:t>
          </a:r>
          <a:r>
            <a:rPr lang="ru-RU" sz="2000" b="1" dirty="0" err="1"/>
            <a:t>мають</a:t>
          </a:r>
          <a:r>
            <a:rPr lang="ru-RU" sz="2000" b="1" dirty="0"/>
            <a:t> </a:t>
          </a:r>
          <a:r>
            <a:rPr lang="ru-RU" sz="2000" b="1" dirty="0" err="1"/>
            <a:t>спроможність</a:t>
          </a:r>
          <a:r>
            <a:rPr lang="ru-RU" sz="2000" b="1" dirty="0"/>
            <a:t> і </a:t>
          </a:r>
          <a:r>
            <a:rPr lang="ru-RU" sz="2000" b="1" dirty="0" err="1"/>
            <a:t>національну</a:t>
          </a:r>
          <a:r>
            <a:rPr lang="ru-RU" sz="2000" b="1" dirty="0"/>
            <a:t> волю </a:t>
          </a:r>
          <a:r>
            <a:rPr lang="ru-RU" sz="2000" b="1" dirty="0" err="1"/>
            <a:t>застосувати</a:t>
          </a:r>
          <a:r>
            <a:rPr lang="ru-RU" sz="2000" b="1" dirty="0"/>
            <a:t> силу </a:t>
          </a:r>
          <a:r>
            <a:rPr lang="ru-RU" sz="2000" b="1" dirty="0" err="1"/>
            <a:t>чи</a:t>
          </a:r>
          <a:r>
            <a:rPr lang="ru-RU" sz="2000" b="1" dirty="0"/>
            <a:t> </a:t>
          </a:r>
          <a:r>
            <a:rPr lang="ru-RU" sz="2000" b="1" dirty="0" err="1"/>
            <a:t>вплив</a:t>
          </a:r>
          <a:r>
            <a:rPr lang="ru-RU" sz="2000" b="1" dirty="0"/>
            <a:t> поза </a:t>
          </a:r>
          <a:r>
            <a:rPr lang="ru-RU" sz="2000" b="1" dirty="0" err="1"/>
            <a:t>своїми</a:t>
          </a:r>
          <a:r>
            <a:rPr lang="ru-RU" sz="2000" b="1" dirty="0"/>
            <a:t> кордонами, а </a:t>
          </a:r>
          <a:r>
            <a:rPr lang="ru-RU" sz="2000" b="1" dirty="0" err="1"/>
            <a:t>геополітичні</a:t>
          </a:r>
          <a:r>
            <a:rPr lang="ru-RU" sz="2000" b="1" dirty="0"/>
            <a:t> </a:t>
          </a:r>
          <a:r>
            <a:rPr lang="ru-RU" sz="2000" b="1" dirty="0" err="1"/>
            <a:t>осі</a:t>
          </a:r>
          <a:r>
            <a:rPr lang="ru-RU" sz="2000" b="1" dirty="0"/>
            <a:t> – </a:t>
          </a:r>
          <a:r>
            <a:rPr lang="ru-RU" sz="2000" b="1" dirty="0" err="1"/>
            <a:t>держави</a:t>
          </a:r>
          <a:r>
            <a:rPr lang="ru-RU" sz="2000" b="1" dirty="0"/>
            <a:t> з </a:t>
          </a:r>
          <a:r>
            <a:rPr lang="ru-RU" sz="2000" b="1" dirty="0" err="1"/>
            <a:t>вигідним</a:t>
          </a:r>
          <a:r>
            <a:rPr lang="ru-RU" sz="2000" b="1" dirty="0"/>
            <a:t> і </a:t>
          </a:r>
          <a:r>
            <a:rPr lang="ru-RU" sz="2000" b="1" dirty="0" err="1"/>
            <a:t>водночас</a:t>
          </a:r>
          <a:r>
            <a:rPr lang="ru-RU" sz="2000" b="1" dirty="0"/>
            <a:t> </a:t>
          </a:r>
          <a:r>
            <a:rPr lang="ru-RU" sz="2000" b="1" dirty="0" err="1"/>
            <a:t>уразливим</a:t>
          </a:r>
          <a:r>
            <a:rPr lang="ru-RU" sz="2000" b="1" dirty="0"/>
            <a:t> </a:t>
          </a:r>
          <a:r>
            <a:rPr lang="ru-RU" sz="2000" b="1" dirty="0" err="1"/>
            <a:t>географічним</a:t>
          </a:r>
          <a:r>
            <a:rPr lang="ru-RU" sz="2000" b="1" dirty="0"/>
            <a:t> становищем </a:t>
          </a:r>
        </a:p>
      </dgm:t>
    </dgm:pt>
    <dgm:pt modelId="{91C69A45-729A-4401-972F-D5D8185B516A}" type="parTrans" cxnId="{38B6608D-98EF-47B7-AF58-CE9AFDF0BCB6}">
      <dgm:prSet/>
      <dgm:spPr/>
      <dgm:t>
        <a:bodyPr/>
        <a:lstStyle/>
        <a:p>
          <a:endParaRPr lang="ru-RU"/>
        </a:p>
      </dgm:t>
    </dgm:pt>
    <dgm:pt modelId="{6A3C60DC-8360-4B4F-A70E-3A20F9765C6F}" type="sibTrans" cxnId="{38B6608D-98EF-47B7-AF58-CE9AFDF0BCB6}">
      <dgm:prSet/>
      <dgm:spPr/>
      <dgm:t>
        <a:bodyPr/>
        <a:lstStyle/>
        <a:p>
          <a:endParaRPr lang="ru-RU" sz="2000" b="1"/>
        </a:p>
      </dgm:t>
    </dgm:pt>
    <dgm:pt modelId="{15C074F2-91F3-49DC-B006-AE3BAC7BF461}">
      <dgm:prSet phldrT="[Текст]" custT="1"/>
      <dgm:spPr/>
      <dgm:t>
        <a:bodyPr/>
        <a:lstStyle/>
        <a:p>
          <a:r>
            <a:rPr lang="ru-RU" sz="2000" b="1" dirty="0"/>
            <a:t>для </a:t>
          </a:r>
          <a:r>
            <a:rPr lang="ru-RU" sz="2000" b="1" dirty="0" err="1"/>
            <a:t>країн</a:t>
          </a:r>
          <a:r>
            <a:rPr lang="ru-RU" sz="2000" b="1" dirty="0"/>
            <a:t> </a:t>
          </a:r>
          <a:r>
            <a:rPr lang="ru-RU" sz="2000" b="1" dirty="0" err="1"/>
            <a:t>посткомуністичної</a:t>
          </a:r>
          <a:r>
            <a:rPr lang="ru-RU" sz="2000" b="1" dirty="0"/>
            <a:t> </a:t>
          </a:r>
          <a:r>
            <a:rPr lang="ru-RU" sz="2000" b="1" dirty="0" err="1"/>
            <a:t>трансформації</a:t>
          </a:r>
          <a:r>
            <a:rPr lang="ru-RU" sz="2000" b="1" dirty="0"/>
            <a:t> </a:t>
          </a:r>
          <a:r>
            <a:rPr lang="uk-UA" sz="2000" b="1" dirty="0"/>
            <a:t>головні</a:t>
          </a:r>
          <a:r>
            <a:rPr lang="ru-RU" sz="2000" b="1" dirty="0"/>
            <a:t> </a:t>
          </a:r>
          <a:r>
            <a:rPr lang="ru-RU" sz="2000" b="1" dirty="0" err="1"/>
            <a:t>геополітичн</a:t>
          </a:r>
          <a:r>
            <a:rPr lang="uk-UA" sz="2000" b="1" dirty="0"/>
            <a:t>і</a:t>
          </a:r>
          <a:r>
            <a:rPr lang="ru-RU" sz="2000" b="1" dirty="0"/>
            <a:t> </a:t>
          </a:r>
          <a:r>
            <a:rPr lang="ru-RU" sz="2000" b="1" dirty="0" err="1"/>
            <a:t>критері</a:t>
          </a:r>
          <a:r>
            <a:rPr lang="uk-UA" sz="2000" b="1" dirty="0"/>
            <a:t>ї - </a:t>
          </a:r>
          <a:r>
            <a:rPr lang="ru-RU" sz="2000" b="1" dirty="0" err="1"/>
            <a:t>показники</a:t>
          </a:r>
          <a:r>
            <a:rPr lang="ru-RU" sz="2000" b="1" dirty="0"/>
            <a:t> </a:t>
          </a:r>
          <a:r>
            <a:rPr lang="ru-RU" sz="2000" b="1" dirty="0" err="1"/>
            <a:t>підготовки</a:t>
          </a:r>
          <a:r>
            <a:rPr lang="ru-RU" sz="2000" b="1" dirty="0"/>
            <a:t> та </a:t>
          </a:r>
          <a:r>
            <a:rPr lang="ru-RU" sz="2000" b="1" dirty="0" err="1"/>
            <a:t>вступу</a:t>
          </a:r>
          <a:r>
            <a:rPr lang="ru-RU" sz="2000" b="1" dirty="0"/>
            <a:t> до </a:t>
          </a:r>
          <a:r>
            <a:rPr lang="ru-RU" sz="2000" b="1" dirty="0" err="1"/>
            <a:t>євроатлантичних</a:t>
          </a:r>
          <a:r>
            <a:rPr lang="ru-RU" sz="2000" b="1" dirty="0"/>
            <a:t> структур</a:t>
          </a:r>
        </a:p>
      </dgm:t>
    </dgm:pt>
    <dgm:pt modelId="{E72F6878-D608-4419-AAF9-7A4462F33303}" type="parTrans" cxnId="{1738E713-556E-4AC4-B76C-EE8ED238FAFB}">
      <dgm:prSet/>
      <dgm:spPr/>
      <dgm:t>
        <a:bodyPr/>
        <a:lstStyle/>
        <a:p>
          <a:endParaRPr lang="ru-RU"/>
        </a:p>
      </dgm:t>
    </dgm:pt>
    <dgm:pt modelId="{331DFB14-6707-4625-890A-B15AFE9E8AC5}" type="sibTrans" cxnId="{1738E713-556E-4AC4-B76C-EE8ED238FAFB}">
      <dgm:prSet/>
      <dgm:spPr/>
      <dgm:t>
        <a:bodyPr/>
        <a:lstStyle/>
        <a:p>
          <a:endParaRPr lang="ru-RU"/>
        </a:p>
      </dgm:t>
    </dgm:pt>
    <dgm:pt modelId="{52C9DE5C-CFBD-4F3B-A9E8-C75237ADDC39}" type="pres">
      <dgm:prSet presAssocID="{2C8526B1-12D7-4A13-9492-443F037B113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CFB3CE-AF58-4600-93EC-DC1FC530C742}" type="pres">
      <dgm:prSet presAssocID="{B3C8D242-6C19-4933-A684-9344B473A4CC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19D28-5590-4B06-BBAB-6AC549CB835D}" type="pres">
      <dgm:prSet presAssocID="{A4F0096F-463A-42E0-B9DF-447F7AC2F80B}" presName="sibTransSpacerBeforeConnector" presStyleCnt="0"/>
      <dgm:spPr/>
    </dgm:pt>
    <dgm:pt modelId="{DC22EF85-0045-4D23-AEBA-705A3CFAD4A4}" type="pres">
      <dgm:prSet presAssocID="{A4F0096F-463A-42E0-B9DF-447F7AC2F80B}" presName="sibTrans" presStyleLbl="node1" presStyleIdx="1" presStyleCnt="7"/>
      <dgm:spPr/>
      <dgm:t>
        <a:bodyPr/>
        <a:lstStyle/>
        <a:p>
          <a:endParaRPr lang="ru-RU"/>
        </a:p>
      </dgm:t>
    </dgm:pt>
    <dgm:pt modelId="{8496A2E8-C72C-471F-86B4-E8D0F20C00FF}" type="pres">
      <dgm:prSet presAssocID="{A4F0096F-463A-42E0-B9DF-447F7AC2F80B}" presName="sibTransSpacerAfterConnector" presStyleCnt="0"/>
      <dgm:spPr/>
    </dgm:pt>
    <dgm:pt modelId="{1E3D603F-39C2-4B7A-8733-C19D552E0D30}" type="pres">
      <dgm:prSet presAssocID="{B599F6EB-CBFA-4C2D-9707-59EE9968557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2D31E-9ED1-4FEF-B15F-67F61D34A824}" type="pres">
      <dgm:prSet presAssocID="{76433253-C652-4158-A980-09728403B211}" presName="sibTransSpacerBeforeConnector" presStyleCnt="0"/>
      <dgm:spPr/>
    </dgm:pt>
    <dgm:pt modelId="{8C2EB645-4DAD-40CF-B692-33BE7A5B7C5D}" type="pres">
      <dgm:prSet presAssocID="{76433253-C652-4158-A980-09728403B211}" presName="sibTrans" presStyleLbl="node1" presStyleIdx="3" presStyleCnt="7"/>
      <dgm:spPr/>
      <dgm:t>
        <a:bodyPr/>
        <a:lstStyle/>
        <a:p>
          <a:endParaRPr lang="ru-RU"/>
        </a:p>
      </dgm:t>
    </dgm:pt>
    <dgm:pt modelId="{8DE7A225-D9B9-4A90-A6E3-055FE0067C79}" type="pres">
      <dgm:prSet presAssocID="{76433253-C652-4158-A980-09728403B211}" presName="sibTransSpacerAfterConnector" presStyleCnt="0"/>
      <dgm:spPr/>
    </dgm:pt>
    <dgm:pt modelId="{87952970-B95E-4DCB-AC01-C031EC617DE4}" type="pres">
      <dgm:prSet presAssocID="{B3842841-CD75-41D5-9DE5-01FD4A52C941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1D6DF1-48C5-4495-AC6A-86E803BC96B1}" type="pres">
      <dgm:prSet presAssocID="{6A3C60DC-8360-4B4F-A70E-3A20F9765C6F}" presName="sibTransSpacerBeforeConnector" presStyleCnt="0"/>
      <dgm:spPr/>
    </dgm:pt>
    <dgm:pt modelId="{A44D05E9-7B5C-42FA-AE1B-D433D2E22E24}" type="pres">
      <dgm:prSet presAssocID="{6A3C60DC-8360-4B4F-A70E-3A20F9765C6F}" presName="sibTrans" presStyleLbl="node1" presStyleIdx="5" presStyleCnt="7"/>
      <dgm:spPr/>
      <dgm:t>
        <a:bodyPr/>
        <a:lstStyle/>
        <a:p>
          <a:endParaRPr lang="ru-RU"/>
        </a:p>
      </dgm:t>
    </dgm:pt>
    <dgm:pt modelId="{A2496024-73D4-4121-96E8-E914D0B02662}" type="pres">
      <dgm:prSet presAssocID="{6A3C60DC-8360-4B4F-A70E-3A20F9765C6F}" presName="sibTransSpacerAfterConnector" presStyleCnt="0"/>
      <dgm:spPr/>
    </dgm:pt>
    <dgm:pt modelId="{6D84B356-84FC-4C7A-A933-9ACD1F703D90}" type="pres">
      <dgm:prSet presAssocID="{15C074F2-91F3-49DC-B006-AE3BAC7BF461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6F1345-8057-42CD-A788-6A5B5368A183}" type="presOf" srcId="{6A3C60DC-8360-4B4F-A70E-3A20F9765C6F}" destId="{A44D05E9-7B5C-42FA-AE1B-D433D2E22E24}" srcOrd="0" destOrd="0" presId="urn:microsoft.com/office/officeart/2016/7/layout/BasicProcessNew"/>
    <dgm:cxn modelId="{7951CD71-C678-4750-BB56-0B56E5E9E663}" type="presOf" srcId="{A4F0096F-463A-42E0-B9DF-447F7AC2F80B}" destId="{DC22EF85-0045-4D23-AEBA-705A3CFAD4A4}" srcOrd="0" destOrd="0" presId="urn:microsoft.com/office/officeart/2016/7/layout/BasicProcessNew"/>
    <dgm:cxn modelId="{D04E7079-B5EC-48EF-BD83-F10CA680D645}" type="presOf" srcId="{B599F6EB-CBFA-4C2D-9707-59EE9968557C}" destId="{1E3D603F-39C2-4B7A-8733-C19D552E0D30}" srcOrd="0" destOrd="0" presId="urn:microsoft.com/office/officeart/2016/7/layout/BasicProcessNew"/>
    <dgm:cxn modelId="{8F658978-612E-47E7-A2F5-D2199B91EF35}" type="presOf" srcId="{15C074F2-91F3-49DC-B006-AE3BAC7BF461}" destId="{6D84B356-84FC-4C7A-A933-9ACD1F703D90}" srcOrd="0" destOrd="0" presId="urn:microsoft.com/office/officeart/2016/7/layout/BasicProcessNew"/>
    <dgm:cxn modelId="{38B6608D-98EF-47B7-AF58-CE9AFDF0BCB6}" srcId="{2C8526B1-12D7-4A13-9492-443F037B1139}" destId="{B3842841-CD75-41D5-9DE5-01FD4A52C941}" srcOrd="2" destOrd="0" parTransId="{91C69A45-729A-4401-972F-D5D8185B516A}" sibTransId="{6A3C60DC-8360-4B4F-A70E-3A20F9765C6F}"/>
    <dgm:cxn modelId="{773C69D2-4D47-427C-851A-A6A1BD16EE61}" type="presOf" srcId="{2C8526B1-12D7-4A13-9492-443F037B1139}" destId="{52C9DE5C-CFBD-4F3B-A9E8-C75237ADDC39}" srcOrd="0" destOrd="0" presId="urn:microsoft.com/office/officeart/2016/7/layout/BasicProcessNew"/>
    <dgm:cxn modelId="{1826E32C-6F17-4BF9-8033-991A6807082A}" type="presOf" srcId="{76433253-C652-4158-A980-09728403B211}" destId="{8C2EB645-4DAD-40CF-B692-33BE7A5B7C5D}" srcOrd="0" destOrd="0" presId="urn:microsoft.com/office/officeart/2016/7/layout/BasicProcessNew"/>
    <dgm:cxn modelId="{1738E713-556E-4AC4-B76C-EE8ED238FAFB}" srcId="{2C8526B1-12D7-4A13-9492-443F037B1139}" destId="{15C074F2-91F3-49DC-B006-AE3BAC7BF461}" srcOrd="3" destOrd="0" parTransId="{E72F6878-D608-4419-AAF9-7A4462F33303}" sibTransId="{331DFB14-6707-4625-890A-B15AFE9E8AC5}"/>
    <dgm:cxn modelId="{8BB8ED69-474E-4445-9539-EED8255CFF01}" srcId="{2C8526B1-12D7-4A13-9492-443F037B1139}" destId="{B3C8D242-6C19-4933-A684-9344B473A4CC}" srcOrd="0" destOrd="0" parTransId="{79C18C87-D286-4E1A-8DA3-BAD3EF699B86}" sibTransId="{A4F0096F-463A-42E0-B9DF-447F7AC2F80B}"/>
    <dgm:cxn modelId="{7C360A8A-4AF1-4AA1-8A6E-8740DD7F4F60}" type="presOf" srcId="{B3C8D242-6C19-4933-A684-9344B473A4CC}" destId="{79CFB3CE-AF58-4600-93EC-DC1FC530C742}" srcOrd="0" destOrd="0" presId="urn:microsoft.com/office/officeart/2016/7/layout/BasicProcessNew"/>
    <dgm:cxn modelId="{76BA9133-0FF0-4B12-8878-1D07EB200B65}" srcId="{2C8526B1-12D7-4A13-9492-443F037B1139}" destId="{B599F6EB-CBFA-4C2D-9707-59EE9968557C}" srcOrd="1" destOrd="0" parTransId="{20BDBE78-6071-4B94-AA78-FEA1D0AD4DB7}" sibTransId="{76433253-C652-4158-A980-09728403B211}"/>
    <dgm:cxn modelId="{FBC744E0-49A2-4691-9498-209BAA3D3F85}" type="presOf" srcId="{B3842841-CD75-41D5-9DE5-01FD4A52C941}" destId="{87952970-B95E-4DCB-AC01-C031EC617DE4}" srcOrd="0" destOrd="0" presId="urn:microsoft.com/office/officeart/2016/7/layout/BasicProcessNew"/>
    <dgm:cxn modelId="{FF9272A7-AF2D-4BA8-9DA1-CECA565B1392}" type="presParOf" srcId="{52C9DE5C-CFBD-4F3B-A9E8-C75237ADDC39}" destId="{79CFB3CE-AF58-4600-93EC-DC1FC530C742}" srcOrd="0" destOrd="0" presId="urn:microsoft.com/office/officeart/2016/7/layout/BasicProcessNew"/>
    <dgm:cxn modelId="{4A1736E8-89C5-450C-A61C-4B9D54E372C8}" type="presParOf" srcId="{52C9DE5C-CFBD-4F3B-A9E8-C75237ADDC39}" destId="{5FB19D28-5590-4B06-BBAB-6AC549CB835D}" srcOrd="1" destOrd="0" presId="urn:microsoft.com/office/officeart/2016/7/layout/BasicProcessNew"/>
    <dgm:cxn modelId="{92BF90D5-735F-45A1-BF25-F972460C84E7}" type="presParOf" srcId="{52C9DE5C-CFBD-4F3B-A9E8-C75237ADDC39}" destId="{DC22EF85-0045-4D23-AEBA-705A3CFAD4A4}" srcOrd="2" destOrd="0" presId="urn:microsoft.com/office/officeart/2016/7/layout/BasicProcessNew"/>
    <dgm:cxn modelId="{4D3EF660-DB73-4BE3-8069-BC2D543FFDC3}" type="presParOf" srcId="{52C9DE5C-CFBD-4F3B-A9E8-C75237ADDC39}" destId="{8496A2E8-C72C-471F-86B4-E8D0F20C00FF}" srcOrd="3" destOrd="0" presId="urn:microsoft.com/office/officeart/2016/7/layout/BasicProcessNew"/>
    <dgm:cxn modelId="{8DCF2459-8E13-4AF5-BF50-42C279964991}" type="presParOf" srcId="{52C9DE5C-CFBD-4F3B-A9E8-C75237ADDC39}" destId="{1E3D603F-39C2-4B7A-8733-C19D552E0D30}" srcOrd="4" destOrd="0" presId="urn:microsoft.com/office/officeart/2016/7/layout/BasicProcessNew"/>
    <dgm:cxn modelId="{632133DD-F619-43B4-B46E-2784E32D034C}" type="presParOf" srcId="{52C9DE5C-CFBD-4F3B-A9E8-C75237ADDC39}" destId="{3062D31E-9ED1-4FEF-B15F-67F61D34A824}" srcOrd="5" destOrd="0" presId="urn:microsoft.com/office/officeart/2016/7/layout/BasicProcessNew"/>
    <dgm:cxn modelId="{C9288767-841E-468C-879B-B0F94BF6D907}" type="presParOf" srcId="{52C9DE5C-CFBD-4F3B-A9E8-C75237ADDC39}" destId="{8C2EB645-4DAD-40CF-B692-33BE7A5B7C5D}" srcOrd="6" destOrd="0" presId="urn:microsoft.com/office/officeart/2016/7/layout/BasicProcessNew"/>
    <dgm:cxn modelId="{1A33A2E9-27F1-4894-AFA5-BC6942E06BE8}" type="presParOf" srcId="{52C9DE5C-CFBD-4F3B-A9E8-C75237ADDC39}" destId="{8DE7A225-D9B9-4A90-A6E3-055FE0067C79}" srcOrd="7" destOrd="0" presId="urn:microsoft.com/office/officeart/2016/7/layout/BasicProcessNew"/>
    <dgm:cxn modelId="{B7296389-593E-40E6-9E83-C45FCD6567F3}" type="presParOf" srcId="{52C9DE5C-CFBD-4F3B-A9E8-C75237ADDC39}" destId="{87952970-B95E-4DCB-AC01-C031EC617DE4}" srcOrd="8" destOrd="0" presId="urn:microsoft.com/office/officeart/2016/7/layout/BasicProcessNew"/>
    <dgm:cxn modelId="{00C0C747-4FE8-4DEB-8ECC-8667D00ED182}" type="presParOf" srcId="{52C9DE5C-CFBD-4F3B-A9E8-C75237ADDC39}" destId="{941D6DF1-48C5-4495-AC6A-86E803BC96B1}" srcOrd="9" destOrd="0" presId="urn:microsoft.com/office/officeart/2016/7/layout/BasicProcessNew"/>
    <dgm:cxn modelId="{7B0875E8-F608-478F-9D84-709CC2B482C7}" type="presParOf" srcId="{52C9DE5C-CFBD-4F3B-A9E8-C75237ADDC39}" destId="{A44D05E9-7B5C-42FA-AE1B-D433D2E22E24}" srcOrd="10" destOrd="0" presId="urn:microsoft.com/office/officeart/2016/7/layout/BasicProcessNew"/>
    <dgm:cxn modelId="{AF103113-5169-44BF-AE61-58B056691437}" type="presParOf" srcId="{52C9DE5C-CFBD-4F3B-A9E8-C75237ADDC39}" destId="{A2496024-73D4-4121-96E8-E914D0B02662}" srcOrd="11" destOrd="0" presId="urn:microsoft.com/office/officeart/2016/7/layout/BasicProcessNew"/>
    <dgm:cxn modelId="{6E315B33-2EEF-4E7D-A326-8755053F4E19}" type="presParOf" srcId="{52C9DE5C-CFBD-4F3B-A9E8-C75237ADDC39}" destId="{6D84B356-84FC-4C7A-A933-9ACD1F703D90}" srcOrd="12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DCE8DC8-DD92-464E-A01F-D3BF6AC2317A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2B1F57-33A2-497B-A16F-1054196F718C}">
      <dgm:prSet phldrT="[Текст]"/>
      <dgm:spPr/>
      <dgm:t>
        <a:bodyPr/>
        <a:lstStyle/>
        <a:p>
          <a:r>
            <a:rPr lang="uk-UA" dirty="0"/>
            <a:t>наявність сильної опозиції до комуністичного режиму та високу змагальність політичних еліт на початку трансформаційного періоду</a:t>
          </a:r>
          <a:endParaRPr lang="ru-RU" dirty="0"/>
        </a:p>
      </dgm:t>
    </dgm:pt>
    <dgm:pt modelId="{2AD45E6E-3400-4142-A326-8589679AEA58}" type="parTrans" cxnId="{3F84E7B0-D39E-419A-9968-755AC89FB27F}">
      <dgm:prSet/>
      <dgm:spPr/>
      <dgm:t>
        <a:bodyPr/>
        <a:lstStyle/>
        <a:p>
          <a:endParaRPr lang="ru-RU"/>
        </a:p>
      </dgm:t>
    </dgm:pt>
    <dgm:pt modelId="{43BBA35E-7280-4B6C-B269-4AD499C12312}" type="sibTrans" cxnId="{3F84E7B0-D39E-419A-9968-755AC89FB27F}">
      <dgm:prSet/>
      <dgm:spPr/>
      <dgm:t>
        <a:bodyPr/>
        <a:lstStyle/>
        <a:p>
          <a:endParaRPr lang="ru-RU"/>
        </a:p>
      </dgm:t>
    </dgm:pt>
    <dgm:pt modelId="{396BD267-5E27-4A8F-8AD7-798C6251B1F6}">
      <dgm:prSet phldrT="[Текст]"/>
      <dgm:spPr/>
      <dgm:t>
        <a:bodyPr/>
        <a:lstStyle/>
        <a:p>
          <a:r>
            <a:rPr lang="uk-UA" dirty="0"/>
            <a:t>модель збалансованої політичної влади, закріплену в новій конституції</a:t>
          </a:r>
          <a:endParaRPr lang="ru-RU" dirty="0"/>
        </a:p>
      </dgm:t>
    </dgm:pt>
    <dgm:pt modelId="{041CADD6-AC62-42ED-ACC4-64A69318D3CA}" type="parTrans" cxnId="{5CB63342-03B9-4B1A-B2A0-D6B05AE7C1C8}">
      <dgm:prSet/>
      <dgm:spPr/>
      <dgm:t>
        <a:bodyPr/>
        <a:lstStyle/>
        <a:p>
          <a:endParaRPr lang="ru-RU"/>
        </a:p>
      </dgm:t>
    </dgm:pt>
    <dgm:pt modelId="{87C3EC56-3E3B-4C5F-9451-44F58C00888A}" type="sibTrans" cxnId="{5CB63342-03B9-4B1A-B2A0-D6B05AE7C1C8}">
      <dgm:prSet/>
      <dgm:spPr/>
      <dgm:t>
        <a:bodyPr/>
        <a:lstStyle/>
        <a:p>
          <a:endParaRPr lang="ru-RU"/>
        </a:p>
      </dgm:t>
    </dgm:pt>
    <dgm:pt modelId="{B26D73F0-EDD7-446D-A3FC-6ABFC87844FD}">
      <dgm:prSet phldrT="[Текст]" custT="1"/>
      <dgm:spPr/>
      <dgm:t>
        <a:bodyPr/>
        <a:lstStyle/>
        <a:p>
          <a:r>
            <a:rPr lang="uk-UA" sz="2000" dirty="0"/>
            <a:t>інституційне середовище, що запобігає розширенню номенклатурних пільг і привілеїв для правлячих посткомуністичних еліт, а також зрощуванню бізнесу й політичної влади</a:t>
          </a:r>
          <a:endParaRPr lang="ru-RU" sz="2000" dirty="0"/>
        </a:p>
      </dgm:t>
    </dgm:pt>
    <dgm:pt modelId="{3E93082F-0674-4613-9C72-292AE32871EC}" type="parTrans" cxnId="{FAEB171A-E66F-479F-A266-AC7DD025EB20}">
      <dgm:prSet/>
      <dgm:spPr/>
      <dgm:t>
        <a:bodyPr/>
        <a:lstStyle/>
        <a:p>
          <a:endParaRPr lang="ru-RU"/>
        </a:p>
      </dgm:t>
    </dgm:pt>
    <dgm:pt modelId="{D50D80E6-9CB0-4E84-943A-1EA8BC171C40}" type="sibTrans" cxnId="{FAEB171A-E66F-479F-A266-AC7DD025EB20}">
      <dgm:prSet/>
      <dgm:spPr/>
      <dgm:t>
        <a:bodyPr/>
        <a:lstStyle/>
        <a:p>
          <a:endParaRPr lang="ru-RU"/>
        </a:p>
      </dgm:t>
    </dgm:pt>
    <dgm:pt modelId="{E0AC3CAE-3ED2-4CED-A345-C317913032A1}">
      <dgm:prSet phldrT="[Текст]"/>
      <dgm:spPr/>
      <dgm:t>
        <a:bodyPr/>
        <a:lstStyle/>
        <a:p>
          <a:endParaRPr lang="ru-RU" dirty="0"/>
        </a:p>
      </dgm:t>
    </dgm:pt>
    <dgm:pt modelId="{2D7F7EB5-A871-438C-AC91-6F188A8F1465}" type="parTrans" cxnId="{278932BB-B7CE-41CE-A45D-A04428D5453C}">
      <dgm:prSet/>
      <dgm:spPr/>
      <dgm:t>
        <a:bodyPr/>
        <a:lstStyle/>
        <a:p>
          <a:endParaRPr lang="ru-RU"/>
        </a:p>
      </dgm:t>
    </dgm:pt>
    <dgm:pt modelId="{16338C43-0C6D-4048-81A8-6749CE318FC7}" type="sibTrans" cxnId="{278932BB-B7CE-41CE-A45D-A04428D5453C}">
      <dgm:prSet/>
      <dgm:spPr/>
      <dgm:t>
        <a:bodyPr/>
        <a:lstStyle/>
        <a:p>
          <a:endParaRPr lang="ru-RU"/>
        </a:p>
      </dgm:t>
    </dgm:pt>
    <dgm:pt modelId="{558E7516-8CA2-4BCE-A1A3-62042F47165B}" type="pres">
      <dgm:prSet presAssocID="{2DCE8DC8-DD92-464E-A01F-D3BF6AC2317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F58C9D9-EF2B-4440-9795-E613BE332A72}" type="pres">
      <dgm:prSet presAssocID="{3F2B1F57-33A2-497B-A16F-1054196F718C}" presName="vertOne" presStyleCnt="0"/>
      <dgm:spPr/>
    </dgm:pt>
    <dgm:pt modelId="{B26B673C-EBE9-4E69-BDAA-F99042A8AD98}" type="pres">
      <dgm:prSet presAssocID="{3F2B1F57-33A2-497B-A16F-1054196F718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754A78-E5E9-4EA6-AF27-C4BA85461FF1}" type="pres">
      <dgm:prSet presAssocID="{3F2B1F57-33A2-497B-A16F-1054196F718C}" presName="parTransOne" presStyleCnt="0"/>
      <dgm:spPr/>
    </dgm:pt>
    <dgm:pt modelId="{D20EAFD0-E256-4F8B-9E1F-3683C6CD5CD3}" type="pres">
      <dgm:prSet presAssocID="{3F2B1F57-33A2-497B-A16F-1054196F718C}" presName="horzOne" presStyleCnt="0"/>
      <dgm:spPr/>
    </dgm:pt>
    <dgm:pt modelId="{CD018E35-CBF0-465A-AB0E-1EDB31488E65}" type="pres">
      <dgm:prSet presAssocID="{396BD267-5E27-4A8F-8AD7-798C6251B1F6}" presName="vertTwo" presStyleCnt="0"/>
      <dgm:spPr/>
    </dgm:pt>
    <dgm:pt modelId="{F84E02E8-F86C-4459-92FF-66771EFFA100}" type="pres">
      <dgm:prSet presAssocID="{396BD267-5E27-4A8F-8AD7-798C6251B1F6}" presName="txTwo" presStyleLbl="node2" presStyleIdx="0" presStyleCnt="2" custScaleX="80833" custLinFactNeighborX="-5638" custLinFactNeighborY="-155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41EDBF-0FC0-4A5F-8C85-76FC7C7878B1}" type="pres">
      <dgm:prSet presAssocID="{396BD267-5E27-4A8F-8AD7-798C6251B1F6}" presName="parTransTwo" presStyleCnt="0"/>
      <dgm:spPr/>
    </dgm:pt>
    <dgm:pt modelId="{38037EDF-6D73-45A2-BFC9-7F1E62EC5E1B}" type="pres">
      <dgm:prSet presAssocID="{396BD267-5E27-4A8F-8AD7-798C6251B1F6}" presName="horzTwo" presStyleCnt="0"/>
      <dgm:spPr/>
    </dgm:pt>
    <dgm:pt modelId="{A8D204D4-9681-4A40-8838-E9002FF09ED6}" type="pres">
      <dgm:prSet presAssocID="{B26D73F0-EDD7-446D-A3FC-6ABFC87844FD}" presName="vertThree" presStyleCnt="0"/>
      <dgm:spPr/>
    </dgm:pt>
    <dgm:pt modelId="{7C59C616-299A-44F5-B929-74D2B6AF1305}" type="pres">
      <dgm:prSet presAssocID="{B26D73F0-EDD7-446D-A3FC-6ABFC87844FD}" presName="txThree" presStyleLbl="node3" presStyleIdx="0" presStyleCnt="1" custScaleX="335778" custScaleY="202370" custLinFactNeighborX="29307" custLinFactNeighborY="50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AF60B6-96FB-4914-A084-0124083EC566}" type="pres">
      <dgm:prSet presAssocID="{B26D73F0-EDD7-446D-A3FC-6ABFC87844FD}" presName="horzThree" presStyleCnt="0"/>
      <dgm:spPr/>
    </dgm:pt>
    <dgm:pt modelId="{9D125835-22B9-4895-8B0E-AE3BBFBD41EC}" type="pres">
      <dgm:prSet presAssocID="{87C3EC56-3E3B-4C5F-9451-44F58C00888A}" presName="sibSpaceTwo" presStyleCnt="0"/>
      <dgm:spPr/>
    </dgm:pt>
    <dgm:pt modelId="{F19AD1E3-5119-4888-B610-07902D751908}" type="pres">
      <dgm:prSet presAssocID="{E0AC3CAE-3ED2-4CED-A345-C317913032A1}" presName="vertTwo" presStyleCnt="0"/>
      <dgm:spPr/>
    </dgm:pt>
    <dgm:pt modelId="{5F45059C-1D6B-4A4A-AA86-C3A383C2D003}" type="pres">
      <dgm:prSet presAssocID="{E0AC3CAE-3ED2-4CED-A345-C317913032A1}" presName="txTwo" presStyleLbl="node2" presStyleIdx="1" presStyleCnt="2" custScaleX="207113" custLinFactNeighborX="-28221" custLinFactNeighborY="-16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C7F6B4-8D25-48AD-A4A0-AC0892F9B794}" type="pres">
      <dgm:prSet presAssocID="{E0AC3CAE-3ED2-4CED-A345-C317913032A1}" presName="horzTwo" presStyleCnt="0"/>
      <dgm:spPr/>
    </dgm:pt>
  </dgm:ptLst>
  <dgm:cxnLst>
    <dgm:cxn modelId="{3BA5EFFB-CB92-4014-A6C9-D5D9D972CC84}" type="presOf" srcId="{3F2B1F57-33A2-497B-A16F-1054196F718C}" destId="{B26B673C-EBE9-4E69-BDAA-F99042A8AD98}" srcOrd="0" destOrd="0" presId="urn:microsoft.com/office/officeart/2005/8/layout/hierarchy4"/>
    <dgm:cxn modelId="{619397ED-4C80-476E-B68F-422558D5D803}" type="presOf" srcId="{2DCE8DC8-DD92-464E-A01F-D3BF6AC2317A}" destId="{558E7516-8CA2-4BCE-A1A3-62042F47165B}" srcOrd="0" destOrd="0" presId="urn:microsoft.com/office/officeart/2005/8/layout/hierarchy4"/>
    <dgm:cxn modelId="{9048FEBE-60A7-4E4E-8C82-87415486E192}" type="presOf" srcId="{B26D73F0-EDD7-446D-A3FC-6ABFC87844FD}" destId="{7C59C616-299A-44F5-B929-74D2B6AF1305}" srcOrd="0" destOrd="0" presId="urn:microsoft.com/office/officeart/2005/8/layout/hierarchy4"/>
    <dgm:cxn modelId="{278932BB-B7CE-41CE-A45D-A04428D5453C}" srcId="{3F2B1F57-33A2-497B-A16F-1054196F718C}" destId="{E0AC3CAE-3ED2-4CED-A345-C317913032A1}" srcOrd="1" destOrd="0" parTransId="{2D7F7EB5-A871-438C-AC91-6F188A8F1465}" sibTransId="{16338C43-0C6D-4048-81A8-6749CE318FC7}"/>
    <dgm:cxn modelId="{BE058655-DD30-467E-B618-056F5462D8D4}" type="presOf" srcId="{396BD267-5E27-4A8F-8AD7-798C6251B1F6}" destId="{F84E02E8-F86C-4459-92FF-66771EFFA100}" srcOrd="0" destOrd="0" presId="urn:microsoft.com/office/officeart/2005/8/layout/hierarchy4"/>
    <dgm:cxn modelId="{FAEB171A-E66F-479F-A266-AC7DD025EB20}" srcId="{396BD267-5E27-4A8F-8AD7-798C6251B1F6}" destId="{B26D73F0-EDD7-446D-A3FC-6ABFC87844FD}" srcOrd="0" destOrd="0" parTransId="{3E93082F-0674-4613-9C72-292AE32871EC}" sibTransId="{D50D80E6-9CB0-4E84-943A-1EA8BC171C40}"/>
    <dgm:cxn modelId="{3F84E7B0-D39E-419A-9968-755AC89FB27F}" srcId="{2DCE8DC8-DD92-464E-A01F-D3BF6AC2317A}" destId="{3F2B1F57-33A2-497B-A16F-1054196F718C}" srcOrd="0" destOrd="0" parTransId="{2AD45E6E-3400-4142-A326-8589679AEA58}" sibTransId="{43BBA35E-7280-4B6C-B269-4AD499C12312}"/>
    <dgm:cxn modelId="{5CB63342-03B9-4B1A-B2A0-D6B05AE7C1C8}" srcId="{3F2B1F57-33A2-497B-A16F-1054196F718C}" destId="{396BD267-5E27-4A8F-8AD7-798C6251B1F6}" srcOrd="0" destOrd="0" parTransId="{041CADD6-AC62-42ED-ACC4-64A69318D3CA}" sibTransId="{87C3EC56-3E3B-4C5F-9451-44F58C00888A}"/>
    <dgm:cxn modelId="{68A6BB44-3D20-4759-9CFC-CF046C646258}" type="presOf" srcId="{E0AC3CAE-3ED2-4CED-A345-C317913032A1}" destId="{5F45059C-1D6B-4A4A-AA86-C3A383C2D003}" srcOrd="0" destOrd="0" presId="urn:microsoft.com/office/officeart/2005/8/layout/hierarchy4"/>
    <dgm:cxn modelId="{0FE2E8A1-FE03-472D-89A5-015E90E33B47}" type="presParOf" srcId="{558E7516-8CA2-4BCE-A1A3-62042F47165B}" destId="{4F58C9D9-EF2B-4440-9795-E613BE332A72}" srcOrd="0" destOrd="0" presId="urn:microsoft.com/office/officeart/2005/8/layout/hierarchy4"/>
    <dgm:cxn modelId="{AEDC09AF-E139-4A20-BCE6-1FD120C955BB}" type="presParOf" srcId="{4F58C9D9-EF2B-4440-9795-E613BE332A72}" destId="{B26B673C-EBE9-4E69-BDAA-F99042A8AD98}" srcOrd="0" destOrd="0" presId="urn:microsoft.com/office/officeart/2005/8/layout/hierarchy4"/>
    <dgm:cxn modelId="{B418594D-6230-45C6-A36B-380022A54673}" type="presParOf" srcId="{4F58C9D9-EF2B-4440-9795-E613BE332A72}" destId="{5A754A78-E5E9-4EA6-AF27-C4BA85461FF1}" srcOrd="1" destOrd="0" presId="urn:microsoft.com/office/officeart/2005/8/layout/hierarchy4"/>
    <dgm:cxn modelId="{75431A3E-F36B-483E-989E-171AC56BD078}" type="presParOf" srcId="{4F58C9D9-EF2B-4440-9795-E613BE332A72}" destId="{D20EAFD0-E256-4F8B-9E1F-3683C6CD5CD3}" srcOrd="2" destOrd="0" presId="urn:microsoft.com/office/officeart/2005/8/layout/hierarchy4"/>
    <dgm:cxn modelId="{2DAB878E-952A-4038-9FA5-D720BCC2A562}" type="presParOf" srcId="{D20EAFD0-E256-4F8B-9E1F-3683C6CD5CD3}" destId="{CD018E35-CBF0-465A-AB0E-1EDB31488E65}" srcOrd="0" destOrd="0" presId="urn:microsoft.com/office/officeart/2005/8/layout/hierarchy4"/>
    <dgm:cxn modelId="{2BE51329-6C42-4757-A36A-F6ADDB5A894B}" type="presParOf" srcId="{CD018E35-CBF0-465A-AB0E-1EDB31488E65}" destId="{F84E02E8-F86C-4459-92FF-66771EFFA100}" srcOrd="0" destOrd="0" presId="urn:microsoft.com/office/officeart/2005/8/layout/hierarchy4"/>
    <dgm:cxn modelId="{1E68F162-6D12-47C9-87C7-6B6D2015C7D4}" type="presParOf" srcId="{CD018E35-CBF0-465A-AB0E-1EDB31488E65}" destId="{C541EDBF-0FC0-4A5F-8C85-76FC7C7878B1}" srcOrd="1" destOrd="0" presId="urn:microsoft.com/office/officeart/2005/8/layout/hierarchy4"/>
    <dgm:cxn modelId="{B8030DBC-4F39-4B0F-A082-2C554CD6D32C}" type="presParOf" srcId="{CD018E35-CBF0-465A-AB0E-1EDB31488E65}" destId="{38037EDF-6D73-45A2-BFC9-7F1E62EC5E1B}" srcOrd="2" destOrd="0" presId="urn:microsoft.com/office/officeart/2005/8/layout/hierarchy4"/>
    <dgm:cxn modelId="{40D1C335-FFD1-43F6-8D81-DDE863B3724C}" type="presParOf" srcId="{38037EDF-6D73-45A2-BFC9-7F1E62EC5E1B}" destId="{A8D204D4-9681-4A40-8838-E9002FF09ED6}" srcOrd="0" destOrd="0" presId="urn:microsoft.com/office/officeart/2005/8/layout/hierarchy4"/>
    <dgm:cxn modelId="{AF4EB535-2ACA-416D-98E1-84999358E96D}" type="presParOf" srcId="{A8D204D4-9681-4A40-8838-E9002FF09ED6}" destId="{7C59C616-299A-44F5-B929-74D2B6AF1305}" srcOrd="0" destOrd="0" presId="urn:microsoft.com/office/officeart/2005/8/layout/hierarchy4"/>
    <dgm:cxn modelId="{DD8FD7D6-4B2B-494E-813F-59C83EDA667D}" type="presParOf" srcId="{A8D204D4-9681-4A40-8838-E9002FF09ED6}" destId="{57AF60B6-96FB-4914-A084-0124083EC566}" srcOrd="1" destOrd="0" presId="urn:microsoft.com/office/officeart/2005/8/layout/hierarchy4"/>
    <dgm:cxn modelId="{E9068809-1AE0-493F-BDCF-741A4F59DD73}" type="presParOf" srcId="{D20EAFD0-E256-4F8B-9E1F-3683C6CD5CD3}" destId="{9D125835-22B9-4895-8B0E-AE3BBFBD41EC}" srcOrd="1" destOrd="0" presId="urn:microsoft.com/office/officeart/2005/8/layout/hierarchy4"/>
    <dgm:cxn modelId="{9FE3BA64-2C74-40D9-A78E-091374C2FC12}" type="presParOf" srcId="{D20EAFD0-E256-4F8B-9E1F-3683C6CD5CD3}" destId="{F19AD1E3-5119-4888-B610-07902D751908}" srcOrd="2" destOrd="0" presId="urn:microsoft.com/office/officeart/2005/8/layout/hierarchy4"/>
    <dgm:cxn modelId="{B5DFD791-5E86-4D75-8EAE-A0CF19D772AD}" type="presParOf" srcId="{F19AD1E3-5119-4888-B610-07902D751908}" destId="{5F45059C-1D6B-4A4A-AA86-C3A383C2D003}" srcOrd="0" destOrd="0" presId="urn:microsoft.com/office/officeart/2005/8/layout/hierarchy4"/>
    <dgm:cxn modelId="{3CA6BBAF-8654-4760-A4F9-CC8620D89ACA}" type="presParOf" srcId="{F19AD1E3-5119-4888-B610-07902D751908}" destId="{27C7F6B4-8D25-48AD-A4A0-AC0892F9B79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C65D256-B295-4DB7-BF60-D5B46C8E3730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66A26CB7-4E57-42DE-B69D-0C87AD754849}">
      <dgm:prSet phldrT="[Текст]" custT="1"/>
      <dgm:spPr/>
      <dgm:t>
        <a:bodyPr/>
        <a:lstStyle/>
        <a:p>
          <a:r>
            <a:rPr lang="uk-UA" sz="1900" b="1" dirty="0">
              <a:solidFill>
                <a:schemeClr val="accent1">
                  <a:lumMod val="50000"/>
                </a:schemeClr>
              </a:solidFill>
            </a:rPr>
            <a:t>рівномірний розподіл повноважень між главою держави, урядом і парламентом</a:t>
          </a:r>
          <a:endParaRPr lang="ru-RU" sz="1900" b="1" dirty="0">
            <a:solidFill>
              <a:schemeClr val="accent1">
                <a:lumMod val="50000"/>
              </a:schemeClr>
            </a:solidFill>
          </a:endParaRPr>
        </a:p>
      </dgm:t>
    </dgm:pt>
    <dgm:pt modelId="{FB1DE807-2E76-469C-A19F-2A4DF88D96E8}" type="parTrans" cxnId="{A9392C3D-3FB1-43AF-AABF-B815B84C2FA0}">
      <dgm:prSet/>
      <dgm:spPr/>
      <dgm:t>
        <a:bodyPr/>
        <a:lstStyle/>
        <a:p>
          <a:endParaRPr lang="ru-RU"/>
        </a:p>
      </dgm:t>
    </dgm:pt>
    <dgm:pt modelId="{EEEB1C1C-F918-4906-A369-3D552B2F86C8}" type="sibTrans" cxnId="{A9392C3D-3FB1-43AF-AABF-B815B84C2FA0}">
      <dgm:prSet/>
      <dgm:spPr/>
      <dgm:t>
        <a:bodyPr/>
        <a:lstStyle/>
        <a:p>
          <a:endParaRPr lang="ru-RU"/>
        </a:p>
      </dgm:t>
    </dgm:pt>
    <dgm:pt modelId="{5946E568-A435-49CF-B94E-9F0191E731F9}">
      <dgm:prSet phldrT="[Текст]" custT="1"/>
      <dgm:spPr/>
      <dgm:t>
        <a:bodyPr/>
        <a:lstStyle/>
        <a:p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наявність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конституційних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норм,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котрі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унеможливлюють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свідоме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втручання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політичних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органів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влади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у сферу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державних</a:t>
          </a:r>
          <a:r>
            <a:rPr lang="ru-RU" sz="1900" b="1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dirty="0" err="1">
              <a:solidFill>
                <a:schemeClr val="accent1">
                  <a:lumMod val="50000"/>
                </a:schemeClr>
              </a:solidFill>
            </a:rPr>
            <a:t>фінансів</a:t>
          </a:r>
          <a:endParaRPr lang="ru-RU" sz="1900" b="1" dirty="0">
            <a:solidFill>
              <a:schemeClr val="accent1">
                <a:lumMod val="50000"/>
              </a:schemeClr>
            </a:solidFill>
          </a:endParaRPr>
        </a:p>
      </dgm:t>
    </dgm:pt>
    <dgm:pt modelId="{4FDF5F80-E83E-4174-9566-41C19040437D}" type="parTrans" cxnId="{68230897-42D8-4F55-96B7-B59B53ADE483}">
      <dgm:prSet/>
      <dgm:spPr/>
      <dgm:t>
        <a:bodyPr/>
        <a:lstStyle/>
        <a:p>
          <a:endParaRPr lang="ru-RU"/>
        </a:p>
      </dgm:t>
    </dgm:pt>
    <dgm:pt modelId="{0B3952E2-984D-4C3E-8867-C2DFAECC8A72}" type="sibTrans" cxnId="{68230897-42D8-4F55-96B7-B59B53ADE483}">
      <dgm:prSet/>
      <dgm:spPr/>
      <dgm:t>
        <a:bodyPr/>
        <a:lstStyle/>
        <a:p>
          <a:endParaRPr lang="ru-RU"/>
        </a:p>
      </dgm:t>
    </dgm:pt>
    <dgm:pt modelId="{4AAD96FA-AF2F-490B-972A-55A1AF29E5BC}">
      <dgm:prSet phldrT="[Текст]" custT="1"/>
      <dgm:spPr/>
      <dgm:t>
        <a:bodyPr/>
        <a:lstStyle/>
        <a:p>
          <a:r>
            <a:rPr lang="uk-UA" sz="1900" b="1" dirty="0">
              <a:solidFill>
                <a:schemeClr val="accent1">
                  <a:lumMod val="50000"/>
                </a:schemeClr>
              </a:solidFill>
            </a:rPr>
            <a:t>ефективний механізм стримувань та </a:t>
          </a:r>
          <a:r>
            <a:rPr lang="uk-UA" sz="1900" b="1" dirty="0" err="1">
              <a:solidFill>
                <a:schemeClr val="accent1">
                  <a:lumMod val="50000"/>
                </a:schemeClr>
              </a:solidFill>
            </a:rPr>
            <a:t>противаг</a:t>
          </a:r>
          <a:r>
            <a:rPr lang="uk-UA" sz="1900" b="1" dirty="0">
              <a:solidFill>
                <a:schemeClr val="accent1">
                  <a:lumMod val="50000"/>
                </a:schemeClr>
              </a:solidFill>
            </a:rPr>
            <a:t> ( імпічмент, розпуск парламенту, вотум недовіри або резолюції осуду, постановка урядом питання про довіру, призупинення чи скасування судовими інстанціями актів політичного або адміністративного управління)</a:t>
          </a:r>
          <a:endParaRPr lang="ru-RU" sz="1900" b="1" dirty="0">
            <a:solidFill>
              <a:schemeClr val="accent1">
                <a:lumMod val="50000"/>
              </a:schemeClr>
            </a:solidFill>
          </a:endParaRPr>
        </a:p>
      </dgm:t>
    </dgm:pt>
    <dgm:pt modelId="{938F3C67-2308-4B8F-BB35-1AD45976AAAE}" type="parTrans" cxnId="{CC795A8B-B3B3-42EB-A77E-8A00E2EDBC24}">
      <dgm:prSet/>
      <dgm:spPr/>
      <dgm:t>
        <a:bodyPr/>
        <a:lstStyle/>
        <a:p>
          <a:endParaRPr lang="ru-RU"/>
        </a:p>
      </dgm:t>
    </dgm:pt>
    <dgm:pt modelId="{A64750D0-85BC-4E06-B3D4-52F2E17A5A90}" type="sibTrans" cxnId="{CC795A8B-B3B3-42EB-A77E-8A00E2EDBC24}">
      <dgm:prSet/>
      <dgm:spPr/>
      <dgm:t>
        <a:bodyPr/>
        <a:lstStyle/>
        <a:p>
          <a:endParaRPr lang="ru-RU"/>
        </a:p>
      </dgm:t>
    </dgm:pt>
    <dgm:pt modelId="{49DB6DE5-C35F-42B4-ADC7-D4B2AE859400}" type="pres">
      <dgm:prSet presAssocID="{2C65D256-B295-4DB7-BF60-D5B46C8E3730}" presName="compositeShape" presStyleCnt="0">
        <dgm:presLayoutVars>
          <dgm:chMax val="7"/>
          <dgm:dir/>
          <dgm:resizeHandles val="exact"/>
        </dgm:presLayoutVars>
      </dgm:prSet>
      <dgm:spPr/>
    </dgm:pt>
    <dgm:pt modelId="{00B90226-421A-4E35-957B-02B5D7FAF1F8}" type="pres">
      <dgm:prSet presAssocID="{2C65D256-B295-4DB7-BF60-D5B46C8E3730}" presName="wedge1" presStyleLbl="node1" presStyleIdx="0" presStyleCnt="3" custScaleX="253004" custScaleY="124876"/>
      <dgm:spPr/>
      <dgm:t>
        <a:bodyPr/>
        <a:lstStyle/>
        <a:p>
          <a:endParaRPr lang="ru-RU"/>
        </a:p>
      </dgm:t>
    </dgm:pt>
    <dgm:pt modelId="{08E3E271-E6AA-4F00-8AA9-62B5A158A5C9}" type="pres">
      <dgm:prSet presAssocID="{2C65D256-B295-4DB7-BF60-D5B46C8E373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F8F36-A07A-43FA-A9A4-266371E072E6}" type="pres">
      <dgm:prSet presAssocID="{2C65D256-B295-4DB7-BF60-D5B46C8E3730}" presName="wedge2" presStyleLbl="node1" presStyleIdx="1" presStyleCnt="3" custScaleX="248786" custScaleY="124876"/>
      <dgm:spPr/>
      <dgm:t>
        <a:bodyPr/>
        <a:lstStyle/>
        <a:p>
          <a:endParaRPr lang="ru-RU"/>
        </a:p>
      </dgm:t>
    </dgm:pt>
    <dgm:pt modelId="{3F5310B1-6DC7-4864-A261-2063E28D4652}" type="pres">
      <dgm:prSet presAssocID="{2C65D256-B295-4DB7-BF60-D5B46C8E373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79A53-9CD2-4CF6-9BCD-0A4197A64D4F}" type="pres">
      <dgm:prSet presAssocID="{2C65D256-B295-4DB7-BF60-D5B46C8E3730}" presName="wedge3" presStyleLbl="node1" presStyleIdx="2" presStyleCnt="3" custScaleX="253004" custScaleY="124876"/>
      <dgm:spPr/>
      <dgm:t>
        <a:bodyPr/>
        <a:lstStyle/>
        <a:p>
          <a:endParaRPr lang="ru-RU"/>
        </a:p>
      </dgm:t>
    </dgm:pt>
    <dgm:pt modelId="{75ACBDEB-9BA6-468A-846F-620D79F43342}" type="pres">
      <dgm:prSet presAssocID="{2C65D256-B295-4DB7-BF60-D5B46C8E373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230897-42D8-4F55-96B7-B59B53ADE483}" srcId="{2C65D256-B295-4DB7-BF60-D5B46C8E3730}" destId="{5946E568-A435-49CF-B94E-9F0191E731F9}" srcOrd="1" destOrd="0" parTransId="{4FDF5F80-E83E-4174-9566-41C19040437D}" sibTransId="{0B3952E2-984D-4C3E-8867-C2DFAECC8A72}"/>
    <dgm:cxn modelId="{36832EB3-CDE6-4121-A31B-775441C048D9}" type="presOf" srcId="{5946E568-A435-49CF-B94E-9F0191E731F9}" destId="{3F5310B1-6DC7-4864-A261-2063E28D4652}" srcOrd="1" destOrd="0" presId="urn:microsoft.com/office/officeart/2005/8/layout/chart3"/>
    <dgm:cxn modelId="{A9392C3D-3FB1-43AF-AABF-B815B84C2FA0}" srcId="{2C65D256-B295-4DB7-BF60-D5B46C8E3730}" destId="{66A26CB7-4E57-42DE-B69D-0C87AD754849}" srcOrd="0" destOrd="0" parTransId="{FB1DE807-2E76-469C-A19F-2A4DF88D96E8}" sibTransId="{EEEB1C1C-F918-4906-A369-3D552B2F86C8}"/>
    <dgm:cxn modelId="{CC795A8B-B3B3-42EB-A77E-8A00E2EDBC24}" srcId="{2C65D256-B295-4DB7-BF60-D5B46C8E3730}" destId="{4AAD96FA-AF2F-490B-972A-55A1AF29E5BC}" srcOrd="2" destOrd="0" parTransId="{938F3C67-2308-4B8F-BB35-1AD45976AAAE}" sibTransId="{A64750D0-85BC-4E06-B3D4-52F2E17A5A90}"/>
    <dgm:cxn modelId="{B584134E-5367-43B9-A67F-992627A8E9A2}" type="presOf" srcId="{2C65D256-B295-4DB7-BF60-D5B46C8E3730}" destId="{49DB6DE5-C35F-42B4-ADC7-D4B2AE859400}" srcOrd="0" destOrd="0" presId="urn:microsoft.com/office/officeart/2005/8/layout/chart3"/>
    <dgm:cxn modelId="{A4ABC3B9-76D7-4954-9321-01E580F16E51}" type="presOf" srcId="{4AAD96FA-AF2F-490B-972A-55A1AF29E5BC}" destId="{75ACBDEB-9BA6-468A-846F-620D79F43342}" srcOrd="1" destOrd="0" presId="urn:microsoft.com/office/officeart/2005/8/layout/chart3"/>
    <dgm:cxn modelId="{C1AAD1EE-A131-489E-94BD-8768DC8CF3EE}" type="presOf" srcId="{5946E568-A435-49CF-B94E-9F0191E731F9}" destId="{CDAF8F36-A07A-43FA-A9A4-266371E072E6}" srcOrd="0" destOrd="0" presId="urn:microsoft.com/office/officeart/2005/8/layout/chart3"/>
    <dgm:cxn modelId="{6B4DCA52-8C49-4D8F-ABC1-94088A6FFF25}" type="presOf" srcId="{4AAD96FA-AF2F-490B-972A-55A1AF29E5BC}" destId="{C0879A53-9CD2-4CF6-9BCD-0A4197A64D4F}" srcOrd="0" destOrd="0" presId="urn:microsoft.com/office/officeart/2005/8/layout/chart3"/>
    <dgm:cxn modelId="{3874635D-E5AD-401F-AB1D-0FAF60BCDE66}" type="presOf" srcId="{66A26CB7-4E57-42DE-B69D-0C87AD754849}" destId="{00B90226-421A-4E35-957B-02B5D7FAF1F8}" srcOrd="0" destOrd="0" presId="urn:microsoft.com/office/officeart/2005/8/layout/chart3"/>
    <dgm:cxn modelId="{840546E5-8D22-48DF-B0C5-CA9608C0BC7D}" type="presOf" srcId="{66A26CB7-4E57-42DE-B69D-0C87AD754849}" destId="{08E3E271-E6AA-4F00-8AA9-62B5A158A5C9}" srcOrd="1" destOrd="0" presId="urn:microsoft.com/office/officeart/2005/8/layout/chart3"/>
    <dgm:cxn modelId="{5FB4A35F-0483-4CC6-9E91-4601A103E205}" type="presParOf" srcId="{49DB6DE5-C35F-42B4-ADC7-D4B2AE859400}" destId="{00B90226-421A-4E35-957B-02B5D7FAF1F8}" srcOrd="0" destOrd="0" presId="urn:microsoft.com/office/officeart/2005/8/layout/chart3"/>
    <dgm:cxn modelId="{B892F7CD-5883-4B9D-B6FA-2A2A60E83B99}" type="presParOf" srcId="{49DB6DE5-C35F-42B4-ADC7-D4B2AE859400}" destId="{08E3E271-E6AA-4F00-8AA9-62B5A158A5C9}" srcOrd="1" destOrd="0" presId="urn:microsoft.com/office/officeart/2005/8/layout/chart3"/>
    <dgm:cxn modelId="{19B3FFA0-913D-4187-86C5-503A5DE3B00C}" type="presParOf" srcId="{49DB6DE5-C35F-42B4-ADC7-D4B2AE859400}" destId="{CDAF8F36-A07A-43FA-A9A4-266371E072E6}" srcOrd="2" destOrd="0" presId="urn:microsoft.com/office/officeart/2005/8/layout/chart3"/>
    <dgm:cxn modelId="{98CB384E-8938-4923-A1E2-41A8B9EB7F96}" type="presParOf" srcId="{49DB6DE5-C35F-42B4-ADC7-D4B2AE859400}" destId="{3F5310B1-6DC7-4864-A261-2063E28D4652}" srcOrd="3" destOrd="0" presId="urn:microsoft.com/office/officeart/2005/8/layout/chart3"/>
    <dgm:cxn modelId="{F2141C67-32C3-4A82-8E93-9B1955F34AF2}" type="presParOf" srcId="{49DB6DE5-C35F-42B4-ADC7-D4B2AE859400}" destId="{C0879A53-9CD2-4CF6-9BCD-0A4197A64D4F}" srcOrd="4" destOrd="0" presId="urn:microsoft.com/office/officeart/2005/8/layout/chart3"/>
    <dgm:cxn modelId="{02453A5F-AFC7-49CC-B7B4-3282593FCB1E}" type="presParOf" srcId="{49DB6DE5-C35F-42B4-ADC7-D4B2AE859400}" destId="{75ACBDEB-9BA6-468A-846F-620D79F43342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940023-7F30-4801-BCEA-BA78068050E2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0663D8-8109-4A72-B59F-C6717F1176B7}">
      <dgm:prSet custT="1"/>
      <dgm:spPr/>
      <dgm:t>
        <a:bodyPr/>
        <a:lstStyle/>
        <a:p>
          <a:r>
            <a: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Політичне управління</a:t>
          </a:r>
          <a:r>
            <a:rPr lang="uk-UA" sz="2400" b="1" dirty="0"/>
            <a:t>  - це</a:t>
          </a:r>
          <a:endParaRPr lang="ru-RU" sz="2400" dirty="0"/>
        </a:p>
      </dgm:t>
    </dgm:pt>
    <dgm:pt modelId="{C3605AC3-0871-458D-8832-23364EB60C3E}" type="parTrans" cxnId="{BDFAF012-3154-425D-8D45-D2A4519316BA}">
      <dgm:prSet/>
      <dgm:spPr/>
      <dgm:t>
        <a:bodyPr/>
        <a:lstStyle/>
        <a:p>
          <a:endParaRPr lang="ru-RU"/>
        </a:p>
      </dgm:t>
    </dgm:pt>
    <dgm:pt modelId="{98AA0C7F-2B4A-4CA6-8785-329E9E990145}" type="sibTrans" cxnId="{BDFAF012-3154-425D-8D45-D2A4519316BA}">
      <dgm:prSet/>
      <dgm:spPr/>
      <dgm:t>
        <a:bodyPr/>
        <a:lstStyle/>
        <a:p>
          <a:endParaRPr lang="ru-RU"/>
        </a:p>
      </dgm:t>
    </dgm:pt>
    <dgm:pt modelId="{51C859B1-1EAE-4099-8621-E1340B483FBF}">
      <dgm:prSet custT="1"/>
      <dgm:spPr/>
      <dgm:t>
        <a:bodyPr/>
        <a:lstStyle/>
        <a:p>
          <a:r>
            <a:rPr lang="uk-UA" sz="2000" b="1" dirty="0"/>
            <a:t>процес узгодження інтересів і установок держави з інтересами громадянського суспільства, різних соціальних верств, прошарків і груп, суспільних об’єднань і організацій на основі пізнання і використання об’єктивних потреб розвитку соціуму</a:t>
          </a:r>
          <a:endParaRPr lang="ru-RU" sz="2000" dirty="0"/>
        </a:p>
      </dgm:t>
    </dgm:pt>
    <dgm:pt modelId="{1363F860-D309-4E4A-BC17-440AB613C712}" type="parTrans" cxnId="{16F72741-C44A-43A0-9653-80EED1C4A62F}">
      <dgm:prSet/>
      <dgm:spPr/>
      <dgm:t>
        <a:bodyPr/>
        <a:lstStyle/>
        <a:p>
          <a:endParaRPr lang="ru-RU"/>
        </a:p>
      </dgm:t>
    </dgm:pt>
    <dgm:pt modelId="{02036EFF-F3D0-4FC7-AFDA-F072A3518FF6}" type="sibTrans" cxnId="{16F72741-C44A-43A0-9653-80EED1C4A62F}">
      <dgm:prSet/>
      <dgm:spPr/>
      <dgm:t>
        <a:bodyPr/>
        <a:lstStyle/>
        <a:p>
          <a:endParaRPr lang="ru-RU"/>
        </a:p>
      </dgm:t>
    </dgm:pt>
    <dgm:pt modelId="{FB68BB21-EE2E-47CC-AA5B-5B03BC9ED9A4}">
      <dgm:prSet custT="1"/>
      <dgm:spPr/>
      <dgm:t>
        <a:bodyPr/>
        <a:lstStyle/>
        <a:p>
          <a:r>
            <a:rPr lang="uk-UA" sz="2000" b="1" dirty="0"/>
            <a:t>цілеспрямований вплив політичної еліти в межах інститутів політичної влади, здебільшого виконавчої, на суспільство її його складові з метою забезпечення організаційно-правових умов для функціонування і розвитку</a:t>
          </a:r>
          <a:endParaRPr lang="ru-RU" sz="2000" b="1" dirty="0"/>
        </a:p>
      </dgm:t>
    </dgm:pt>
    <dgm:pt modelId="{F6EEEC7B-6095-46E2-BB2E-596A82B61CA9}" type="parTrans" cxnId="{74B402F2-74E7-4074-86A2-C7F2DE425243}">
      <dgm:prSet/>
      <dgm:spPr/>
      <dgm:t>
        <a:bodyPr/>
        <a:lstStyle/>
        <a:p>
          <a:endParaRPr lang="ru-RU"/>
        </a:p>
      </dgm:t>
    </dgm:pt>
    <dgm:pt modelId="{3EB4A812-F130-4824-89D8-7AD360112355}" type="sibTrans" cxnId="{74B402F2-74E7-4074-86A2-C7F2DE425243}">
      <dgm:prSet/>
      <dgm:spPr/>
      <dgm:t>
        <a:bodyPr/>
        <a:lstStyle/>
        <a:p>
          <a:endParaRPr lang="ru-RU"/>
        </a:p>
      </dgm:t>
    </dgm:pt>
    <dgm:pt modelId="{CAA9675E-2E2E-4BF1-9513-D9FB5EE879A9}" type="pres">
      <dgm:prSet presAssocID="{DC940023-7F30-4801-BCEA-BA78068050E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0FEF9F-126E-46F1-B0CD-A6CA6249C26A}" type="pres">
      <dgm:prSet presAssocID="{AB0663D8-8109-4A72-B59F-C6717F1176B7}" presName="node" presStyleLbl="node1" presStyleIdx="0" presStyleCnt="3" custScaleX="213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3B393-3C91-4D0F-BC37-534AB679705B}" type="pres">
      <dgm:prSet presAssocID="{98AA0C7F-2B4A-4CA6-8785-329E9E990145}" presName="sibTrans" presStyleLbl="sibTrans2D1" presStyleIdx="0" presStyleCnt="3" custLinFactNeighborX="24304" custLinFactNeighborY="-12931"/>
      <dgm:spPr/>
      <dgm:t>
        <a:bodyPr/>
        <a:lstStyle/>
        <a:p>
          <a:endParaRPr lang="ru-RU"/>
        </a:p>
      </dgm:t>
    </dgm:pt>
    <dgm:pt modelId="{FFD1F8A0-D345-4F56-A48A-C1B040AEF79A}" type="pres">
      <dgm:prSet presAssocID="{98AA0C7F-2B4A-4CA6-8785-329E9E990145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3A0C1C9E-AA90-4D01-80E8-13A29F57FA9B}" type="pres">
      <dgm:prSet presAssocID="{51C859B1-1EAE-4099-8621-E1340B483FBF}" presName="node" presStyleLbl="node1" presStyleIdx="1" presStyleCnt="3" custScaleX="185801" custScaleY="181425" custRadScaleRad="138454" custRadScaleInc="-21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A8DAC-2EED-4C36-B0CD-E94433043DF1}" type="pres">
      <dgm:prSet presAssocID="{02036EFF-F3D0-4FC7-AFDA-F072A3518FF6}" presName="sibTrans" presStyleLbl="sibTrans2D1" presStyleIdx="1" presStyleCnt="3" custLinFactY="-64546" custLinFactNeighborX="-19" custLinFactNeighborY="-100000"/>
      <dgm:spPr/>
      <dgm:t>
        <a:bodyPr/>
        <a:lstStyle/>
        <a:p>
          <a:endParaRPr lang="ru-RU"/>
        </a:p>
      </dgm:t>
    </dgm:pt>
    <dgm:pt modelId="{DF828410-406F-4401-9079-854BDF82E142}" type="pres">
      <dgm:prSet presAssocID="{02036EFF-F3D0-4FC7-AFDA-F072A3518FF6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75220103-C61D-4B8D-B45E-E4454F241CBC}" type="pres">
      <dgm:prSet presAssocID="{FB68BB21-EE2E-47CC-AA5B-5B03BC9ED9A4}" presName="node" presStyleLbl="node1" presStyleIdx="2" presStyleCnt="3" custScaleX="185821" custScaleY="183694" custRadScaleRad="138270" custRadScaleInc="22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CD5D7B-1EFA-49B3-9347-61161D59D6A5}" type="pres">
      <dgm:prSet presAssocID="{3EB4A812-F130-4824-89D8-7AD360112355}" presName="sibTrans" presStyleLbl="sibTrans2D1" presStyleIdx="2" presStyleCnt="3" custLinFactNeighborX="-10567" custLinFactNeighborY="-12931"/>
      <dgm:spPr/>
      <dgm:t>
        <a:bodyPr/>
        <a:lstStyle/>
        <a:p>
          <a:endParaRPr lang="ru-RU"/>
        </a:p>
      </dgm:t>
    </dgm:pt>
    <dgm:pt modelId="{A8F3B2F7-73B5-4B6D-BB9B-5062B8DF3D98}" type="pres">
      <dgm:prSet presAssocID="{3EB4A812-F130-4824-89D8-7AD360112355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447D0742-89A2-4E00-B2BE-95A2E6A58A6C}" type="presOf" srcId="{AB0663D8-8109-4A72-B59F-C6717F1176B7}" destId="{BA0FEF9F-126E-46F1-B0CD-A6CA6249C26A}" srcOrd="0" destOrd="0" presId="urn:microsoft.com/office/officeart/2005/8/layout/cycle7"/>
    <dgm:cxn modelId="{FD6E4897-769A-4809-A08F-8174EC30717E}" type="presOf" srcId="{02036EFF-F3D0-4FC7-AFDA-F072A3518FF6}" destId="{C20A8DAC-2EED-4C36-B0CD-E94433043DF1}" srcOrd="0" destOrd="0" presId="urn:microsoft.com/office/officeart/2005/8/layout/cycle7"/>
    <dgm:cxn modelId="{21689473-A28D-4323-A5F5-8FE6538C75C1}" type="presOf" srcId="{98AA0C7F-2B4A-4CA6-8785-329E9E990145}" destId="{FFD1F8A0-D345-4F56-A48A-C1B040AEF79A}" srcOrd="1" destOrd="0" presId="urn:microsoft.com/office/officeart/2005/8/layout/cycle7"/>
    <dgm:cxn modelId="{66019862-47F0-4E47-9CE0-3E81409DA428}" type="presOf" srcId="{02036EFF-F3D0-4FC7-AFDA-F072A3518FF6}" destId="{DF828410-406F-4401-9079-854BDF82E142}" srcOrd="1" destOrd="0" presId="urn:microsoft.com/office/officeart/2005/8/layout/cycle7"/>
    <dgm:cxn modelId="{BDFAF012-3154-425D-8D45-D2A4519316BA}" srcId="{DC940023-7F30-4801-BCEA-BA78068050E2}" destId="{AB0663D8-8109-4A72-B59F-C6717F1176B7}" srcOrd="0" destOrd="0" parTransId="{C3605AC3-0871-458D-8832-23364EB60C3E}" sibTransId="{98AA0C7F-2B4A-4CA6-8785-329E9E990145}"/>
    <dgm:cxn modelId="{29AA5863-806A-4404-843B-80305DB1A877}" type="presOf" srcId="{DC940023-7F30-4801-BCEA-BA78068050E2}" destId="{CAA9675E-2E2E-4BF1-9513-D9FB5EE879A9}" srcOrd="0" destOrd="0" presId="urn:microsoft.com/office/officeart/2005/8/layout/cycle7"/>
    <dgm:cxn modelId="{3956096F-B040-42D5-9E37-22CDA101A8B1}" type="presOf" srcId="{3EB4A812-F130-4824-89D8-7AD360112355}" destId="{A8F3B2F7-73B5-4B6D-BB9B-5062B8DF3D98}" srcOrd="1" destOrd="0" presId="urn:microsoft.com/office/officeart/2005/8/layout/cycle7"/>
    <dgm:cxn modelId="{03AA8BA3-B135-48B9-B4D9-2D6E33510874}" type="presOf" srcId="{FB68BB21-EE2E-47CC-AA5B-5B03BC9ED9A4}" destId="{75220103-C61D-4B8D-B45E-E4454F241CBC}" srcOrd="0" destOrd="0" presId="urn:microsoft.com/office/officeart/2005/8/layout/cycle7"/>
    <dgm:cxn modelId="{16F72741-C44A-43A0-9653-80EED1C4A62F}" srcId="{DC940023-7F30-4801-BCEA-BA78068050E2}" destId="{51C859B1-1EAE-4099-8621-E1340B483FBF}" srcOrd="1" destOrd="0" parTransId="{1363F860-D309-4E4A-BC17-440AB613C712}" sibTransId="{02036EFF-F3D0-4FC7-AFDA-F072A3518FF6}"/>
    <dgm:cxn modelId="{74B402F2-74E7-4074-86A2-C7F2DE425243}" srcId="{DC940023-7F30-4801-BCEA-BA78068050E2}" destId="{FB68BB21-EE2E-47CC-AA5B-5B03BC9ED9A4}" srcOrd="2" destOrd="0" parTransId="{F6EEEC7B-6095-46E2-BB2E-596A82B61CA9}" sibTransId="{3EB4A812-F130-4824-89D8-7AD360112355}"/>
    <dgm:cxn modelId="{A01F1143-497A-472E-AA06-8199D908FDEC}" type="presOf" srcId="{51C859B1-1EAE-4099-8621-E1340B483FBF}" destId="{3A0C1C9E-AA90-4D01-80E8-13A29F57FA9B}" srcOrd="0" destOrd="0" presId="urn:microsoft.com/office/officeart/2005/8/layout/cycle7"/>
    <dgm:cxn modelId="{240D675E-DB3F-43D8-9C3D-528D391EEC9C}" type="presOf" srcId="{98AA0C7F-2B4A-4CA6-8785-329E9E990145}" destId="{6363B393-3C91-4D0F-BC37-534AB679705B}" srcOrd="0" destOrd="0" presId="urn:microsoft.com/office/officeart/2005/8/layout/cycle7"/>
    <dgm:cxn modelId="{27D8F7C5-4C01-4BDE-8FF8-F87B97966C70}" type="presOf" srcId="{3EB4A812-F130-4824-89D8-7AD360112355}" destId="{93CD5D7B-1EFA-49B3-9347-61161D59D6A5}" srcOrd="0" destOrd="0" presId="urn:microsoft.com/office/officeart/2005/8/layout/cycle7"/>
    <dgm:cxn modelId="{F9AC4BDB-47D9-419A-8BB2-A87588CB92CE}" type="presParOf" srcId="{CAA9675E-2E2E-4BF1-9513-D9FB5EE879A9}" destId="{BA0FEF9F-126E-46F1-B0CD-A6CA6249C26A}" srcOrd="0" destOrd="0" presId="urn:microsoft.com/office/officeart/2005/8/layout/cycle7"/>
    <dgm:cxn modelId="{A1C56F05-A406-4DE3-B012-BA31D239D6B5}" type="presParOf" srcId="{CAA9675E-2E2E-4BF1-9513-D9FB5EE879A9}" destId="{6363B393-3C91-4D0F-BC37-534AB679705B}" srcOrd="1" destOrd="0" presId="urn:microsoft.com/office/officeart/2005/8/layout/cycle7"/>
    <dgm:cxn modelId="{A3970BFD-22E8-46BF-9779-E9D2883D665D}" type="presParOf" srcId="{6363B393-3C91-4D0F-BC37-534AB679705B}" destId="{FFD1F8A0-D345-4F56-A48A-C1B040AEF79A}" srcOrd="0" destOrd="0" presId="urn:microsoft.com/office/officeart/2005/8/layout/cycle7"/>
    <dgm:cxn modelId="{ED1C9666-558B-4C17-9B20-07006B5BFDBE}" type="presParOf" srcId="{CAA9675E-2E2E-4BF1-9513-D9FB5EE879A9}" destId="{3A0C1C9E-AA90-4D01-80E8-13A29F57FA9B}" srcOrd="2" destOrd="0" presId="urn:microsoft.com/office/officeart/2005/8/layout/cycle7"/>
    <dgm:cxn modelId="{BB22FF10-BFBB-4EAA-B89B-DC1A588FEC1A}" type="presParOf" srcId="{CAA9675E-2E2E-4BF1-9513-D9FB5EE879A9}" destId="{C20A8DAC-2EED-4C36-B0CD-E94433043DF1}" srcOrd="3" destOrd="0" presId="urn:microsoft.com/office/officeart/2005/8/layout/cycle7"/>
    <dgm:cxn modelId="{030F8B63-FE37-49B2-8E65-5036B2953A81}" type="presParOf" srcId="{C20A8DAC-2EED-4C36-B0CD-E94433043DF1}" destId="{DF828410-406F-4401-9079-854BDF82E142}" srcOrd="0" destOrd="0" presId="urn:microsoft.com/office/officeart/2005/8/layout/cycle7"/>
    <dgm:cxn modelId="{2A6D9C08-1DB9-45DA-BE8D-4518C58715B0}" type="presParOf" srcId="{CAA9675E-2E2E-4BF1-9513-D9FB5EE879A9}" destId="{75220103-C61D-4B8D-B45E-E4454F241CBC}" srcOrd="4" destOrd="0" presId="urn:microsoft.com/office/officeart/2005/8/layout/cycle7"/>
    <dgm:cxn modelId="{418249F1-63F6-4A84-AF68-B8D6E894A7BC}" type="presParOf" srcId="{CAA9675E-2E2E-4BF1-9513-D9FB5EE879A9}" destId="{93CD5D7B-1EFA-49B3-9347-61161D59D6A5}" srcOrd="5" destOrd="0" presId="urn:microsoft.com/office/officeart/2005/8/layout/cycle7"/>
    <dgm:cxn modelId="{28BA2CBD-A9A7-432E-A3E7-A29D88EB58C9}" type="presParOf" srcId="{93CD5D7B-1EFA-49B3-9347-61161D59D6A5}" destId="{A8F3B2F7-73B5-4B6D-BB9B-5062B8DF3D9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39E4C8-04A2-4A7B-8DC7-19532B95F2B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BF803E-14BC-4E2E-B65E-79A75939C0BD}">
      <dgm:prSet custT="1"/>
      <dgm:spPr/>
      <dgm:t>
        <a:bodyPr/>
        <a:lstStyle/>
        <a:p>
          <a:r>
            <a: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Політичне управління </a:t>
          </a:r>
          <a:endParaRPr lang="ru-RU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7625E57-6B05-4D0D-A6E7-06842A4EAFAD}" type="parTrans" cxnId="{91765C55-59B0-4417-9523-485C6047F72C}">
      <dgm:prSet/>
      <dgm:spPr/>
      <dgm:t>
        <a:bodyPr/>
        <a:lstStyle/>
        <a:p>
          <a:endParaRPr lang="ru-RU"/>
        </a:p>
      </dgm:t>
    </dgm:pt>
    <dgm:pt modelId="{70866819-3A00-434E-B29C-932359FAAFE7}" type="sibTrans" cxnId="{91765C55-59B0-4417-9523-485C6047F72C}">
      <dgm:prSet/>
      <dgm:spPr/>
      <dgm:t>
        <a:bodyPr/>
        <a:lstStyle/>
        <a:p>
          <a:endParaRPr lang="ru-RU"/>
        </a:p>
      </dgm:t>
    </dgm:pt>
    <dgm:pt modelId="{2D60B283-AFEC-4B29-AE17-69D5D75781C2}">
      <dgm:prSet custT="1"/>
      <dgm:spPr/>
      <dgm:t>
        <a:bodyPr/>
        <a:lstStyle/>
        <a:p>
          <a:r>
            <a:rPr lang="uk-UA" sz="2000" b="1" dirty="0">
              <a:solidFill>
                <a:schemeClr val="tx2">
                  <a:lumMod val="75000"/>
                </a:schemeClr>
              </a:solidFill>
            </a:rPr>
            <a:t>передбачає врахування і реалізацію інтересів різних соціальних верств, прошарків і груп населення</a:t>
          </a:r>
          <a:endParaRPr lang="ru-RU" sz="2000" dirty="0">
            <a:solidFill>
              <a:schemeClr val="tx2">
                <a:lumMod val="75000"/>
              </a:schemeClr>
            </a:solidFill>
          </a:endParaRPr>
        </a:p>
      </dgm:t>
    </dgm:pt>
    <dgm:pt modelId="{DBE3192E-DC90-4C36-B368-F94AB115C898}" type="parTrans" cxnId="{59827FB8-86B8-4EC2-8125-EB84371E6621}">
      <dgm:prSet/>
      <dgm:spPr/>
      <dgm:t>
        <a:bodyPr/>
        <a:lstStyle/>
        <a:p>
          <a:endParaRPr lang="ru-RU"/>
        </a:p>
      </dgm:t>
    </dgm:pt>
    <dgm:pt modelId="{E5757770-2F1C-479E-B792-2A30B91AC71E}" type="sibTrans" cxnId="{59827FB8-86B8-4EC2-8125-EB84371E6621}">
      <dgm:prSet/>
      <dgm:spPr/>
      <dgm:t>
        <a:bodyPr/>
        <a:lstStyle/>
        <a:p>
          <a:endParaRPr lang="ru-RU"/>
        </a:p>
      </dgm:t>
    </dgm:pt>
    <dgm:pt modelId="{AD05CFA7-BC50-4DB2-9D94-7598E49806A6}">
      <dgm:prSet custT="1"/>
      <dgm:spPr/>
      <dgm:t>
        <a:bodyPr/>
        <a:lstStyle/>
        <a:p>
          <a:r>
            <a:rPr lang="uk-UA" sz="2000" b="1" dirty="0">
              <a:solidFill>
                <a:schemeClr val="tx2">
                  <a:lumMod val="75000"/>
                </a:schemeClr>
              </a:solidFill>
            </a:rPr>
            <a:t>ґрунтується на достовірній інформації про рівень розвитку суспільної культури і спрямованості соціальної орієнтації громадян</a:t>
          </a:r>
          <a:endParaRPr lang="ru-RU" sz="2000" dirty="0">
            <a:solidFill>
              <a:schemeClr val="tx2">
                <a:lumMod val="75000"/>
              </a:schemeClr>
            </a:solidFill>
          </a:endParaRPr>
        </a:p>
      </dgm:t>
    </dgm:pt>
    <dgm:pt modelId="{70C4F0E1-511E-4A8F-99A5-922248926401}" type="parTrans" cxnId="{F61AD590-193B-4B7F-B4B4-D49B1F4DB2D5}">
      <dgm:prSet/>
      <dgm:spPr/>
      <dgm:t>
        <a:bodyPr/>
        <a:lstStyle/>
        <a:p>
          <a:endParaRPr lang="ru-RU"/>
        </a:p>
      </dgm:t>
    </dgm:pt>
    <dgm:pt modelId="{E641B0FF-FDD0-414F-AC84-C52D50CA41FD}" type="sibTrans" cxnId="{F61AD590-193B-4B7F-B4B4-D49B1F4DB2D5}">
      <dgm:prSet/>
      <dgm:spPr/>
      <dgm:t>
        <a:bodyPr/>
        <a:lstStyle/>
        <a:p>
          <a:endParaRPr lang="ru-RU"/>
        </a:p>
      </dgm:t>
    </dgm:pt>
    <dgm:pt modelId="{22DA70E7-75B4-4E69-8686-D36C1A130F7A}">
      <dgm:prSet custT="1"/>
      <dgm:spPr/>
      <dgm:t>
        <a:bodyPr/>
        <a:lstStyle/>
        <a:p>
          <a:r>
            <a:rPr lang="uk-UA" sz="2000" b="1" dirty="0">
              <a:solidFill>
                <a:schemeClr val="tx2">
                  <a:lumMod val="75000"/>
                </a:schemeClr>
              </a:solidFill>
            </a:rPr>
            <a:t>визначальний чинник досягнення суспільної злагоди</a:t>
          </a:r>
          <a:endParaRPr lang="ru-RU" sz="2000" dirty="0">
            <a:solidFill>
              <a:schemeClr val="tx2">
                <a:lumMod val="75000"/>
              </a:schemeClr>
            </a:solidFill>
          </a:endParaRPr>
        </a:p>
      </dgm:t>
    </dgm:pt>
    <dgm:pt modelId="{D728ED03-2706-4830-A443-A8EB7502F3D2}" type="parTrans" cxnId="{7610E271-B0E5-4358-910A-106070A40624}">
      <dgm:prSet/>
      <dgm:spPr/>
      <dgm:t>
        <a:bodyPr/>
        <a:lstStyle/>
        <a:p>
          <a:endParaRPr lang="ru-RU"/>
        </a:p>
      </dgm:t>
    </dgm:pt>
    <dgm:pt modelId="{88873BB3-A0FE-4456-B1D7-F8EB88FF7714}" type="sibTrans" cxnId="{7610E271-B0E5-4358-910A-106070A40624}">
      <dgm:prSet/>
      <dgm:spPr/>
      <dgm:t>
        <a:bodyPr/>
        <a:lstStyle/>
        <a:p>
          <a:endParaRPr lang="ru-RU"/>
        </a:p>
      </dgm:t>
    </dgm:pt>
    <dgm:pt modelId="{15AC1818-6C5C-4837-8AA3-66E8CFF296B4}">
      <dgm:prSet custT="1"/>
      <dgm:spPr/>
      <dgm:t>
        <a:bodyPr/>
        <a:lstStyle/>
        <a:p>
          <a:r>
            <a:rPr lang="uk-UA" sz="2000" b="1" dirty="0">
              <a:solidFill>
                <a:schemeClr val="tx2">
                  <a:lumMod val="75000"/>
                </a:schemeClr>
              </a:solidFill>
            </a:rPr>
            <a:t>одна з постійних і найважливіших системо-утворюючих домінант розвитку держави і суспільства</a:t>
          </a:r>
          <a:endParaRPr lang="ru-RU" sz="2000" dirty="0">
            <a:solidFill>
              <a:schemeClr val="tx2">
                <a:lumMod val="75000"/>
              </a:schemeClr>
            </a:solidFill>
          </a:endParaRPr>
        </a:p>
      </dgm:t>
    </dgm:pt>
    <dgm:pt modelId="{44823F75-76BE-4B89-9691-75EF2BD75B1C}" type="parTrans" cxnId="{6CD59891-7167-45FE-8812-CE52CCFEF93F}">
      <dgm:prSet/>
      <dgm:spPr/>
      <dgm:t>
        <a:bodyPr/>
        <a:lstStyle/>
        <a:p>
          <a:endParaRPr lang="ru-RU"/>
        </a:p>
      </dgm:t>
    </dgm:pt>
    <dgm:pt modelId="{7A24BF6B-3348-451A-9641-0DB5B6B5F574}" type="sibTrans" cxnId="{6CD59891-7167-45FE-8812-CE52CCFEF93F}">
      <dgm:prSet/>
      <dgm:spPr/>
      <dgm:t>
        <a:bodyPr/>
        <a:lstStyle/>
        <a:p>
          <a:endParaRPr lang="ru-RU"/>
        </a:p>
      </dgm:t>
    </dgm:pt>
    <dgm:pt modelId="{10A52F0D-8519-4E3D-85EE-565A8C9AA110}" type="pres">
      <dgm:prSet presAssocID="{8B39E4C8-04A2-4A7B-8DC7-19532B95F2B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843BFF-BF03-4075-BB69-3F6A67B51B56}" type="pres">
      <dgm:prSet presAssocID="{3ABF803E-14BC-4E2E-B65E-79A75939C0BD}" presName="node" presStyleLbl="node1" presStyleIdx="0" presStyleCnt="5" custScaleX="108636" custScaleY="108637" custRadScaleRad="89245" custRadScaleInc="-1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AC927-9312-470C-9B3A-8BC4ACB9655D}" type="pres">
      <dgm:prSet presAssocID="{70866819-3A00-434E-B29C-932359FAAFE7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B7A090F-1664-47A3-A062-7DBFE115E47D}" type="pres">
      <dgm:prSet presAssocID="{70866819-3A00-434E-B29C-932359FAAFE7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E17DDA0B-3C06-44CE-BA46-2418C3636BE3}" type="pres">
      <dgm:prSet presAssocID="{2D60B283-AFEC-4B29-AE17-69D5D75781C2}" presName="node" presStyleLbl="node1" presStyleIdx="1" presStyleCnt="5" custScaleX="147580" custScaleY="147580" custRadScaleRad="127765" custRadScaleInc="-134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7DD0B-59FF-4345-A8ED-98EC194B5AEA}" type="pres">
      <dgm:prSet presAssocID="{E5757770-2F1C-479E-B792-2A30B91AC71E}" presName="sibTrans" presStyleLbl="sibTrans2D1" presStyleIdx="1" presStyleCnt="5"/>
      <dgm:spPr/>
      <dgm:t>
        <a:bodyPr/>
        <a:lstStyle/>
        <a:p>
          <a:endParaRPr lang="ru-RU"/>
        </a:p>
      </dgm:t>
    </dgm:pt>
    <dgm:pt modelId="{7D7C5E4E-2664-4A90-8C43-6B18AE10BBEE}" type="pres">
      <dgm:prSet presAssocID="{E5757770-2F1C-479E-B792-2A30B91AC71E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57757834-98B8-40C5-818A-8505AF4EB0FD}" type="pres">
      <dgm:prSet presAssocID="{AD05CFA7-BC50-4DB2-9D94-7598E49806A6}" presName="node" presStyleLbl="node1" presStyleIdx="2" presStyleCnt="5" custScaleX="153176" custScaleY="153176" custRadScaleRad="106375" custRadScaleInc="-249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1AFC0D-0EE7-49E3-944E-566FB24A1B21}" type="pres">
      <dgm:prSet presAssocID="{E641B0FF-FDD0-414F-AC84-C52D50CA41FD}" presName="sibTrans" presStyleLbl="sibTrans2D1" presStyleIdx="2" presStyleCnt="5"/>
      <dgm:spPr/>
      <dgm:t>
        <a:bodyPr/>
        <a:lstStyle/>
        <a:p>
          <a:endParaRPr lang="ru-RU"/>
        </a:p>
      </dgm:t>
    </dgm:pt>
    <dgm:pt modelId="{C22D16E7-3299-4BD2-82A8-A306DC8ED7DB}" type="pres">
      <dgm:prSet presAssocID="{E641B0FF-FDD0-414F-AC84-C52D50CA41FD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89E10D72-F80F-4A0D-9590-4D275306BD88}" type="pres">
      <dgm:prSet presAssocID="{22DA70E7-75B4-4E69-8686-D36C1A130F7A}" presName="node" presStyleLbl="node1" presStyleIdx="3" presStyleCnt="5" custScaleX="143310" custScaleY="143310" custRadScaleRad="107636" custRadScaleInc="30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B5DA5F-4AF4-471B-920E-2C6E027E8EE6}" type="pres">
      <dgm:prSet presAssocID="{88873BB3-A0FE-4456-B1D7-F8EB88FF7714}" presName="sibTrans" presStyleLbl="sibTrans2D1" presStyleIdx="3" presStyleCnt="5"/>
      <dgm:spPr/>
      <dgm:t>
        <a:bodyPr/>
        <a:lstStyle/>
        <a:p>
          <a:endParaRPr lang="ru-RU"/>
        </a:p>
      </dgm:t>
    </dgm:pt>
    <dgm:pt modelId="{B12DF367-4E44-44A3-B8B4-00990B298EC0}" type="pres">
      <dgm:prSet presAssocID="{88873BB3-A0FE-4456-B1D7-F8EB88FF7714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2BB8AA33-F2CD-482F-A1FC-A953A58CB941}" type="pres">
      <dgm:prSet presAssocID="{15AC1818-6C5C-4837-8AA3-66E8CFF296B4}" presName="node" presStyleLbl="node1" presStyleIdx="4" presStyleCnt="5" custScaleX="152427" custScaleY="155136" custRadScaleRad="131592" custRadScaleInc="15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9852B8-458B-4B5A-BEF1-37304BE98295}" type="pres">
      <dgm:prSet presAssocID="{7A24BF6B-3348-451A-9641-0DB5B6B5F574}" presName="sibTrans" presStyleLbl="sibTrans2D1" presStyleIdx="4" presStyleCnt="5"/>
      <dgm:spPr/>
      <dgm:t>
        <a:bodyPr/>
        <a:lstStyle/>
        <a:p>
          <a:endParaRPr lang="ru-RU"/>
        </a:p>
      </dgm:t>
    </dgm:pt>
    <dgm:pt modelId="{BB1B8D00-3A88-438C-9756-447071792DA7}" type="pres">
      <dgm:prSet presAssocID="{7A24BF6B-3348-451A-9641-0DB5B6B5F574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96E0A566-3A4F-4334-AB35-25C34928B8C7}" type="presOf" srcId="{7A24BF6B-3348-451A-9641-0DB5B6B5F574}" destId="{CD9852B8-458B-4B5A-BEF1-37304BE98295}" srcOrd="0" destOrd="0" presId="urn:microsoft.com/office/officeart/2005/8/layout/cycle2"/>
    <dgm:cxn modelId="{967A1CBE-2DA4-4F96-8BAC-ACD0C6813EDD}" type="presOf" srcId="{7A24BF6B-3348-451A-9641-0DB5B6B5F574}" destId="{BB1B8D00-3A88-438C-9756-447071792DA7}" srcOrd="1" destOrd="0" presId="urn:microsoft.com/office/officeart/2005/8/layout/cycle2"/>
    <dgm:cxn modelId="{853764E8-9FCB-46C2-8878-0DE85E433433}" type="presOf" srcId="{88873BB3-A0FE-4456-B1D7-F8EB88FF7714}" destId="{B12DF367-4E44-44A3-B8B4-00990B298EC0}" srcOrd="1" destOrd="0" presId="urn:microsoft.com/office/officeart/2005/8/layout/cycle2"/>
    <dgm:cxn modelId="{935BBC99-A6D4-414A-8EE4-37CCF389407A}" type="presOf" srcId="{E5757770-2F1C-479E-B792-2A30B91AC71E}" destId="{A2C7DD0B-59FF-4345-A8ED-98EC194B5AEA}" srcOrd="0" destOrd="0" presId="urn:microsoft.com/office/officeart/2005/8/layout/cycle2"/>
    <dgm:cxn modelId="{1A739895-2B9A-4875-A326-5D96BAA65FD9}" type="presOf" srcId="{15AC1818-6C5C-4837-8AA3-66E8CFF296B4}" destId="{2BB8AA33-F2CD-482F-A1FC-A953A58CB941}" srcOrd="0" destOrd="0" presId="urn:microsoft.com/office/officeart/2005/8/layout/cycle2"/>
    <dgm:cxn modelId="{9EF524A2-3DC1-4811-BAB5-B346335B80BB}" type="presOf" srcId="{88873BB3-A0FE-4456-B1D7-F8EB88FF7714}" destId="{E7B5DA5F-4AF4-471B-920E-2C6E027E8EE6}" srcOrd="0" destOrd="0" presId="urn:microsoft.com/office/officeart/2005/8/layout/cycle2"/>
    <dgm:cxn modelId="{7610E271-B0E5-4358-910A-106070A40624}" srcId="{8B39E4C8-04A2-4A7B-8DC7-19532B95F2B2}" destId="{22DA70E7-75B4-4E69-8686-D36C1A130F7A}" srcOrd="3" destOrd="0" parTransId="{D728ED03-2706-4830-A443-A8EB7502F3D2}" sibTransId="{88873BB3-A0FE-4456-B1D7-F8EB88FF7714}"/>
    <dgm:cxn modelId="{F3CA1231-F4C9-4F73-81D5-18DCADEE232C}" type="presOf" srcId="{70866819-3A00-434E-B29C-932359FAAFE7}" destId="{932AC927-9312-470C-9B3A-8BC4ACB9655D}" srcOrd="0" destOrd="0" presId="urn:microsoft.com/office/officeart/2005/8/layout/cycle2"/>
    <dgm:cxn modelId="{A01CEA99-418B-45D3-829B-91FDDD0C4BB9}" type="presOf" srcId="{22DA70E7-75B4-4E69-8686-D36C1A130F7A}" destId="{89E10D72-F80F-4A0D-9590-4D275306BD88}" srcOrd="0" destOrd="0" presId="urn:microsoft.com/office/officeart/2005/8/layout/cycle2"/>
    <dgm:cxn modelId="{AE42B93A-F8FF-4100-B515-E2CEB849937B}" type="presOf" srcId="{70866819-3A00-434E-B29C-932359FAAFE7}" destId="{4B7A090F-1664-47A3-A062-7DBFE115E47D}" srcOrd="1" destOrd="0" presId="urn:microsoft.com/office/officeart/2005/8/layout/cycle2"/>
    <dgm:cxn modelId="{3ACA68D3-6614-4215-9652-CD3FF892ECB5}" type="presOf" srcId="{E641B0FF-FDD0-414F-AC84-C52D50CA41FD}" destId="{3A1AFC0D-0EE7-49E3-944E-566FB24A1B21}" srcOrd="0" destOrd="0" presId="urn:microsoft.com/office/officeart/2005/8/layout/cycle2"/>
    <dgm:cxn modelId="{4DFDDC6F-8BD7-4840-B716-E83084B6D231}" type="presOf" srcId="{3ABF803E-14BC-4E2E-B65E-79A75939C0BD}" destId="{59843BFF-BF03-4075-BB69-3F6A67B51B56}" srcOrd="0" destOrd="0" presId="urn:microsoft.com/office/officeart/2005/8/layout/cycle2"/>
    <dgm:cxn modelId="{59827FB8-86B8-4EC2-8125-EB84371E6621}" srcId="{8B39E4C8-04A2-4A7B-8DC7-19532B95F2B2}" destId="{2D60B283-AFEC-4B29-AE17-69D5D75781C2}" srcOrd="1" destOrd="0" parTransId="{DBE3192E-DC90-4C36-B368-F94AB115C898}" sibTransId="{E5757770-2F1C-479E-B792-2A30B91AC71E}"/>
    <dgm:cxn modelId="{1910851B-2762-40CA-ACEE-FEB44F969A7C}" type="presOf" srcId="{AD05CFA7-BC50-4DB2-9D94-7598E49806A6}" destId="{57757834-98B8-40C5-818A-8505AF4EB0FD}" srcOrd="0" destOrd="0" presId="urn:microsoft.com/office/officeart/2005/8/layout/cycle2"/>
    <dgm:cxn modelId="{92A2035A-343A-4A36-8CFB-D94059C26459}" type="presOf" srcId="{E5757770-2F1C-479E-B792-2A30B91AC71E}" destId="{7D7C5E4E-2664-4A90-8C43-6B18AE10BBEE}" srcOrd="1" destOrd="0" presId="urn:microsoft.com/office/officeart/2005/8/layout/cycle2"/>
    <dgm:cxn modelId="{F61AD590-193B-4B7F-B4B4-D49B1F4DB2D5}" srcId="{8B39E4C8-04A2-4A7B-8DC7-19532B95F2B2}" destId="{AD05CFA7-BC50-4DB2-9D94-7598E49806A6}" srcOrd="2" destOrd="0" parTransId="{70C4F0E1-511E-4A8F-99A5-922248926401}" sibTransId="{E641B0FF-FDD0-414F-AC84-C52D50CA41FD}"/>
    <dgm:cxn modelId="{844CD618-3DC7-4630-9E48-69B3B3FA1D38}" type="presOf" srcId="{E641B0FF-FDD0-414F-AC84-C52D50CA41FD}" destId="{C22D16E7-3299-4BD2-82A8-A306DC8ED7DB}" srcOrd="1" destOrd="0" presId="urn:microsoft.com/office/officeart/2005/8/layout/cycle2"/>
    <dgm:cxn modelId="{72025992-1487-40BA-9A90-2D9BA2499C6F}" type="presOf" srcId="{2D60B283-AFEC-4B29-AE17-69D5D75781C2}" destId="{E17DDA0B-3C06-44CE-BA46-2418C3636BE3}" srcOrd="0" destOrd="0" presId="urn:microsoft.com/office/officeart/2005/8/layout/cycle2"/>
    <dgm:cxn modelId="{6F073A5F-FCF8-4C4E-82C9-990C771B5779}" type="presOf" srcId="{8B39E4C8-04A2-4A7B-8DC7-19532B95F2B2}" destId="{10A52F0D-8519-4E3D-85EE-565A8C9AA110}" srcOrd="0" destOrd="0" presId="urn:microsoft.com/office/officeart/2005/8/layout/cycle2"/>
    <dgm:cxn modelId="{91765C55-59B0-4417-9523-485C6047F72C}" srcId="{8B39E4C8-04A2-4A7B-8DC7-19532B95F2B2}" destId="{3ABF803E-14BC-4E2E-B65E-79A75939C0BD}" srcOrd="0" destOrd="0" parTransId="{A7625E57-6B05-4D0D-A6E7-06842A4EAFAD}" sibTransId="{70866819-3A00-434E-B29C-932359FAAFE7}"/>
    <dgm:cxn modelId="{6CD59891-7167-45FE-8812-CE52CCFEF93F}" srcId="{8B39E4C8-04A2-4A7B-8DC7-19532B95F2B2}" destId="{15AC1818-6C5C-4837-8AA3-66E8CFF296B4}" srcOrd="4" destOrd="0" parTransId="{44823F75-76BE-4B89-9691-75EF2BD75B1C}" sibTransId="{7A24BF6B-3348-451A-9641-0DB5B6B5F574}"/>
    <dgm:cxn modelId="{DEE14AC6-E5A6-414A-B7CE-7421E2D49FF8}" type="presParOf" srcId="{10A52F0D-8519-4E3D-85EE-565A8C9AA110}" destId="{59843BFF-BF03-4075-BB69-3F6A67B51B56}" srcOrd="0" destOrd="0" presId="urn:microsoft.com/office/officeart/2005/8/layout/cycle2"/>
    <dgm:cxn modelId="{830BB663-06D4-4B9F-B8A6-6994BDAA8B65}" type="presParOf" srcId="{10A52F0D-8519-4E3D-85EE-565A8C9AA110}" destId="{932AC927-9312-470C-9B3A-8BC4ACB9655D}" srcOrd="1" destOrd="0" presId="urn:microsoft.com/office/officeart/2005/8/layout/cycle2"/>
    <dgm:cxn modelId="{3EC366CB-6355-4B5E-980E-07E02C2DB5CC}" type="presParOf" srcId="{932AC927-9312-470C-9B3A-8BC4ACB9655D}" destId="{4B7A090F-1664-47A3-A062-7DBFE115E47D}" srcOrd="0" destOrd="0" presId="urn:microsoft.com/office/officeart/2005/8/layout/cycle2"/>
    <dgm:cxn modelId="{0B654FAF-D6C7-4D68-BEEC-17B55F209C0D}" type="presParOf" srcId="{10A52F0D-8519-4E3D-85EE-565A8C9AA110}" destId="{E17DDA0B-3C06-44CE-BA46-2418C3636BE3}" srcOrd="2" destOrd="0" presId="urn:microsoft.com/office/officeart/2005/8/layout/cycle2"/>
    <dgm:cxn modelId="{782922C6-4E05-43AB-A7A2-187309371F92}" type="presParOf" srcId="{10A52F0D-8519-4E3D-85EE-565A8C9AA110}" destId="{A2C7DD0B-59FF-4345-A8ED-98EC194B5AEA}" srcOrd="3" destOrd="0" presId="urn:microsoft.com/office/officeart/2005/8/layout/cycle2"/>
    <dgm:cxn modelId="{36D9E970-6F84-4B09-950C-6188F819F06E}" type="presParOf" srcId="{A2C7DD0B-59FF-4345-A8ED-98EC194B5AEA}" destId="{7D7C5E4E-2664-4A90-8C43-6B18AE10BBEE}" srcOrd="0" destOrd="0" presId="urn:microsoft.com/office/officeart/2005/8/layout/cycle2"/>
    <dgm:cxn modelId="{42D42D3A-AA70-4E0C-89A9-C9EE82D25C21}" type="presParOf" srcId="{10A52F0D-8519-4E3D-85EE-565A8C9AA110}" destId="{57757834-98B8-40C5-818A-8505AF4EB0FD}" srcOrd="4" destOrd="0" presId="urn:microsoft.com/office/officeart/2005/8/layout/cycle2"/>
    <dgm:cxn modelId="{F0398155-9687-49AF-A143-511741838806}" type="presParOf" srcId="{10A52F0D-8519-4E3D-85EE-565A8C9AA110}" destId="{3A1AFC0D-0EE7-49E3-944E-566FB24A1B21}" srcOrd="5" destOrd="0" presId="urn:microsoft.com/office/officeart/2005/8/layout/cycle2"/>
    <dgm:cxn modelId="{76865991-7759-475C-A147-5505BFB7B76B}" type="presParOf" srcId="{3A1AFC0D-0EE7-49E3-944E-566FB24A1B21}" destId="{C22D16E7-3299-4BD2-82A8-A306DC8ED7DB}" srcOrd="0" destOrd="0" presId="urn:microsoft.com/office/officeart/2005/8/layout/cycle2"/>
    <dgm:cxn modelId="{65017E25-64B1-4C42-91B9-BDB353EBF041}" type="presParOf" srcId="{10A52F0D-8519-4E3D-85EE-565A8C9AA110}" destId="{89E10D72-F80F-4A0D-9590-4D275306BD88}" srcOrd="6" destOrd="0" presId="urn:microsoft.com/office/officeart/2005/8/layout/cycle2"/>
    <dgm:cxn modelId="{5F9A67D2-FDA2-496F-8DF7-5757782B4B4C}" type="presParOf" srcId="{10A52F0D-8519-4E3D-85EE-565A8C9AA110}" destId="{E7B5DA5F-4AF4-471B-920E-2C6E027E8EE6}" srcOrd="7" destOrd="0" presId="urn:microsoft.com/office/officeart/2005/8/layout/cycle2"/>
    <dgm:cxn modelId="{B5FCF81F-B740-4347-9CD3-53ADD1C0F596}" type="presParOf" srcId="{E7B5DA5F-4AF4-471B-920E-2C6E027E8EE6}" destId="{B12DF367-4E44-44A3-B8B4-00990B298EC0}" srcOrd="0" destOrd="0" presId="urn:microsoft.com/office/officeart/2005/8/layout/cycle2"/>
    <dgm:cxn modelId="{4A85D0FC-2193-44EA-A945-172E018BC0FF}" type="presParOf" srcId="{10A52F0D-8519-4E3D-85EE-565A8C9AA110}" destId="{2BB8AA33-F2CD-482F-A1FC-A953A58CB941}" srcOrd="8" destOrd="0" presId="urn:microsoft.com/office/officeart/2005/8/layout/cycle2"/>
    <dgm:cxn modelId="{5AC2B1C8-F606-49AF-AC8B-C45973117A62}" type="presParOf" srcId="{10A52F0D-8519-4E3D-85EE-565A8C9AA110}" destId="{CD9852B8-458B-4B5A-BEF1-37304BE98295}" srcOrd="9" destOrd="0" presId="urn:microsoft.com/office/officeart/2005/8/layout/cycle2"/>
    <dgm:cxn modelId="{B25C8F6B-4C7A-4E00-B854-72B149559BDB}" type="presParOf" srcId="{CD9852B8-458B-4B5A-BEF1-37304BE98295}" destId="{BB1B8D00-3A88-438C-9756-447071792DA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911984F-866F-49BB-B937-0C91625D37CC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F718DCE7-A2D3-477B-A059-14951D684E10}">
      <dgm:prSet phldrT="[Текст]" custT="1"/>
      <dgm:spPr/>
      <dgm:t>
        <a:bodyPr/>
        <a:lstStyle/>
        <a:p>
          <a:r>
            <a: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впливи знизу вгору </a:t>
          </a:r>
          <a:r>
            <a:rPr lang="uk-UA" sz="2000" b="1" dirty="0"/>
            <a:t>(демократичний механізм участі в управлінні)</a:t>
          </a:r>
          <a:endParaRPr lang="ru-RU" sz="2000" dirty="0"/>
        </a:p>
      </dgm:t>
    </dgm:pt>
    <dgm:pt modelId="{8E5090B8-F2DF-42F5-A7BF-57A0FE0B9B71}" type="parTrans" cxnId="{4115959A-A874-4651-8245-E9CAFDC239CC}">
      <dgm:prSet/>
      <dgm:spPr/>
      <dgm:t>
        <a:bodyPr/>
        <a:lstStyle/>
        <a:p>
          <a:endParaRPr lang="ru-RU"/>
        </a:p>
      </dgm:t>
    </dgm:pt>
    <dgm:pt modelId="{DA0A22C2-72EC-4AE5-8617-5524720BF332}" type="sibTrans" cxnId="{4115959A-A874-4651-8245-E9CAFDC239CC}">
      <dgm:prSet/>
      <dgm:spPr/>
      <dgm:t>
        <a:bodyPr/>
        <a:lstStyle/>
        <a:p>
          <a:endParaRPr lang="ru-RU"/>
        </a:p>
      </dgm:t>
    </dgm:pt>
    <dgm:pt modelId="{9DDDCE84-B4A3-41D1-B394-9CFFECCB51B4}">
      <dgm:prSet phldrT="[Текст]" custT="1"/>
      <dgm:spPr/>
      <dgm:t>
        <a:bodyPr/>
        <a:lstStyle/>
        <a:p>
          <a:r>
            <a:rPr lang="uk-UA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взаємодія внизу   </a:t>
          </a:r>
          <a:r>
            <a:rPr lang="uk-UA" sz="2200" b="1" dirty="0"/>
            <a:t>(самоврядування)</a:t>
          </a:r>
          <a:endParaRPr lang="ru-RU" sz="2200" dirty="0"/>
        </a:p>
      </dgm:t>
    </dgm:pt>
    <dgm:pt modelId="{AA194B75-C242-4C8C-9CEB-A27862A0EF4A}" type="parTrans" cxnId="{8A812704-6975-4D3A-A0E5-927F5E262F1C}">
      <dgm:prSet/>
      <dgm:spPr/>
      <dgm:t>
        <a:bodyPr/>
        <a:lstStyle/>
        <a:p>
          <a:endParaRPr lang="ru-RU"/>
        </a:p>
      </dgm:t>
    </dgm:pt>
    <dgm:pt modelId="{93934643-B30B-41A7-9858-662480B04A7B}" type="sibTrans" cxnId="{8A812704-6975-4D3A-A0E5-927F5E262F1C}">
      <dgm:prSet/>
      <dgm:spPr/>
      <dgm:t>
        <a:bodyPr/>
        <a:lstStyle/>
        <a:p>
          <a:endParaRPr lang="ru-RU"/>
        </a:p>
      </dgm:t>
    </dgm:pt>
    <dgm:pt modelId="{4B04C0BF-2E27-413A-8C6E-CF0750800139}">
      <dgm:prSet phldrT="[Текст]" custT="1"/>
      <dgm:spPr/>
      <dgm:t>
        <a:bodyPr/>
        <a:lstStyle/>
        <a:p>
          <a:r>
            <a: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впливи зверху вниз </a:t>
          </a:r>
          <a:r>
            <a:rPr lang="uk-UA" sz="2000" b="1" dirty="0"/>
            <a:t>(владно-вольові, командні, стимулюючі, переконуючі)</a:t>
          </a:r>
          <a:endParaRPr lang="ru-RU" sz="2000" dirty="0"/>
        </a:p>
      </dgm:t>
    </dgm:pt>
    <dgm:pt modelId="{D380890E-9366-4F70-8844-8E6E8FC870AE}" type="parTrans" cxnId="{5C6C7E67-F4E4-4AF8-A5F1-C47DE29809FD}">
      <dgm:prSet/>
      <dgm:spPr/>
      <dgm:t>
        <a:bodyPr/>
        <a:lstStyle/>
        <a:p>
          <a:endParaRPr lang="ru-RU"/>
        </a:p>
      </dgm:t>
    </dgm:pt>
    <dgm:pt modelId="{6011ED00-4D36-4F15-ABC9-4CC2D27C1412}" type="sibTrans" cxnId="{5C6C7E67-F4E4-4AF8-A5F1-C47DE29809FD}">
      <dgm:prSet/>
      <dgm:spPr/>
      <dgm:t>
        <a:bodyPr/>
        <a:lstStyle/>
        <a:p>
          <a:endParaRPr lang="ru-RU"/>
        </a:p>
      </dgm:t>
    </dgm:pt>
    <dgm:pt modelId="{D224CC8C-CEBA-46CD-9DAA-C9512321E242}" type="pres">
      <dgm:prSet presAssocID="{B911984F-866F-49BB-B937-0C91625D37CC}" presName="compositeShape" presStyleCnt="0">
        <dgm:presLayoutVars>
          <dgm:chMax val="7"/>
          <dgm:dir/>
          <dgm:resizeHandles val="exact"/>
        </dgm:presLayoutVars>
      </dgm:prSet>
      <dgm:spPr/>
    </dgm:pt>
    <dgm:pt modelId="{DEA180AF-EF15-46B7-98FE-EF300A70E24C}" type="pres">
      <dgm:prSet presAssocID="{B911984F-866F-49BB-B937-0C91625D37CC}" presName="wedge1" presStyleLbl="node1" presStyleIdx="0" presStyleCnt="3" custScaleX="116947" custScaleY="108955"/>
      <dgm:spPr/>
      <dgm:t>
        <a:bodyPr/>
        <a:lstStyle/>
        <a:p>
          <a:endParaRPr lang="ru-RU"/>
        </a:p>
      </dgm:t>
    </dgm:pt>
    <dgm:pt modelId="{4B770F44-86FF-496F-82D3-030CC690F645}" type="pres">
      <dgm:prSet presAssocID="{B911984F-866F-49BB-B937-0C91625D37C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03E675-DA3B-4CF6-BC77-83FC94A3D7DD}" type="pres">
      <dgm:prSet presAssocID="{B911984F-866F-49BB-B937-0C91625D37CC}" presName="wedge2" presStyleLbl="node1" presStyleIdx="1" presStyleCnt="3" custScaleX="113286" custScaleY="108955"/>
      <dgm:spPr/>
      <dgm:t>
        <a:bodyPr/>
        <a:lstStyle/>
        <a:p>
          <a:endParaRPr lang="ru-RU"/>
        </a:p>
      </dgm:t>
    </dgm:pt>
    <dgm:pt modelId="{61B965F3-CF1F-40C7-9575-3273985AE7D1}" type="pres">
      <dgm:prSet presAssocID="{B911984F-866F-49BB-B937-0C91625D37C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A70972-4BCF-4BC1-A0AC-CDEA065B5052}" type="pres">
      <dgm:prSet presAssocID="{B911984F-866F-49BB-B937-0C91625D37CC}" presName="wedge3" presStyleLbl="node1" presStyleIdx="2" presStyleCnt="3" custScaleX="111297" custScaleY="113770"/>
      <dgm:spPr/>
      <dgm:t>
        <a:bodyPr/>
        <a:lstStyle/>
        <a:p>
          <a:endParaRPr lang="ru-RU"/>
        </a:p>
      </dgm:t>
    </dgm:pt>
    <dgm:pt modelId="{1068E47E-4FA6-4F71-9B3A-904FF4632FD4}" type="pres">
      <dgm:prSet presAssocID="{B911984F-866F-49BB-B937-0C91625D37C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E49419-3EA4-4321-8DBD-FE78F2268ADF}" type="presOf" srcId="{F718DCE7-A2D3-477B-A059-14951D684E10}" destId="{DEA180AF-EF15-46B7-98FE-EF300A70E24C}" srcOrd="0" destOrd="0" presId="urn:microsoft.com/office/officeart/2005/8/layout/chart3"/>
    <dgm:cxn modelId="{9E9871C2-2260-49B7-A94B-2AC7EEDCA906}" type="presOf" srcId="{9DDDCE84-B4A3-41D1-B394-9CFFECCB51B4}" destId="{61B965F3-CF1F-40C7-9575-3273985AE7D1}" srcOrd="1" destOrd="0" presId="urn:microsoft.com/office/officeart/2005/8/layout/chart3"/>
    <dgm:cxn modelId="{5C6C7E67-F4E4-4AF8-A5F1-C47DE29809FD}" srcId="{B911984F-866F-49BB-B937-0C91625D37CC}" destId="{4B04C0BF-2E27-413A-8C6E-CF0750800139}" srcOrd="2" destOrd="0" parTransId="{D380890E-9366-4F70-8844-8E6E8FC870AE}" sibTransId="{6011ED00-4D36-4F15-ABC9-4CC2D27C1412}"/>
    <dgm:cxn modelId="{C7DBCBBD-7D5E-45FC-B72B-075F4DC4C0F4}" type="presOf" srcId="{F718DCE7-A2D3-477B-A059-14951D684E10}" destId="{4B770F44-86FF-496F-82D3-030CC690F645}" srcOrd="1" destOrd="0" presId="urn:microsoft.com/office/officeart/2005/8/layout/chart3"/>
    <dgm:cxn modelId="{4115959A-A874-4651-8245-E9CAFDC239CC}" srcId="{B911984F-866F-49BB-B937-0C91625D37CC}" destId="{F718DCE7-A2D3-477B-A059-14951D684E10}" srcOrd="0" destOrd="0" parTransId="{8E5090B8-F2DF-42F5-A7BF-57A0FE0B9B71}" sibTransId="{DA0A22C2-72EC-4AE5-8617-5524720BF332}"/>
    <dgm:cxn modelId="{73B6D698-FE05-439F-AC95-7D40F8719A30}" type="presOf" srcId="{4B04C0BF-2E27-413A-8C6E-CF0750800139}" destId="{1068E47E-4FA6-4F71-9B3A-904FF4632FD4}" srcOrd="1" destOrd="0" presId="urn:microsoft.com/office/officeart/2005/8/layout/chart3"/>
    <dgm:cxn modelId="{7E558CA5-1726-4438-B5E4-5180B4E682DF}" type="presOf" srcId="{4B04C0BF-2E27-413A-8C6E-CF0750800139}" destId="{77A70972-4BCF-4BC1-A0AC-CDEA065B5052}" srcOrd="0" destOrd="0" presId="urn:microsoft.com/office/officeart/2005/8/layout/chart3"/>
    <dgm:cxn modelId="{8F90FF56-C4F8-4CC2-B9E5-96A829F63643}" type="presOf" srcId="{B911984F-866F-49BB-B937-0C91625D37CC}" destId="{D224CC8C-CEBA-46CD-9DAA-C9512321E242}" srcOrd="0" destOrd="0" presId="urn:microsoft.com/office/officeart/2005/8/layout/chart3"/>
    <dgm:cxn modelId="{8A812704-6975-4D3A-A0E5-927F5E262F1C}" srcId="{B911984F-866F-49BB-B937-0C91625D37CC}" destId="{9DDDCE84-B4A3-41D1-B394-9CFFECCB51B4}" srcOrd="1" destOrd="0" parTransId="{AA194B75-C242-4C8C-9CEB-A27862A0EF4A}" sibTransId="{93934643-B30B-41A7-9858-662480B04A7B}"/>
    <dgm:cxn modelId="{17FD7595-574E-48DD-A778-9A6A8C6467FA}" type="presOf" srcId="{9DDDCE84-B4A3-41D1-B394-9CFFECCB51B4}" destId="{C303E675-DA3B-4CF6-BC77-83FC94A3D7DD}" srcOrd="0" destOrd="0" presId="urn:microsoft.com/office/officeart/2005/8/layout/chart3"/>
    <dgm:cxn modelId="{5F7BDF52-9641-4ADB-96D3-F0F13E41853B}" type="presParOf" srcId="{D224CC8C-CEBA-46CD-9DAA-C9512321E242}" destId="{DEA180AF-EF15-46B7-98FE-EF300A70E24C}" srcOrd="0" destOrd="0" presId="urn:microsoft.com/office/officeart/2005/8/layout/chart3"/>
    <dgm:cxn modelId="{35CEEA43-64A3-4370-85F8-94DE49C9D957}" type="presParOf" srcId="{D224CC8C-CEBA-46CD-9DAA-C9512321E242}" destId="{4B770F44-86FF-496F-82D3-030CC690F645}" srcOrd="1" destOrd="0" presId="urn:microsoft.com/office/officeart/2005/8/layout/chart3"/>
    <dgm:cxn modelId="{615282F4-D80B-4A19-8F0C-991D13A71F9A}" type="presParOf" srcId="{D224CC8C-CEBA-46CD-9DAA-C9512321E242}" destId="{C303E675-DA3B-4CF6-BC77-83FC94A3D7DD}" srcOrd="2" destOrd="0" presId="urn:microsoft.com/office/officeart/2005/8/layout/chart3"/>
    <dgm:cxn modelId="{0E90E0D6-1FD3-4CB0-A898-A2F50274E69B}" type="presParOf" srcId="{D224CC8C-CEBA-46CD-9DAA-C9512321E242}" destId="{61B965F3-CF1F-40C7-9575-3273985AE7D1}" srcOrd="3" destOrd="0" presId="urn:microsoft.com/office/officeart/2005/8/layout/chart3"/>
    <dgm:cxn modelId="{3B19E8E3-8A63-4AC5-AD1D-AF76B26C0272}" type="presParOf" srcId="{D224CC8C-CEBA-46CD-9DAA-C9512321E242}" destId="{77A70972-4BCF-4BC1-A0AC-CDEA065B5052}" srcOrd="4" destOrd="0" presId="urn:microsoft.com/office/officeart/2005/8/layout/chart3"/>
    <dgm:cxn modelId="{18E8CC2D-441B-4898-AE84-BF798AA805D9}" type="presParOf" srcId="{D224CC8C-CEBA-46CD-9DAA-C9512321E242}" destId="{1068E47E-4FA6-4F71-9B3A-904FF4632FD4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BBB821-4D71-487F-A6AA-6CE00AA193BB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6AEE29-8124-4A54-B5AB-49BA1210DF17}">
      <dgm:prSet phldrT="[Текст]" custT="1"/>
      <dgm:spPr/>
      <dgm:t>
        <a:bodyPr/>
        <a:lstStyle/>
        <a:p>
          <a:r>
            <a:rPr lang="uk-UA" sz="2200" b="1" dirty="0"/>
            <a:t>Специфічним характером «зворотного зв’язку»</a:t>
          </a:r>
          <a:endParaRPr lang="ru-RU" sz="2200" dirty="0"/>
        </a:p>
      </dgm:t>
    </dgm:pt>
    <dgm:pt modelId="{313E0E20-F783-4365-9343-B1369331D059}" type="parTrans" cxnId="{FB147A96-DB88-415F-BA65-40FC2ACB0D0F}">
      <dgm:prSet/>
      <dgm:spPr/>
      <dgm:t>
        <a:bodyPr/>
        <a:lstStyle/>
        <a:p>
          <a:endParaRPr lang="ru-RU"/>
        </a:p>
      </dgm:t>
    </dgm:pt>
    <dgm:pt modelId="{D65BB08B-7749-49FE-91DC-0785975B0489}" type="sibTrans" cxnId="{FB147A96-DB88-415F-BA65-40FC2ACB0D0F}">
      <dgm:prSet/>
      <dgm:spPr/>
      <dgm:t>
        <a:bodyPr/>
        <a:lstStyle/>
        <a:p>
          <a:endParaRPr lang="ru-RU"/>
        </a:p>
      </dgm:t>
    </dgm:pt>
    <dgm:pt modelId="{32BE7A0F-1221-439F-8E38-9E8158AA9A04}">
      <dgm:prSet phldrT="[Текст]"/>
      <dgm:spPr/>
      <dgm:t>
        <a:bodyPr/>
        <a:lstStyle/>
        <a:p>
          <a:r>
            <a:rPr lang="uk-UA" b="1" dirty="0"/>
            <a:t>Рухливістю суб’єктів і об’єктів політичного управління</a:t>
          </a:r>
          <a:endParaRPr lang="ru-RU" dirty="0"/>
        </a:p>
      </dgm:t>
    </dgm:pt>
    <dgm:pt modelId="{0B03B9A2-FFE3-4E8E-B458-57C34D432AB0}" type="parTrans" cxnId="{A248E0C3-B310-4FEB-A8FA-5CCB54BC861A}">
      <dgm:prSet/>
      <dgm:spPr/>
      <dgm:t>
        <a:bodyPr/>
        <a:lstStyle/>
        <a:p>
          <a:endParaRPr lang="ru-RU"/>
        </a:p>
      </dgm:t>
    </dgm:pt>
    <dgm:pt modelId="{895376C3-EF76-4639-A4F5-61994B24F6C4}" type="sibTrans" cxnId="{A248E0C3-B310-4FEB-A8FA-5CCB54BC861A}">
      <dgm:prSet/>
      <dgm:spPr/>
      <dgm:t>
        <a:bodyPr/>
        <a:lstStyle/>
        <a:p>
          <a:endParaRPr lang="ru-RU"/>
        </a:p>
      </dgm:t>
    </dgm:pt>
    <dgm:pt modelId="{E98D9AA8-6FD1-4699-8044-ED9A5F70CBB1}">
      <dgm:prSet phldrT="[Текст]"/>
      <dgm:spPr/>
      <dgm:t>
        <a:bodyPr/>
        <a:lstStyle/>
        <a:p>
          <a:r>
            <a:rPr lang="uk-UA" b="1" dirty="0"/>
            <a:t>Припускає суперечливу єдність особистих, групових, державних і загальносуспільних інтересів</a:t>
          </a:r>
          <a:endParaRPr lang="ru-RU" dirty="0"/>
        </a:p>
      </dgm:t>
    </dgm:pt>
    <dgm:pt modelId="{98BA7D33-D9AC-44C8-921D-99014C05B466}" type="parTrans" cxnId="{F3219D76-173D-4390-B631-6DEA59377E78}">
      <dgm:prSet/>
      <dgm:spPr/>
      <dgm:t>
        <a:bodyPr/>
        <a:lstStyle/>
        <a:p>
          <a:endParaRPr lang="ru-RU"/>
        </a:p>
      </dgm:t>
    </dgm:pt>
    <dgm:pt modelId="{D6C78C1F-D9FF-4726-84E3-501F0F2DF11F}" type="sibTrans" cxnId="{F3219D76-173D-4390-B631-6DEA59377E78}">
      <dgm:prSet/>
      <dgm:spPr/>
      <dgm:t>
        <a:bodyPr/>
        <a:lstStyle/>
        <a:p>
          <a:endParaRPr lang="ru-RU"/>
        </a:p>
      </dgm:t>
    </dgm:pt>
    <dgm:pt modelId="{A0E0AB00-5E81-4711-9009-494DD44F39AF}">
      <dgm:prSet/>
      <dgm:spPr/>
      <dgm:t>
        <a:bodyPr/>
        <a:lstStyle/>
        <a:p>
          <a:endParaRPr lang="ru-RU"/>
        </a:p>
      </dgm:t>
    </dgm:pt>
    <dgm:pt modelId="{6BEFA48E-7218-487E-92C5-D8D0746FC05F}" type="parTrans" cxnId="{F98230C5-CC74-48E7-87A9-FA85469AA598}">
      <dgm:prSet/>
      <dgm:spPr/>
      <dgm:t>
        <a:bodyPr/>
        <a:lstStyle/>
        <a:p>
          <a:endParaRPr lang="ru-RU"/>
        </a:p>
      </dgm:t>
    </dgm:pt>
    <dgm:pt modelId="{470CCCB1-7F15-4801-8442-930EBEBE3CA8}" type="sibTrans" cxnId="{F98230C5-CC74-48E7-87A9-FA85469AA598}">
      <dgm:prSet/>
      <dgm:spPr/>
      <dgm:t>
        <a:bodyPr/>
        <a:lstStyle/>
        <a:p>
          <a:endParaRPr lang="ru-RU"/>
        </a:p>
      </dgm:t>
    </dgm:pt>
    <dgm:pt modelId="{87A2A622-0A0F-4BCF-A9E6-DC81B8275083}">
      <dgm:prSet phldrT="[Текст]" custT="1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uk-UA" sz="2100" b="1" dirty="0"/>
            <a:t>Досить складними прямими й опосередкованими результатами політико-адміністративної діяльності</a:t>
          </a:r>
          <a:endParaRPr lang="ru-RU" sz="2100" dirty="0"/>
        </a:p>
      </dgm:t>
    </dgm:pt>
    <dgm:pt modelId="{5F6B8547-D132-439B-878D-4B78FFE40E47}" type="parTrans" cxnId="{9024C2E4-FA2D-4B62-B9FF-1C5CEFD51951}">
      <dgm:prSet/>
      <dgm:spPr/>
      <dgm:t>
        <a:bodyPr/>
        <a:lstStyle/>
        <a:p>
          <a:endParaRPr lang="ru-RU"/>
        </a:p>
      </dgm:t>
    </dgm:pt>
    <dgm:pt modelId="{A983C828-E083-41E8-B90C-D0FB5D08E1FB}" type="sibTrans" cxnId="{9024C2E4-FA2D-4B62-B9FF-1C5CEFD51951}">
      <dgm:prSet/>
      <dgm:spPr/>
      <dgm:t>
        <a:bodyPr/>
        <a:lstStyle/>
        <a:p>
          <a:endParaRPr lang="ru-RU"/>
        </a:p>
      </dgm:t>
    </dgm:pt>
    <dgm:pt modelId="{92C4CA9B-2319-4F0D-B0C3-3250B4357870}" type="pres">
      <dgm:prSet presAssocID="{EFBBB821-4D71-487F-A6AA-6CE00AA193B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0EF19A6-F4BD-4836-A2E7-F770230E807B}" type="pres">
      <dgm:prSet presAssocID="{C06AEE29-8124-4A54-B5AB-49BA1210DF17}" presName="singleCycle" presStyleCnt="0"/>
      <dgm:spPr/>
    </dgm:pt>
    <dgm:pt modelId="{DAD671A1-91C2-47C9-A2F8-B5FBFDD43A4C}" type="pres">
      <dgm:prSet presAssocID="{C06AEE29-8124-4A54-B5AB-49BA1210DF17}" presName="singleCenter" presStyleLbl="node1" presStyleIdx="0" presStyleCnt="4" custScaleX="120205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1D48CC3C-6C4A-4490-9293-403B9938A1BC}" type="pres">
      <dgm:prSet presAssocID="{0B03B9A2-FFE3-4E8E-B458-57C34D432AB0}" presName="Name56" presStyleLbl="parChTrans1D2" presStyleIdx="0" presStyleCnt="3"/>
      <dgm:spPr/>
      <dgm:t>
        <a:bodyPr/>
        <a:lstStyle/>
        <a:p>
          <a:endParaRPr lang="ru-RU"/>
        </a:p>
      </dgm:t>
    </dgm:pt>
    <dgm:pt modelId="{D6BC4819-407B-45C2-B44B-FE81B69C6021}" type="pres">
      <dgm:prSet presAssocID="{32BE7A0F-1221-439F-8E38-9E8158AA9A04}" presName="text0" presStyleLbl="node1" presStyleIdx="1" presStyleCnt="4" custScaleX="252302" custRadScaleRad="75732" custRadScaleInc="-2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16C9D-2534-48B6-86FE-E32B2F635DC3}" type="pres">
      <dgm:prSet presAssocID="{98BA7D33-D9AC-44C8-921D-99014C05B466}" presName="Name56" presStyleLbl="parChTrans1D2" presStyleIdx="1" presStyleCnt="3"/>
      <dgm:spPr/>
      <dgm:t>
        <a:bodyPr/>
        <a:lstStyle/>
        <a:p>
          <a:endParaRPr lang="ru-RU"/>
        </a:p>
      </dgm:t>
    </dgm:pt>
    <dgm:pt modelId="{34FD19F7-F46A-4FDC-A916-DFCBAEBE12EC}" type="pres">
      <dgm:prSet presAssocID="{E98D9AA8-6FD1-4699-8044-ED9A5F70CBB1}" presName="text0" presStyleLbl="node1" presStyleIdx="2" presStyleCnt="4" custScaleX="296572" custScaleY="148555" custRadScaleRad="136573" custRadScaleInc="-154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7B7DF7-D55B-4FEF-8884-84B7BEB210B2}" type="pres">
      <dgm:prSet presAssocID="{5F6B8547-D132-439B-878D-4B78FFE40E47}" presName="Name56" presStyleLbl="parChTrans1D2" presStyleIdx="2" presStyleCnt="3"/>
      <dgm:spPr/>
      <dgm:t>
        <a:bodyPr/>
        <a:lstStyle/>
        <a:p>
          <a:endParaRPr lang="ru-RU"/>
        </a:p>
      </dgm:t>
    </dgm:pt>
    <dgm:pt modelId="{2CFEF452-5005-4DF4-80C1-9A9D5FB4FC58}" type="pres">
      <dgm:prSet presAssocID="{87A2A622-0A0F-4BCF-A9E6-DC81B8275083}" presName="text0" presStyleLbl="node1" presStyleIdx="3" presStyleCnt="4" custScaleX="283633" custScaleY="159543" custRadScaleRad="131850" custRadScaleInc="128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07D7D0-0AF6-45ED-956D-47145EE073AF}" type="presOf" srcId="{C06AEE29-8124-4A54-B5AB-49BA1210DF17}" destId="{DAD671A1-91C2-47C9-A2F8-B5FBFDD43A4C}" srcOrd="0" destOrd="0" presId="urn:microsoft.com/office/officeart/2008/layout/RadialCluster"/>
    <dgm:cxn modelId="{CE36AA38-A0CE-4E09-8876-26E87995DA9C}" type="presOf" srcId="{98BA7D33-D9AC-44C8-921D-99014C05B466}" destId="{6E116C9D-2534-48B6-86FE-E32B2F635DC3}" srcOrd="0" destOrd="0" presId="urn:microsoft.com/office/officeart/2008/layout/RadialCluster"/>
    <dgm:cxn modelId="{F98230C5-CC74-48E7-87A9-FA85469AA598}" srcId="{EFBBB821-4D71-487F-A6AA-6CE00AA193BB}" destId="{A0E0AB00-5E81-4711-9009-494DD44F39AF}" srcOrd="1" destOrd="0" parTransId="{6BEFA48E-7218-487E-92C5-D8D0746FC05F}" sibTransId="{470CCCB1-7F15-4801-8442-930EBEBE3CA8}"/>
    <dgm:cxn modelId="{DAACB5DB-1EC7-4DA4-9C39-7D6C31CFA005}" type="presOf" srcId="{E98D9AA8-6FD1-4699-8044-ED9A5F70CBB1}" destId="{34FD19F7-F46A-4FDC-A916-DFCBAEBE12EC}" srcOrd="0" destOrd="0" presId="urn:microsoft.com/office/officeart/2008/layout/RadialCluster"/>
    <dgm:cxn modelId="{B54DF735-C30C-4AAE-AE54-339D38AC6A23}" type="presOf" srcId="{EFBBB821-4D71-487F-A6AA-6CE00AA193BB}" destId="{92C4CA9B-2319-4F0D-B0C3-3250B4357870}" srcOrd="0" destOrd="0" presId="urn:microsoft.com/office/officeart/2008/layout/RadialCluster"/>
    <dgm:cxn modelId="{F3219D76-173D-4390-B631-6DEA59377E78}" srcId="{C06AEE29-8124-4A54-B5AB-49BA1210DF17}" destId="{E98D9AA8-6FD1-4699-8044-ED9A5F70CBB1}" srcOrd="1" destOrd="0" parTransId="{98BA7D33-D9AC-44C8-921D-99014C05B466}" sibTransId="{D6C78C1F-D9FF-4726-84E3-501F0F2DF11F}"/>
    <dgm:cxn modelId="{24A5FBC3-35EC-40AB-9A6F-3102C33CC4D6}" type="presOf" srcId="{5F6B8547-D132-439B-878D-4B78FFE40E47}" destId="{817B7DF7-D55B-4FEF-8884-84B7BEB210B2}" srcOrd="0" destOrd="0" presId="urn:microsoft.com/office/officeart/2008/layout/RadialCluster"/>
    <dgm:cxn modelId="{5521056B-E478-4A86-9B98-CB3DA03DB1B6}" type="presOf" srcId="{0B03B9A2-FFE3-4E8E-B458-57C34D432AB0}" destId="{1D48CC3C-6C4A-4490-9293-403B9938A1BC}" srcOrd="0" destOrd="0" presId="urn:microsoft.com/office/officeart/2008/layout/RadialCluster"/>
    <dgm:cxn modelId="{A248E0C3-B310-4FEB-A8FA-5CCB54BC861A}" srcId="{C06AEE29-8124-4A54-B5AB-49BA1210DF17}" destId="{32BE7A0F-1221-439F-8E38-9E8158AA9A04}" srcOrd="0" destOrd="0" parTransId="{0B03B9A2-FFE3-4E8E-B458-57C34D432AB0}" sibTransId="{895376C3-EF76-4639-A4F5-61994B24F6C4}"/>
    <dgm:cxn modelId="{C10EB4F7-8DAF-44C7-B3CC-CE49308EA3F7}" type="presOf" srcId="{32BE7A0F-1221-439F-8E38-9E8158AA9A04}" destId="{D6BC4819-407B-45C2-B44B-FE81B69C6021}" srcOrd="0" destOrd="0" presId="urn:microsoft.com/office/officeart/2008/layout/RadialCluster"/>
    <dgm:cxn modelId="{9024C2E4-FA2D-4B62-B9FF-1C5CEFD51951}" srcId="{C06AEE29-8124-4A54-B5AB-49BA1210DF17}" destId="{87A2A622-0A0F-4BCF-A9E6-DC81B8275083}" srcOrd="2" destOrd="0" parTransId="{5F6B8547-D132-439B-878D-4B78FFE40E47}" sibTransId="{A983C828-E083-41E8-B90C-D0FB5D08E1FB}"/>
    <dgm:cxn modelId="{7E0FF1B3-E326-4C27-8E59-68AFB35A35EE}" type="presOf" srcId="{87A2A622-0A0F-4BCF-A9E6-DC81B8275083}" destId="{2CFEF452-5005-4DF4-80C1-9A9D5FB4FC58}" srcOrd="0" destOrd="0" presId="urn:microsoft.com/office/officeart/2008/layout/RadialCluster"/>
    <dgm:cxn modelId="{FB147A96-DB88-415F-BA65-40FC2ACB0D0F}" srcId="{EFBBB821-4D71-487F-A6AA-6CE00AA193BB}" destId="{C06AEE29-8124-4A54-B5AB-49BA1210DF17}" srcOrd="0" destOrd="0" parTransId="{313E0E20-F783-4365-9343-B1369331D059}" sibTransId="{D65BB08B-7749-49FE-91DC-0785975B0489}"/>
    <dgm:cxn modelId="{ABE1A3C4-BE95-47CA-B91F-CB86A01DF7B4}" type="presParOf" srcId="{92C4CA9B-2319-4F0D-B0C3-3250B4357870}" destId="{E0EF19A6-F4BD-4836-A2E7-F770230E807B}" srcOrd="0" destOrd="0" presId="urn:microsoft.com/office/officeart/2008/layout/RadialCluster"/>
    <dgm:cxn modelId="{6416E8DA-7483-47F3-9514-4EDE8C5559F5}" type="presParOf" srcId="{E0EF19A6-F4BD-4836-A2E7-F770230E807B}" destId="{DAD671A1-91C2-47C9-A2F8-B5FBFDD43A4C}" srcOrd="0" destOrd="0" presId="urn:microsoft.com/office/officeart/2008/layout/RadialCluster"/>
    <dgm:cxn modelId="{5386DD4E-5339-44AA-8DE4-E4951F383636}" type="presParOf" srcId="{E0EF19A6-F4BD-4836-A2E7-F770230E807B}" destId="{1D48CC3C-6C4A-4490-9293-403B9938A1BC}" srcOrd="1" destOrd="0" presId="urn:microsoft.com/office/officeart/2008/layout/RadialCluster"/>
    <dgm:cxn modelId="{EB1D64F5-A6AC-469B-93D6-2EF8ACB6600F}" type="presParOf" srcId="{E0EF19A6-F4BD-4836-A2E7-F770230E807B}" destId="{D6BC4819-407B-45C2-B44B-FE81B69C6021}" srcOrd="2" destOrd="0" presId="urn:microsoft.com/office/officeart/2008/layout/RadialCluster"/>
    <dgm:cxn modelId="{49BA0EA9-77AF-4A7C-853B-9B7AB682A610}" type="presParOf" srcId="{E0EF19A6-F4BD-4836-A2E7-F770230E807B}" destId="{6E116C9D-2534-48B6-86FE-E32B2F635DC3}" srcOrd="3" destOrd="0" presId="urn:microsoft.com/office/officeart/2008/layout/RadialCluster"/>
    <dgm:cxn modelId="{47EE2DCF-963B-47A1-A13A-F735D268D964}" type="presParOf" srcId="{E0EF19A6-F4BD-4836-A2E7-F770230E807B}" destId="{34FD19F7-F46A-4FDC-A916-DFCBAEBE12EC}" srcOrd="4" destOrd="0" presId="urn:microsoft.com/office/officeart/2008/layout/RadialCluster"/>
    <dgm:cxn modelId="{AF7052AF-0154-4FF0-A99E-72FF15C3CF21}" type="presParOf" srcId="{E0EF19A6-F4BD-4836-A2E7-F770230E807B}" destId="{817B7DF7-D55B-4FEF-8884-84B7BEB210B2}" srcOrd="5" destOrd="0" presId="urn:microsoft.com/office/officeart/2008/layout/RadialCluster"/>
    <dgm:cxn modelId="{939500C3-A427-4F83-AEB4-09C4E88E33EB}" type="presParOf" srcId="{E0EF19A6-F4BD-4836-A2E7-F770230E807B}" destId="{2CFEF452-5005-4DF4-80C1-9A9D5FB4FC5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AE2AE3-0AD2-4B31-9C8E-A9CF9FF31B7A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7E2747-3A97-4003-A460-68D2EED29D10}">
      <dgm:prSet custT="1"/>
      <dgm:spPr/>
      <dgm:t>
        <a:bodyPr/>
        <a:lstStyle/>
        <a:p>
          <a:r>
            <a:rPr lang="uk-UA" sz="1800" b="1" dirty="0"/>
            <a:t>інститути, які керують парламентом, – голови й заступники парламенту, окремих палат, партійних фракцій, парламентських комісій або комітетів</a:t>
          </a:r>
          <a:endParaRPr lang="ru-RU" sz="1800" b="1" dirty="0"/>
        </a:p>
      </dgm:t>
    </dgm:pt>
    <dgm:pt modelId="{455B3BF8-4A67-49FA-9C6D-B8F2BB844DE0}" type="parTrans" cxnId="{7663DA96-4D48-466F-AEFE-4DBC1D91C85E}">
      <dgm:prSet/>
      <dgm:spPr/>
      <dgm:t>
        <a:bodyPr/>
        <a:lstStyle/>
        <a:p>
          <a:endParaRPr lang="ru-RU"/>
        </a:p>
      </dgm:t>
    </dgm:pt>
    <dgm:pt modelId="{01E6633C-2BD6-4E25-A85C-0F1060367A19}" type="sibTrans" cxnId="{7663DA96-4D48-466F-AEFE-4DBC1D91C85E}">
      <dgm:prSet/>
      <dgm:spPr/>
      <dgm:t>
        <a:bodyPr/>
        <a:lstStyle/>
        <a:p>
          <a:endParaRPr lang="ru-RU"/>
        </a:p>
      </dgm:t>
    </dgm:pt>
    <dgm:pt modelId="{5BA5474D-300C-4B6B-86D6-ABA1D0FC7D93}">
      <dgm:prSet custT="1"/>
      <dgm:spPr/>
      <dgm:t>
        <a:bodyPr/>
        <a:lstStyle/>
        <a:p>
          <a:r>
            <a:rPr lang="uk-UA" sz="1800" b="1" dirty="0"/>
            <a:t>інститути глави держави, уряду, представників держави на регіональному рівні (комісари, префекти, воєводи та ін.), </a:t>
          </a:r>
          <a:endParaRPr lang="ru-RU" sz="1800" b="1" dirty="0"/>
        </a:p>
      </dgm:t>
    </dgm:pt>
    <dgm:pt modelId="{5375DDFA-BA12-4949-BE5F-A827A6F9CED1}" type="parTrans" cxnId="{8D534B4A-1E40-4E20-95DA-10FD1B088510}">
      <dgm:prSet/>
      <dgm:spPr/>
      <dgm:t>
        <a:bodyPr/>
        <a:lstStyle/>
        <a:p>
          <a:endParaRPr lang="ru-RU"/>
        </a:p>
      </dgm:t>
    </dgm:pt>
    <dgm:pt modelId="{AF82651D-4AAE-4849-BACA-D35FE248FFF2}" type="sibTrans" cxnId="{8D534B4A-1E40-4E20-95DA-10FD1B088510}">
      <dgm:prSet/>
      <dgm:spPr/>
      <dgm:t>
        <a:bodyPr/>
        <a:lstStyle/>
        <a:p>
          <a:endParaRPr lang="ru-RU"/>
        </a:p>
      </dgm:t>
    </dgm:pt>
    <dgm:pt modelId="{0838E522-D648-4827-8880-D8E474A8B964}">
      <dgm:prSet/>
      <dgm:spPr/>
      <dgm:t>
        <a:bodyPr/>
        <a:lstStyle/>
        <a:p>
          <a:r>
            <a: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Інституційна система політичного управління на державному рівні охоплює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CE7E7D-611F-46B9-AA5D-C6EEB540A545}" type="parTrans" cxnId="{7782055A-7AAD-4D11-B32E-0CD651AE0980}">
      <dgm:prSet/>
      <dgm:spPr/>
      <dgm:t>
        <a:bodyPr/>
        <a:lstStyle/>
        <a:p>
          <a:endParaRPr lang="ru-RU"/>
        </a:p>
      </dgm:t>
    </dgm:pt>
    <dgm:pt modelId="{DE4F004A-1379-4C68-9198-BA3C19B83BB1}" type="sibTrans" cxnId="{7782055A-7AAD-4D11-B32E-0CD651AE0980}">
      <dgm:prSet/>
      <dgm:spPr/>
      <dgm:t>
        <a:bodyPr/>
        <a:lstStyle/>
        <a:p>
          <a:endParaRPr lang="ru-RU"/>
        </a:p>
      </dgm:t>
    </dgm:pt>
    <dgm:pt modelId="{CCE70D97-B282-4CEB-8C62-674BCDFABD0B}" type="pres">
      <dgm:prSet presAssocID="{4EAE2AE3-0AD2-4B31-9C8E-A9CF9FF31B7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D59F83-7AF4-4E81-9694-629B466A1545}" type="pres">
      <dgm:prSet presAssocID="{4EAE2AE3-0AD2-4B31-9C8E-A9CF9FF31B7A}" presName="vNodes" presStyleCnt="0"/>
      <dgm:spPr/>
    </dgm:pt>
    <dgm:pt modelId="{1C5B1FAB-6C12-4DDB-9DE7-9829893A78A2}" type="pres">
      <dgm:prSet presAssocID="{8A7E2747-3A97-4003-A460-68D2EED29D10}" presName="node" presStyleLbl="node1" presStyleIdx="0" presStyleCnt="3" custScaleX="196234" custScaleY="1235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CD83B-1CE9-4F4D-A975-DDE00C058400}" type="pres">
      <dgm:prSet presAssocID="{01E6633C-2BD6-4E25-A85C-0F1060367A19}" presName="spacerT" presStyleCnt="0"/>
      <dgm:spPr/>
    </dgm:pt>
    <dgm:pt modelId="{5631C52F-D132-483E-9EB2-3C39EE78DCAC}" type="pres">
      <dgm:prSet presAssocID="{01E6633C-2BD6-4E25-A85C-0F1060367A19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D3CDC27-B2FE-406C-9392-470DBC326F36}" type="pres">
      <dgm:prSet presAssocID="{01E6633C-2BD6-4E25-A85C-0F1060367A19}" presName="spacerB" presStyleCnt="0"/>
      <dgm:spPr/>
    </dgm:pt>
    <dgm:pt modelId="{138CC9E4-1A7A-4EAE-A82D-180FA96283F0}" type="pres">
      <dgm:prSet presAssocID="{5BA5474D-300C-4B6B-86D6-ABA1D0FC7D93}" presName="node" presStyleLbl="node1" presStyleIdx="1" presStyleCnt="3" custScaleX="191717" custScaleY="121178" custLinFactNeighborX="-11448" custLinFactNeighborY="93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699FB-6D9C-47D2-8DB5-1D579FFB1296}" type="pres">
      <dgm:prSet presAssocID="{4EAE2AE3-0AD2-4B31-9C8E-A9CF9FF31B7A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100E0FEE-E83F-4D16-95AD-AEEA126CD717}" type="pres">
      <dgm:prSet presAssocID="{4EAE2AE3-0AD2-4B31-9C8E-A9CF9FF31B7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82EAAD7D-DED1-4DA8-9D9E-43268FDFDEB9}" type="pres">
      <dgm:prSet presAssocID="{4EAE2AE3-0AD2-4B31-9C8E-A9CF9FF31B7A}" presName="lastNode" presStyleLbl="node1" presStyleIdx="2" presStyleCnt="3" custScaleX="68776" custScaleY="692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C15707-724E-4151-A81C-6C0D7660FB61}" type="presOf" srcId="{4EAE2AE3-0AD2-4B31-9C8E-A9CF9FF31B7A}" destId="{CCE70D97-B282-4CEB-8C62-674BCDFABD0B}" srcOrd="0" destOrd="0" presId="urn:microsoft.com/office/officeart/2005/8/layout/equation2"/>
    <dgm:cxn modelId="{BA844D8A-E21A-4D9F-8259-3151C1017845}" type="presOf" srcId="{0838E522-D648-4827-8880-D8E474A8B964}" destId="{82EAAD7D-DED1-4DA8-9D9E-43268FDFDEB9}" srcOrd="0" destOrd="0" presId="urn:microsoft.com/office/officeart/2005/8/layout/equation2"/>
    <dgm:cxn modelId="{83E1C47B-2AAB-434E-9573-1A755A9BFF97}" type="presOf" srcId="{AF82651D-4AAE-4849-BACA-D35FE248FFF2}" destId="{100E0FEE-E83F-4D16-95AD-AEEA126CD717}" srcOrd="1" destOrd="0" presId="urn:microsoft.com/office/officeart/2005/8/layout/equation2"/>
    <dgm:cxn modelId="{5E0E46CD-9FD2-48A4-9024-4410E37B5034}" type="presOf" srcId="{01E6633C-2BD6-4E25-A85C-0F1060367A19}" destId="{5631C52F-D132-483E-9EB2-3C39EE78DCAC}" srcOrd="0" destOrd="0" presId="urn:microsoft.com/office/officeart/2005/8/layout/equation2"/>
    <dgm:cxn modelId="{7663DA96-4D48-466F-AEFE-4DBC1D91C85E}" srcId="{4EAE2AE3-0AD2-4B31-9C8E-A9CF9FF31B7A}" destId="{8A7E2747-3A97-4003-A460-68D2EED29D10}" srcOrd="0" destOrd="0" parTransId="{455B3BF8-4A67-49FA-9C6D-B8F2BB844DE0}" sibTransId="{01E6633C-2BD6-4E25-A85C-0F1060367A19}"/>
    <dgm:cxn modelId="{36442C13-5A05-455E-B108-D918A8D71777}" type="presOf" srcId="{5BA5474D-300C-4B6B-86D6-ABA1D0FC7D93}" destId="{138CC9E4-1A7A-4EAE-A82D-180FA96283F0}" srcOrd="0" destOrd="0" presId="urn:microsoft.com/office/officeart/2005/8/layout/equation2"/>
    <dgm:cxn modelId="{8D534B4A-1E40-4E20-95DA-10FD1B088510}" srcId="{4EAE2AE3-0AD2-4B31-9C8E-A9CF9FF31B7A}" destId="{5BA5474D-300C-4B6B-86D6-ABA1D0FC7D93}" srcOrd="1" destOrd="0" parTransId="{5375DDFA-BA12-4949-BE5F-A827A6F9CED1}" sibTransId="{AF82651D-4AAE-4849-BACA-D35FE248FFF2}"/>
    <dgm:cxn modelId="{7782055A-7AAD-4D11-B32E-0CD651AE0980}" srcId="{4EAE2AE3-0AD2-4B31-9C8E-A9CF9FF31B7A}" destId="{0838E522-D648-4827-8880-D8E474A8B964}" srcOrd="2" destOrd="0" parTransId="{C7CE7E7D-611F-46B9-AA5D-C6EEB540A545}" sibTransId="{DE4F004A-1379-4C68-9198-BA3C19B83BB1}"/>
    <dgm:cxn modelId="{E30E2DD1-D8C4-44DC-B3C4-CB16E5D5665E}" type="presOf" srcId="{8A7E2747-3A97-4003-A460-68D2EED29D10}" destId="{1C5B1FAB-6C12-4DDB-9DE7-9829893A78A2}" srcOrd="0" destOrd="0" presId="urn:microsoft.com/office/officeart/2005/8/layout/equation2"/>
    <dgm:cxn modelId="{9F5716E7-173F-499E-AA09-F076C68ABF25}" type="presOf" srcId="{AF82651D-4AAE-4849-BACA-D35FE248FFF2}" destId="{1DE699FB-6D9C-47D2-8DB5-1D579FFB1296}" srcOrd="0" destOrd="0" presId="urn:microsoft.com/office/officeart/2005/8/layout/equation2"/>
    <dgm:cxn modelId="{6C2C5737-BBBA-4343-8453-4BD53DB88F8F}" type="presParOf" srcId="{CCE70D97-B282-4CEB-8C62-674BCDFABD0B}" destId="{29D59F83-7AF4-4E81-9694-629B466A1545}" srcOrd="0" destOrd="0" presId="urn:microsoft.com/office/officeart/2005/8/layout/equation2"/>
    <dgm:cxn modelId="{55EE7084-E19C-42FE-9157-E7785EAD0145}" type="presParOf" srcId="{29D59F83-7AF4-4E81-9694-629B466A1545}" destId="{1C5B1FAB-6C12-4DDB-9DE7-9829893A78A2}" srcOrd="0" destOrd="0" presId="urn:microsoft.com/office/officeart/2005/8/layout/equation2"/>
    <dgm:cxn modelId="{E9350800-C574-4302-80CD-169BEB15F871}" type="presParOf" srcId="{29D59F83-7AF4-4E81-9694-629B466A1545}" destId="{24FCD83B-1CE9-4F4D-A975-DDE00C058400}" srcOrd="1" destOrd="0" presId="urn:microsoft.com/office/officeart/2005/8/layout/equation2"/>
    <dgm:cxn modelId="{BE0F70B5-BF0A-4F8D-AB90-A1D744122FDC}" type="presParOf" srcId="{29D59F83-7AF4-4E81-9694-629B466A1545}" destId="{5631C52F-D132-483E-9EB2-3C39EE78DCAC}" srcOrd="2" destOrd="0" presId="urn:microsoft.com/office/officeart/2005/8/layout/equation2"/>
    <dgm:cxn modelId="{A2E19AAC-E1FD-4A6B-9EB7-0CB4B67CF41E}" type="presParOf" srcId="{29D59F83-7AF4-4E81-9694-629B466A1545}" destId="{5D3CDC27-B2FE-406C-9392-470DBC326F36}" srcOrd="3" destOrd="0" presId="urn:microsoft.com/office/officeart/2005/8/layout/equation2"/>
    <dgm:cxn modelId="{ECD434F1-9C8A-4DCB-AF73-EC4960B41208}" type="presParOf" srcId="{29D59F83-7AF4-4E81-9694-629B466A1545}" destId="{138CC9E4-1A7A-4EAE-A82D-180FA96283F0}" srcOrd="4" destOrd="0" presId="urn:microsoft.com/office/officeart/2005/8/layout/equation2"/>
    <dgm:cxn modelId="{176E2584-13E4-4F31-9E73-E2B60B63CAA8}" type="presParOf" srcId="{CCE70D97-B282-4CEB-8C62-674BCDFABD0B}" destId="{1DE699FB-6D9C-47D2-8DB5-1D579FFB1296}" srcOrd="1" destOrd="0" presId="urn:microsoft.com/office/officeart/2005/8/layout/equation2"/>
    <dgm:cxn modelId="{C199D2EB-0A95-432F-9509-B52FA25F9E98}" type="presParOf" srcId="{1DE699FB-6D9C-47D2-8DB5-1D579FFB1296}" destId="{100E0FEE-E83F-4D16-95AD-AEEA126CD717}" srcOrd="0" destOrd="0" presId="urn:microsoft.com/office/officeart/2005/8/layout/equation2"/>
    <dgm:cxn modelId="{F3EBCCB6-1DA0-4FA2-B34D-7B0BA8A343A9}" type="presParOf" srcId="{CCE70D97-B282-4CEB-8C62-674BCDFABD0B}" destId="{82EAAD7D-DED1-4DA8-9D9E-43268FDFDEB9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EFDA92D-C8BD-4052-BC6D-811ECF0CDF5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BA209E-9C74-4771-8FFE-A2CD92DEBA8C}">
      <dgm:prSet phldrT="[Текст]" custT="1"/>
      <dgm:spPr/>
      <dgm:t>
        <a:bodyPr/>
        <a:lstStyle/>
        <a:p>
          <a:r>
            <a:rPr lang="uk-UA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Критерії ефективності політичного управління </a:t>
          </a:r>
          <a:endParaRPr lang="ru-RU" sz="1700" dirty="0"/>
        </a:p>
      </dgm:t>
    </dgm:pt>
    <dgm:pt modelId="{36CBFE72-50E4-4C84-8EA3-CD82927A1FC4}" type="parTrans" cxnId="{B06BC67B-789C-4ACF-BF0C-B5ED024860BF}">
      <dgm:prSet/>
      <dgm:spPr/>
      <dgm:t>
        <a:bodyPr/>
        <a:lstStyle/>
        <a:p>
          <a:endParaRPr lang="ru-RU" sz="1800"/>
        </a:p>
      </dgm:t>
    </dgm:pt>
    <dgm:pt modelId="{62B08150-796A-40DB-A4D9-E71D3DBA7474}" type="sibTrans" cxnId="{B06BC67B-789C-4ACF-BF0C-B5ED024860BF}">
      <dgm:prSet/>
      <dgm:spPr/>
      <dgm:t>
        <a:bodyPr/>
        <a:lstStyle/>
        <a:p>
          <a:endParaRPr lang="ru-RU" sz="1800"/>
        </a:p>
      </dgm:t>
    </dgm:pt>
    <dgm:pt modelId="{53AE2CA8-622A-4881-A7A5-AAA4549B8816}">
      <dgm:prSet phldrT="[Текст]" custT="1"/>
      <dgm:spPr/>
      <dgm:t>
        <a:bodyPr/>
        <a:lstStyle/>
        <a:p>
          <a:r>
            <a:rPr lang="uk-UA" sz="1700" dirty="0"/>
            <a:t>економічні</a:t>
          </a:r>
          <a:endParaRPr lang="ru-RU" sz="1700" dirty="0"/>
        </a:p>
      </dgm:t>
    </dgm:pt>
    <dgm:pt modelId="{44BB26AF-5383-4212-A4BE-F63D72E7F598}" type="parTrans" cxnId="{F3D587AA-F2A5-4C8E-A3E1-5F5EC9E24E92}">
      <dgm:prSet custT="1"/>
      <dgm:spPr/>
      <dgm:t>
        <a:bodyPr/>
        <a:lstStyle/>
        <a:p>
          <a:endParaRPr lang="ru-RU" sz="1700"/>
        </a:p>
      </dgm:t>
    </dgm:pt>
    <dgm:pt modelId="{F175BD64-88F2-4B6A-A5D7-1783828EA057}" type="sibTrans" cxnId="{F3D587AA-F2A5-4C8E-A3E1-5F5EC9E24E92}">
      <dgm:prSet/>
      <dgm:spPr/>
      <dgm:t>
        <a:bodyPr/>
        <a:lstStyle/>
        <a:p>
          <a:endParaRPr lang="ru-RU" sz="1800"/>
        </a:p>
      </dgm:t>
    </dgm:pt>
    <dgm:pt modelId="{BB9C7A6A-DE6B-41A2-AA77-93185BB354A9}">
      <dgm:prSet phldrT="[Текст]" custT="1"/>
      <dgm:spPr/>
      <dgm:t>
        <a:bodyPr/>
        <a:lstStyle/>
        <a:p>
          <a:r>
            <a:rPr lang="uk-UA" sz="1700" dirty="0"/>
            <a:t>геополітичні</a:t>
          </a:r>
          <a:endParaRPr lang="ru-RU" sz="1700" dirty="0"/>
        </a:p>
      </dgm:t>
    </dgm:pt>
    <dgm:pt modelId="{D580D01D-7543-46A9-AA59-605DBFB6B51B}" type="parTrans" cxnId="{612B5CC3-C468-445B-9312-F2659A21C7AE}">
      <dgm:prSet custT="1"/>
      <dgm:spPr/>
      <dgm:t>
        <a:bodyPr/>
        <a:lstStyle/>
        <a:p>
          <a:endParaRPr lang="ru-RU" sz="1700"/>
        </a:p>
      </dgm:t>
    </dgm:pt>
    <dgm:pt modelId="{7FB98243-5C6C-4AAA-B282-3168EBD800EE}" type="sibTrans" cxnId="{612B5CC3-C468-445B-9312-F2659A21C7AE}">
      <dgm:prSet/>
      <dgm:spPr/>
      <dgm:t>
        <a:bodyPr/>
        <a:lstStyle/>
        <a:p>
          <a:endParaRPr lang="ru-RU" sz="1800"/>
        </a:p>
      </dgm:t>
    </dgm:pt>
    <dgm:pt modelId="{205FC617-F574-4962-B962-3D8C71819C76}">
      <dgm:prSet phldrT="[Текст]" custT="1"/>
      <dgm:spPr/>
      <dgm:t>
        <a:bodyPr/>
        <a:lstStyle/>
        <a:p>
          <a:r>
            <a:rPr lang="uk-UA" sz="1700" dirty="0"/>
            <a:t>соціальні</a:t>
          </a:r>
          <a:endParaRPr lang="ru-RU" sz="1700" dirty="0"/>
        </a:p>
      </dgm:t>
    </dgm:pt>
    <dgm:pt modelId="{D3765BDC-3F70-4A9D-B013-2BCA98AC62FE}" type="parTrans" cxnId="{8AE0337A-B379-43DD-899C-F366EDA07EC5}">
      <dgm:prSet custT="1"/>
      <dgm:spPr/>
      <dgm:t>
        <a:bodyPr/>
        <a:lstStyle/>
        <a:p>
          <a:endParaRPr lang="ru-RU" sz="1700"/>
        </a:p>
      </dgm:t>
    </dgm:pt>
    <dgm:pt modelId="{EBE02D02-245A-4171-8A7C-E76231D72C36}" type="sibTrans" cxnId="{8AE0337A-B379-43DD-899C-F366EDA07EC5}">
      <dgm:prSet/>
      <dgm:spPr/>
      <dgm:t>
        <a:bodyPr/>
        <a:lstStyle/>
        <a:p>
          <a:endParaRPr lang="ru-RU" sz="1800"/>
        </a:p>
      </dgm:t>
    </dgm:pt>
    <dgm:pt modelId="{262ADC81-035F-4CF0-BE47-3BE5CB3EC4C0}">
      <dgm:prSet phldrT="[Текст]" custT="1"/>
      <dgm:spPr/>
      <dgm:t>
        <a:bodyPr/>
        <a:lstStyle/>
        <a:p>
          <a:r>
            <a:rPr lang="uk-UA" sz="1700" dirty="0"/>
            <a:t>політичні</a:t>
          </a:r>
          <a:endParaRPr lang="ru-RU" sz="1700" dirty="0"/>
        </a:p>
      </dgm:t>
    </dgm:pt>
    <dgm:pt modelId="{6EA4B105-7889-4723-9975-6DA3283E7B20}" type="parTrans" cxnId="{113A3BA6-0456-4C1F-93F8-F2DC0839DE32}">
      <dgm:prSet custT="1"/>
      <dgm:spPr/>
      <dgm:t>
        <a:bodyPr/>
        <a:lstStyle/>
        <a:p>
          <a:endParaRPr lang="ru-RU" sz="1700"/>
        </a:p>
      </dgm:t>
    </dgm:pt>
    <dgm:pt modelId="{8BBB08EF-6CF4-42C9-B17A-7BFB01E4C176}" type="sibTrans" cxnId="{113A3BA6-0456-4C1F-93F8-F2DC0839DE32}">
      <dgm:prSet/>
      <dgm:spPr/>
      <dgm:t>
        <a:bodyPr/>
        <a:lstStyle/>
        <a:p>
          <a:endParaRPr lang="ru-RU" sz="1800"/>
        </a:p>
      </dgm:t>
    </dgm:pt>
    <dgm:pt modelId="{DA975F1F-7A6F-467F-BBD1-898684222C83}" type="pres">
      <dgm:prSet presAssocID="{3EFDA92D-C8BD-4052-BC6D-811ECF0CDF5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783094-9D02-4F04-8688-85D8EEF53096}" type="pres">
      <dgm:prSet presAssocID="{0EBA209E-9C74-4771-8FFE-A2CD92DEBA8C}" presName="centerShape" presStyleLbl="node0" presStyleIdx="0" presStyleCnt="1" custScaleX="110242" custScaleY="110242"/>
      <dgm:spPr/>
      <dgm:t>
        <a:bodyPr/>
        <a:lstStyle/>
        <a:p>
          <a:endParaRPr lang="ru-RU"/>
        </a:p>
      </dgm:t>
    </dgm:pt>
    <dgm:pt modelId="{AA723828-8EA6-4B25-9060-3E80010A2E03}" type="pres">
      <dgm:prSet presAssocID="{44BB26AF-5383-4212-A4BE-F63D72E7F598}" presName="Name9" presStyleLbl="parChTrans1D2" presStyleIdx="0" presStyleCnt="4"/>
      <dgm:spPr/>
      <dgm:t>
        <a:bodyPr/>
        <a:lstStyle/>
        <a:p>
          <a:endParaRPr lang="ru-RU"/>
        </a:p>
      </dgm:t>
    </dgm:pt>
    <dgm:pt modelId="{8C548EB3-EDA7-411A-A0D8-4D30C8ECB29F}" type="pres">
      <dgm:prSet presAssocID="{44BB26AF-5383-4212-A4BE-F63D72E7F598}" presName="connTx" presStyleLbl="parChTrans1D2" presStyleIdx="0" presStyleCnt="4"/>
      <dgm:spPr/>
      <dgm:t>
        <a:bodyPr/>
        <a:lstStyle/>
        <a:p>
          <a:endParaRPr lang="ru-RU"/>
        </a:p>
      </dgm:t>
    </dgm:pt>
    <dgm:pt modelId="{2FCBB93C-EA94-49E5-8939-EDB4283362B6}" type="pres">
      <dgm:prSet presAssocID="{53AE2CA8-622A-4881-A7A5-AAA4549B881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10FACD-F411-4DC3-AC91-C7E6FD0C37CD}" type="pres">
      <dgm:prSet presAssocID="{D580D01D-7543-46A9-AA59-605DBFB6B51B}" presName="Name9" presStyleLbl="parChTrans1D2" presStyleIdx="1" presStyleCnt="4"/>
      <dgm:spPr/>
      <dgm:t>
        <a:bodyPr/>
        <a:lstStyle/>
        <a:p>
          <a:endParaRPr lang="ru-RU"/>
        </a:p>
      </dgm:t>
    </dgm:pt>
    <dgm:pt modelId="{0E61A081-9680-4B89-B39E-1BE605CF14CA}" type="pres">
      <dgm:prSet presAssocID="{D580D01D-7543-46A9-AA59-605DBFB6B51B}" presName="connTx" presStyleLbl="parChTrans1D2" presStyleIdx="1" presStyleCnt="4"/>
      <dgm:spPr/>
      <dgm:t>
        <a:bodyPr/>
        <a:lstStyle/>
        <a:p>
          <a:endParaRPr lang="ru-RU"/>
        </a:p>
      </dgm:t>
    </dgm:pt>
    <dgm:pt modelId="{0C79DCC7-F9FA-4A3F-8083-361926ACE511}" type="pres">
      <dgm:prSet presAssocID="{BB9C7A6A-DE6B-41A2-AA77-93185BB354A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FC12A5-73E8-4C3A-8D84-16FD6C28B071}" type="pres">
      <dgm:prSet presAssocID="{D3765BDC-3F70-4A9D-B013-2BCA98AC62FE}" presName="Name9" presStyleLbl="parChTrans1D2" presStyleIdx="2" presStyleCnt="4"/>
      <dgm:spPr/>
      <dgm:t>
        <a:bodyPr/>
        <a:lstStyle/>
        <a:p>
          <a:endParaRPr lang="ru-RU"/>
        </a:p>
      </dgm:t>
    </dgm:pt>
    <dgm:pt modelId="{735519C4-867C-49A0-97BB-C235331C97F5}" type="pres">
      <dgm:prSet presAssocID="{D3765BDC-3F70-4A9D-B013-2BCA98AC62FE}" presName="connTx" presStyleLbl="parChTrans1D2" presStyleIdx="2" presStyleCnt="4"/>
      <dgm:spPr/>
      <dgm:t>
        <a:bodyPr/>
        <a:lstStyle/>
        <a:p>
          <a:endParaRPr lang="ru-RU"/>
        </a:p>
      </dgm:t>
    </dgm:pt>
    <dgm:pt modelId="{1E30B31C-450D-4D11-BCBB-32AA2ADEB8DC}" type="pres">
      <dgm:prSet presAssocID="{205FC617-F574-4962-B962-3D8C71819C7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F44DF-436E-4A1F-A75D-241EEE31B874}" type="pres">
      <dgm:prSet presAssocID="{6EA4B105-7889-4723-9975-6DA3283E7B20}" presName="Name9" presStyleLbl="parChTrans1D2" presStyleIdx="3" presStyleCnt="4"/>
      <dgm:spPr/>
      <dgm:t>
        <a:bodyPr/>
        <a:lstStyle/>
        <a:p>
          <a:endParaRPr lang="ru-RU"/>
        </a:p>
      </dgm:t>
    </dgm:pt>
    <dgm:pt modelId="{C567B2D4-9207-4BF9-8B68-9954CD670947}" type="pres">
      <dgm:prSet presAssocID="{6EA4B105-7889-4723-9975-6DA3283E7B20}" presName="connTx" presStyleLbl="parChTrans1D2" presStyleIdx="3" presStyleCnt="4"/>
      <dgm:spPr/>
      <dgm:t>
        <a:bodyPr/>
        <a:lstStyle/>
        <a:p>
          <a:endParaRPr lang="ru-RU"/>
        </a:p>
      </dgm:t>
    </dgm:pt>
    <dgm:pt modelId="{DD481AA4-1FDB-4ABD-AC6E-0D97D7308395}" type="pres">
      <dgm:prSet presAssocID="{262ADC81-035F-4CF0-BE47-3BE5CB3EC4C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E88716-B1F1-49C3-AFC2-7F00B8BC2420}" type="presOf" srcId="{0EBA209E-9C74-4771-8FFE-A2CD92DEBA8C}" destId="{DE783094-9D02-4F04-8688-85D8EEF53096}" srcOrd="0" destOrd="0" presId="urn:microsoft.com/office/officeart/2005/8/layout/radial1"/>
    <dgm:cxn modelId="{EB89F614-1D71-49DA-BF24-DC6820A8A423}" type="presOf" srcId="{6EA4B105-7889-4723-9975-6DA3283E7B20}" destId="{C567B2D4-9207-4BF9-8B68-9954CD670947}" srcOrd="1" destOrd="0" presId="urn:microsoft.com/office/officeart/2005/8/layout/radial1"/>
    <dgm:cxn modelId="{38AA1A29-324B-450F-8813-3A1CABD3D4A9}" type="presOf" srcId="{3EFDA92D-C8BD-4052-BC6D-811ECF0CDF5F}" destId="{DA975F1F-7A6F-467F-BBD1-898684222C83}" srcOrd="0" destOrd="0" presId="urn:microsoft.com/office/officeart/2005/8/layout/radial1"/>
    <dgm:cxn modelId="{D56CE032-251B-4B5E-8186-D459DC06A1F7}" type="presOf" srcId="{D3765BDC-3F70-4A9D-B013-2BCA98AC62FE}" destId="{C8FC12A5-73E8-4C3A-8D84-16FD6C28B071}" srcOrd="0" destOrd="0" presId="urn:microsoft.com/office/officeart/2005/8/layout/radial1"/>
    <dgm:cxn modelId="{E04B9B03-249C-4E2A-B3F6-D5F30D1D0A6B}" type="presOf" srcId="{262ADC81-035F-4CF0-BE47-3BE5CB3EC4C0}" destId="{DD481AA4-1FDB-4ABD-AC6E-0D97D7308395}" srcOrd="0" destOrd="0" presId="urn:microsoft.com/office/officeart/2005/8/layout/radial1"/>
    <dgm:cxn modelId="{24033229-CB86-436D-8019-A910F7187313}" type="presOf" srcId="{44BB26AF-5383-4212-A4BE-F63D72E7F598}" destId="{AA723828-8EA6-4B25-9060-3E80010A2E03}" srcOrd="0" destOrd="0" presId="urn:microsoft.com/office/officeart/2005/8/layout/radial1"/>
    <dgm:cxn modelId="{612B5CC3-C468-445B-9312-F2659A21C7AE}" srcId="{0EBA209E-9C74-4771-8FFE-A2CD92DEBA8C}" destId="{BB9C7A6A-DE6B-41A2-AA77-93185BB354A9}" srcOrd="1" destOrd="0" parTransId="{D580D01D-7543-46A9-AA59-605DBFB6B51B}" sibTransId="{7FB98243-5C6C-4AAA-B282-3168EBD800EE}"/>
    <dgm:cxn modelId="{40A046C2-0C3D-4CC8-86FF-5EA0EAEA86CD}" type="presOf" srcId="{53AE2CA8-622A-4881-A7A5-AAA4549B8816}" destId="{2FCBB93C-EA94-49E5-8939-EDB4283362B6}" srcOrd="0" destOrd="0" presId="urn:microsoft.com/office/officeart/2005/8/layout/radial1"/>
    <dgm:cxn modelId="{F3D587AA-F2A5-4C8E-A3E1-5F5EC9E24E92}" srcId="{0EBA209E-9C74-4771-8FFE-A2CD92DEBA8C}" destId="{53AE2CA8-622A-4881-A7A5-AAA4549B8816}" srcOrd="0" destOrd="0" parTransId="{44BB26AF-5383-4212-A4BE-F63D72E7F598}" sibTransId="{F175BD64-88F2-4B6A-A5D7-1783828EA057}"/>
    <dgm:cxn modelId="{2FB0732D-8C02-42A3-BF86-88C329321B60}" type="presOf" srcId="{D580D01D-7543-46A9-AA59-605DBFB6B51B}" destId="{0E61A081-9680-4B89-B39E-1BE605CF14CA}" srcOrd="1" destOrd="0" presId="urn:microsoft.com/office/officeart/2005/8/layout/radial1"/>
    <dgm:cxn modelId="{113A3BA6-0456-4C1F-93F8-F2DC0839DE32}" srcId="{0EBA209E-9C74-4771-8FFE-A2CD92DEBA8C}" destId="{262ADC81-035F-4CF0-BE47-3BE5CB3EC4C0}" srcOrd="3" destOrd="0" parTransId="{6EA4B105-7889-4723-9975-6DA3283E7B20}" sibTransId="{8BBB08EF-6CF4-42C9-B17A-7BFB01E4C176}"/>
    <dgm:cxn modelId="{B7D6171A-99C0-42D2-8078-0DB0A9D8E495}" type="presOf" srcId="{D3765BDC-3F70-4A9D-B013-2BCA98AC62FE}" destId="{735519C4-867C-49A0-97BB-C235331C97F5}" srcOrd="1" destOrd="0" presId="urn:microsoft.com/office/officeart/2005/8/layout/radial1"/>
    <dgm:cxn modelId="{00506DB4-02A0-42B0-AB1A-B2FFFC469156}" type="presOf" srcId="{205FC617-F574-4962-B962-3D8C71819C76}" destId="{1E30B31C-450D-4D11-BCBB-32AA2ADEB8DC}" srcOrd="0" destOrd="0" presId="urn:microsoft.com/office/officeart/2005/8/layout/radial1"/>
    <dgm:cxn modelId="{8AE0337A-B379-43DD-899C-F366EDA07EC5}" srcId="{0EBA209E-9C74-4771-8FFE-A2CD92DEBA8C}" destId="{205FC617-F574-4962-B962-3D8C71819C76}" srcOrd="2" destOrd="0" parTransId="{D3765BDC-3F70-4A9D-B013-2BCA98AC62FE}" sibTransId="{EBE02D02-245A-4171-8A7C-E76231D72C36}"/>
    <dgm:cxn modelId="{0C308C7D-5A22-4F71-95EB-CCCF99B0549D}" type="presOf" srcId="{BB9C7A6A-DE6B-41A2-AA77-93185BB354A9}" destId="{0C79DCC7-F9FA-4A3F-8083-361926ACE511}" srcOrd="0" destOrd="0" presId="urn:microsoft.com/office/officeart/2005/8/layout/radial1"/>
    <dgm:cxn modelId="{B06BC67B-789C-4ACF-BF0C-B5ED024860BF}" srcId="{3EFDA92D-C8BD-4052-BC6D-811ECF0CDF5F}" destId="{0EBA209E-9C74-4771-8FFE-A2CD92DEBA8C}" srcOrd="0" destOrd="0" parTransId="{36CBFE72-50E4-4C84-8EA3-CD82927A1FC4}" sibTransId="{62B08150-796A-40DB-A4D9-E71D3DBA7474}"/>
    <dgm:cxn modelId="{E08A15F5-2C5F-47C2-84F9-B59DE54E4C63}" type="presOf" srcId="{6EA4B105-7889-4723-9975-6DA3283E7B20}" destId="{12DF44DF-436E-4A1F-A75D-241EEE31B874}" srcOrd="0" destOrd="0" presId="urn:microsoft.com/office/officeart/2005/8/layout/radial1"/>
    <dgm:cxn modelId="{37B98735-6440-4DAC-B7A9-DFC9943AD0CB}" type="presOf" srcId="{D580D01D-7543-46A9-AA59-605DBFB6B51B}" destId="{5810FACD-F411-4DC3-AC91-C7E6FD0C37CD}" srcOrd="0" destOrd="0" presId="urn:microsoft.com/office/officeart/2005/8/layout/radial1"/>
    <dgm:cxn modelId="{2F2733BF-F378-4525-934F-FE0B63CCCF28}" type="presOf" srcId="{44BB26AF-5383-4212-A4BE-F63D72E7F598}" destId="{8C548EB3-EDA7-411A-A0D8-4D30C8ECB29F}" srcOrd="1" destOrd="0" presId="urn:microsoft.com/office/officeart/2005/8/layout/radial1"/>
    <dgm:cxn modelId="{5C3284FE-1E27-4A1C-851E-B8E8933C1D8E}" type="presParOf" srcId="{DA975F1F-7A6F-467F-BBD1-898684222C83}" destId="{DE783094-9D02-4F04-8688-85D8EEF53096}" srcOrd="0" destOrd="0" presId="urn:microsoft.com/office/officeart/2005/8/layout/radial1"/>
    <dgm:cxn modelId="{6940810C-6C79-4EF1-868F-FA39A4356B50}" type="presParOf" srcId="{DA975F1F-7A6F-467F-BBD1-898684222C83}" destId="{AA723828-8EA6-4B25-9060-3E80010A2E03}" srcOrd="1" destOrd="0" presId="urn:microsoft.com/office/officeart/2005/8/layout/radial1"/>
    <dgm:cxn modelId="{3BA02F63-27FE-497A-9A13-1435F07A437D}" type="presParOf" srcId="{AA723828-8EA6-4B25-9060-3E80010A2E03}" destId="{8C548EB3-EDA7-411A-A0D8-4D30C8ECB29F}" srcOrd="0" destOrd="0" presId="urn:microsoft.com/office/officeart/2005/8/layout/radial1"/>
    <dgm:cxn modelId="{0A93BDEC-EC2E-4470-A55D-5472E9D426A1}" type="presParOf" srcId="{DA975F1F-7A6F-467F-BBD1-898684222C83}" destId="{2FCBB93C-EA94-49E5-8939-EDB4283362B6}" srcOrd="2" destOrd="0" presId="urn:microsoft.com/office/officeart/2005/8/layout/radial1"/>
    <dgm:cxn modelId="{37107683-01CC-4A9F-B4E4-EDDFE6258575}" type="presParOf" srcId="{DA975F1F-7A6F-467F-BBD1-898684222C83}" destId="{5810FACD-F411-4DC3-AC91-C7E6FD0C37CD}" srcOrd="3" destOrd="0" presId="urn:microsoft.com/office/officeart/2005/8/layout/radial1"/>
    <dgm:cxn modelId="{916EC757-6671-4976-B663-25F3F3057E61}" type="presParOf" srcId="{5810FACD-F411-4DC3-AC91-C7E6FD0C37CD}" destId="{0E61A081-9680-4B89-B39E-1BE605CF14CA}" srcOrd="0" destOrd="0" presId="urn:microsoft.com/office/officeart/2005/8/layout/radial1"/>
    <dgm:cxn modelId="{9850A0FB-F564-48E7-B7F2-D2B0CEA6FFCD}" type="presParOf" srcId="{DA975F1F-7A6F-467F-BBD1-898684222C83}" destId="{0C79DCC7-F9FA-4A3F-8083-361926ACE511}" srcOrd="4" destOrd="0" presId="urn:microsoft.com/office/officeart/2005/8/layout/radial1"/>
    <dgm:cxn modelId="{1C82A793-7D94-4F08-985D-C35DE35CF2D3}" type="presParOf" srcId="{DA975F1F-7A6F-467F-BBD1-898684222C83}" destId="{C8FC12A5-73E8-4C3A-8D84-16FD6C28B071}" srcOrd="5" destOrd="0" presId="urn:microsoft.com/office/officeart/2005/8/layout/radial1"/>
    <dgm:cxn modelId="{599F14D8-3D33-4CC9-A87B-2A7815497117}" type="presParOf" srcId="{C8FC12A5-73E8-4C3A-8D84-16FD6C28B071}" destId="{735519C4-867C-49A0-97BB-C235331C97F5}" srcOrd="0" destOrd="0" presId="urn:microsoft.com/office/officeart/2005/8/layout/radial1"/>
    <dgm:cxn modelId="{03B747E5-439D-460C-97CE-D3608F50927A}" type="presParOf" srcId="{DA975F1F-7A6F-467F-BBD1-898684222C83}" destId="{1E30B31C-450D-4D11-BCBB-32AA2ADEB8DC}" srcOrd="6" destOrd="0" presId="urn:microsoft.com/office/officeart/2005/8/layout/radial1"/>
    <dgm:cxn modelId="{2E4EB4E8-7FFF-435E-B6E3-1097EA1F5EB6}" type="presParOf" srcId="{DA975F1F-7A6F-467F-BBD1-898684222C83}" destId="{12DF44DF-436E-4A1F-A75D-241EEE31B874}" srcOrd="7" destOrd="0" presId="urn:microsoft.com/office/officeart/2005/8/layout/radial1"/>
    <dgm:cxn modelId="{4B3122AA-D3D0-40A1-A212-4F79BE5D78A1}" type="presParOf" srcId="{12DF44DF-436E-4A1F-A75D-241EEE31B874}" destId="{C567B2D4-9207-4BF9-8B68-9954CD670947}" srcOrd="0" destOrd="0" presId="urn:microsoft.com/office/officeart/2005/8/layout/radial1"/>
    <dgm:cxn modelId="{74A43DEA-2BC0-4F5C-B8FD-F063992819BC}" type="presParOf" srcId="{DA975F1F-7A6F-467F-BBD1-898684222C83}" destId="{DD481AA4-1FDB-4ABD-AC6E-0D97D730839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4338C67-165B-43AB-B7FA-989BE8A133BC}" type="doc">
      <dgm:prSet loTypeId="urn:microsoft.com/office/officeart/2008/layout/LinedLis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222C048F-A847-47D7-B830-E427C2CE0714}">
      <dgm:prSet phldrT="[Текст]" custT="1"/>
      <dgm:spPr/>
      <dgm:t>
        <a:bodyPr/>
        <a:lstStyle/>
        <a:p>
          <a:r>
            <a:rPr lang="uk-UA" sz="2500" b="1" dirty="0">
              <a:solidFill>
                <a:schemeClr val="accent1">
                  <a:lumMod val="50000"/>
                </a:schemeClr>
              </a:solidFill>
              <a:effectLst/>
            </a:rPr>
            <a:t>ВВП на душу </a:t>
          </a:r>
        </a:p>
        <a:p>
          <a:r>
            <a:rPr lang="uk-UA" sz="2500" b="1" dirty="0">
              <a:solidFill>
                <a:schemeClr val="accent1">
                  <a:lumMod val="50000"/>
                </a:schemeClr>
              </a:solidFill>
              <a:effectLst/>
            </a:rPr>
            <a:t>населення</a:t>
          </a:r>
          <a:endParaRPr lang="ru-RU" sz="25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826EE5CF-0152-45F6-94AE-4D4DEB898B14}" type="parTrans" cxnId="{1138914B-BBE0-446C-943D-39588F2D8C0E}">
      <dgm:prSet/>
      <dgm:spPr/>
      <dgm:t>
        <a:bodyPr/>
        <a:lstStyle/>
        <a:p>
          <a:endParaRPr lang="ru-RU"/>
        </a:p>
      </dgm:t>
    </dgm:pt>
    <dgm:pt modelId="{4EF5AF74-6674-4CC6-B2EE-FC5622F118E7}" type="sibTrans" cxnId="{1138914B-BBE0-446C-943D-39588F2D8C0E}">
      <dgm:prSet/>
      <dgm:spPr/>
      <dgm:t>
        <a:bodyPr/>
        <a:lstStyle/>
        <a:p>
          <a:endParaRPr lang="ru-RU"/>
        </a:p>
      </dgm:t>
    </dgm:pt>
    <dgm:pt modelId="{2D2ACD0C-91CB-4AEE-B145-FA680BDE2FF1}">
      <dgm:prSet phldrT="[Текст]" custT="1"/>
      <dgm:spPr/>
      <dgm:t>
        <a:bodyPr/>
        <a:lstStyle/>
        <a:p>
          <a:r>
            <a:rPr lang="uk-UA" sz="2200" b="1" dirty="0">
              <a:solidFill>
                <a:schemeClr val="accent1">
                  <a:lumMod val="50000"/>
                </a:schemeClr>
              </a:solidFill>
              <a:effectLst/>
            </a:rPr>
            <a:t>стабільна національна валюта й низький рівень інфляції</a:t>
          </a:r>
          <a:endParaRPr lang="ru-RU" sz="22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DD4E41D6-2B29-4101-8708-DA1A03F3D16D}" type="parTrans" cxnId="{41A900FF-7091-4258-B6B5-36D843B969F7}">
      <dgm:prSet/>
      <dgm:spPr/>
      <dgm:t>
        <a:bodyPr/>
        <a:lstStyle/>
        <a:p>
          <a:endParaRPr lang="ru-RU"/>
        </a:p>
      </dgm:t>
    </dgm:pt>
    <dgm:pt modelId="{CB6DC05D-D875-4D3F-82C1-893FDF651CAA}" type="sibTrans" cxnId="{41A900FF-7091-4258-B6B5-36D843B969F7}">
      <dgm:prSet/>
      <dgm:spPr/>
      <dgm:t>
        <a:bodyPr/>
        <a:lstStyle/>
        <a:p>
          <a:endParaRPr lang="ru-RU"/>
        </a:p>
      </dgm:t>
    </dgm:pt>
    <dgm:pt modelId="{D89207D9-4706-4633-952A-7EEF0333CBB0}">
      <dgm:prSet phldrT="[Текст]" custT="1"/>
      <dgm:spPr/>
      <dgm:t>
        <a:bodyPr/>
        <a:lstStyle/>
        <a:p>
          <a:r>
            <a:rPr lang="uk-UA" sz="2500" b="1" dirty="0">
              <a:solidFill>
                <a:schemeClr val="accent1">
                  <a:lumMod val="50000"/>
                </a:schemeClr>
              </a:solidFill>
              <a:effectLst/>
            </a:rPr>
            <a:t>Індекс поступу перетворень (ІПП)</a:t>
          </a:r>
          <a:endParaRPr lang="ru-RU" sz="25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5A11F933-4876-49EA-998A-6348E19AA355}" type="parTrans" cxnId="{EE8D005E-02DA-45A0-A7A4-228EB08FB67E}">
      <dgm:prSet/>
      <dgm:spPr/>
      <dgm:t>
        <a:bodyPr/>
        <a:lstStyle/>
        <a:p>
          <a:endParaRPr lang="ru-RU"/>
        </a:p>
      </dgm:t>
    </dgm:pt>
    <dgm:pt modelId="{FC04AC48-5E11-4882-AEFB-1EFCEAA2A8E8}" type="sibTrans" cxnId="{EE8D005E-02DA-45A0-A7A4-228EB08FB67E}">
      <dgm:prSet/>
      <dgm:spPr/>
      <dgm:t>
        <a:bodyPr/>
        <a:lstStyle/>
        <a:p>
          <a:endParaRPr lang="ru-RU"/>
        </a:p>
      </dgm:t>
    </dgm:pt>
    <dgm:pt modelId="{3A6CD640-6012-4195-A18E-2E5B41B6EF22}">
      <dgm:prSet phldrT="[Текст]" custT="1"/>
      <dgm:spPr/>
      <dgm:t>
        <a:bodyPr/>
        <a:lstStyle/>
        <a:p>
          <a:r>
            <a:rPr lang="uk-UA" sz="2200" b="1" dirty="0">
              <a:solidFill>
                <a:schemeClr val="accent1">
                  <a:lumMod val="50000"/>
                </a:schemeClr>
              </a:solidFill>
              <a:effectLst/>
            </a:rPr>
            <a:t>обчислюється як середнє трьох показників – лібералізації цін, валютного ринку, зовнішньої торгівлі й малої приватизації</a:t>
          </a:r>
          <a:endParaRPr lang="ru-RU" sz="17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22EA4DC2-C075-43DA-BFBA-9E7D0800D66F}" type="parTrans" cxnId="{9C05CAB0-8878-4EF2-B6EE-29129A592029}">
      <dgm:prSet/>
      <dgm:spPr/>
      <dgm:t>
        <a:bodyPr/>
        <a:lstStyle/>
        <a:p>
          <a:endParaRPr lang="ru-RU"/>
        </a:p>
      </dgm:t>
    </dgm:pt>
    <dgm:pt modelId="{21BBB514-5587-4457-971F-0E394B444194}" type="sibTrans" cxnId="{9C05CAB0-8878-4EF2-B6EE-29129A592029}">
      <dgm:prSet/>
      <dgm:spPr/>
      <dgm:t>
        <a:bodyPr/>
        <a:lstStyle/>
        <a:p>
          <a:endParaRPr lang="ru-RU"/>
        </a:p>
      </dgm:t>
    </dgm:pt>
    <dgm:pt modelId="{18676F0C-B400-448E-8A2C-C7A4E631D151}">
      <dgm:prSet phldrT="[Текст]" custT="1"/>
      <dgm:spPr/>
      <dgm:t>
        <a:bodyPr/>
        <a:lstStyle/>
        <a:p>
          <a:r>
            <a:rPr lang="uk-UA" sz="2200" b="1" dirty="0">
              <a:solidFill>
                <a:schemeClr val="accent1">
                  <a:lumMod val="50000"/>
                </a:schemeClr>
              </a:solidFill>
              <a:effectLst/>
            </a:rPr>
            <a:t>ступінь інституційного розвитку, що передбачає велику приватизацію, корпоративне управління, політику стосовно </a:t>
          </a:r>
          <a:r>
            <a:rPr lang="uk-UA" sz="2200" b="1" dirty="0" err="1">
              <a:solidFill>
                <a:schemeClr val="accent1">
                  <a:lumMod val="50000"/>
                </a:schemeClr>
              </a:solidFill>
              <a:effectLst/>
            </a:rPr>
            <a:t>конкурентності</a:t>
          </a:r>
          <a:r>
            <a:rPr lang="uk-UA" sz="2200" b="1" dirty="0">
              <a:solidFill>
                <a:schemeClr val="accent1">
                  <a:lumMod val="50000"/>
                </a:schemeClr>
              </a:solidFill>
              <a:effectLst/>
            </a:rPr>
            <a:t>, політику стосовно реформування інфраструктури і реформу фінансового сектора</a:t>
          </a:r>
          <a:endParaRPr lang="ru-RU" sz="22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B12080B1-5943-4EF9-985F-425914104EC1}" type="parTrans" cxnId="{42AC5448-97B2-4821-82A9-6B0029C885C8}">
      <dgm:prSet/>
      <dgm:spPr/>
      <dgm:t>
        <a:bodyPr/>
        <a:lstStyle/>
        <a:p>
          <a:endParaRPr lang="ru-RU"/>
        </a:p>
      </dgm:t>
    </dgm:pt>
    <dgm:pt modelId="{7CDCB57E-2CA0-4EE9-93B6-B1156ACF0C97}" type="sibTrans" cxnId="{42AC5448-97B2-4821-82A9-6B0029C885C8}">
      <dgm:prSet/>
      <dgm:spPr/>
      <dgm:t>
        <a:bodyPr/>
        <a:lstStyle/>
        <a:p>
          <a:endParaRPr lang="ru-RU"/>
        </a:p>
      </dgm:t>
    </dgm:pt>
    <dgm:pt modelId="{A8ABC148-C2D7-462A-A969-64A2778B7D4C}">
      <dgm:prSet phldrT="[Текст]" custT="1"/>
      <dgm:spPr/>
      <dgm:t>
        <a:bodyPr/>
        <a:lstStyle/>
        <a:p>
          <a:r>
            <a:rPr lang="uk-UA" sz="2200" b="1" dirty="0">
              <a:solidFill>
                <a:schemeClr val="accent1">
                  <a:lumMod val="50000"/>
                </a:schemeClr>
              </a:solidFill>
              <a:effectLst/>
            </a:rPr>
            <a:t>здатність забезпечити відповідну макроекономічну стабільність</a:t>
          </a:r>
          <a:endParaRPr lang="ru-RU" sz="2200" b="1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F7AE59FE-2A62-4ED5-B2D4-25DC8690E0BE}" type="parTrans" cxnId="{6C4CFEAF-8487-478D-9483-46C1621A40E6}">
      <dgm:prSet/>
      <dgm:spPr/>
      <dgm:t>
        <a:bodyPr/>
        <a:lstStyle/>
        <a:p>
          <a:endParaRPr lang="ru-RU"/>
        </a:p>
      </dgm:t>
    </dgm:pt>
    <dgm:pt modelId="{94717D6A-4B97-4E14-B6DA-6969ABFC1C5E}" type="sibTrans" cxnId="{6C4CFEAF-8487-478D-9483-46C1621A40E6}">
      <dgm:prSet/>
      <dgm:spPr/>
      <dgm:t>
        <a:bodyPr/>
        <a:lstStyle/>
        <a:p>
          <a:endParaRPr lang="ru-RU"/>
        </a:p>
      </dgm:t>
    </dgm:pt>
    <dgm:pt modelId="{FDEAB0C4-C545-4D03-B7ED-2966B737DF95}" type="pres">
      <dgm:prSet presAssocID="{54338C67-165B-43AB-B7FA-989BE8A133B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5009CE8-960F-42DB-841D-ED8A40B8AA53}" type="pres">
      <dgm:prSet presAssocID="{222C048F-A847-47D7-B830-E427C2CE0714}" presName="thickLine" presStyleLbl="alignNode1" presStyleIdx="0" presStyleCnt="2" custLinFactNeighborY="-12352"/>
      <dgm:spPr/>
    </dgm:pt>
    <dgm:pt modelId="{729EA879-5979-4144-B24C-A5B23FD06352}" type="pres">
      <dgm:prSet presAssocID="{222C048F-A847-47D7-B830-E427C2CE0714}" presName="horz1" presStyleCnt="0"/>
      <dgm:spPr/>
    </dgm:pt>
    <dgm:pt modelId="{0D121193-5BA2-4FFF-8C30-3A54F31255A2}" type="pres">
      <dgm:prSet presAssocID="{222C048F-A847-47D7-B830-E427C2CE0714}" presName="tx1" presStyleLbl="revTx" presStyleIdx="0" presStyleCnt="6" custScaleY="21423" custLinFactNeighborY="-4067"/>
      <dgm:spPr/>
      <dgm:t>
        <a:bodyPr/>
        <a:lstStyle/>
        <a:p>
          <a:endParaRPr lang="ru-RU"/>
        </a:p>
      </dgm:t>
    </dgm:pt>
    <dgm:pt modelId="{B146249B-65EB-408A-A798-22F77A132077}" type="pres">
      <dgm:prSet presAssocID="{222C048F-A847-47D7-B830-E427C2CE0714}" presName="vert1" presStyleCnt="0"/>
      <dgm:spPr/>
    </dgm:pt>
    <dgm:pt modelId="{7A182423-8631-410E-8D27-5B4544BA5624}" type="pres">
      <dgm:prSet presAssocID="{A8ABC148-C2D7-462A-A969-64A2778B7D4C}" presName="vertSpace2a" presStyleCnt="0"/>
      <dgm:spPr/>
    </dgm:pt>
    <dgm:pt modelId="{F838AFBE-FA11-4B4B-9467-B25F660FE779}" type="pres">
      <dgm:prSet presAssocID="{A8ABC148-C2D7-462A-A969-64A2778B7D4C}" presName="horz2" presStyleCnt="0"/>
      <dgm:spPr/>
    </dgm:pt>
    <dgm:pt modelId="{C209735F-3224-4D6C-8AE7-AFC9115E337D}" type="pres">
      <dgm:prSet presAssocID="{A8ABC148-C2D7-462A-A969-64A2778B7D4C}" presName="horzSpace2" presStyleCnt="0"/>
      <dgm:spPr/>
    </dgm:pt>
    <dgm:pt modelId="{73E37BBC-D082-4F6B-905E-0D8FFBD5A538}" type="pres">
      <dgm:prSet presAssocID="{A8ABC148-C2D7-462A-A969-64A2778B7D4C}" presName="tx2" presStyleLbl="revTx" presStyleIdx="1" presStyleCnt="6" custScaleY="10420" custLinFactNeighborX="-1218" custLinFactNeighborY="-9342"/>
      <dgm:spPr/>
      <dgm:t>
        <a:bodyPr/>
        <a:lstStyle/>
        <a:p>
          <a:endParaRPr lang="ru-RU"/>
        </a:p>
      </dgm:t>
    </dgm:pt>
    <dgm:pt modelId="{E9BF23F4-3480-40D3-95FD-5CE143AB512A}" type="pres">
      <dgm:prSet presAssocID="{A8ABC148-C2D7-462A-A969-64A2778B7D4C}" presName="vert2" presStyleCnt="0"/>
      <dgm:spPr/>
    </dgm:pt>
    <dgm:pt modelId="{122CE5C9-F4A3-485A-937B-59528F2AAA47}" type="pres">
      <dgm:prSet presAssocID="{A8ABC148-C2D7-462A-A969-64A2778B7D4C}" presName="thinLine2b" presStyleLbl="callout" presStyleIdx="0" presStyleCnt="4" custLinFactY="-100000" custLinFactNeighborX="0" custLinFactNeighborY="-195432"/>
      <dgm:spPr/>
    </dgm:pt>
    <dgm:pt modelId="{150B8765-EC1C-4F29-A3A3-469B25CEF97F}" type="pres">
      <dgm:prSet presAssocID="{A8ABC148-C2D7-462A-A969-64A2778B7D4C}" presName="vertSpace2b" presStyleCnt="0"/>
      <dgm:spPr/>
    </dgm:pt>
    <dgm:pt modelId="{E412463E-F580-4AC8-A102-C67FA7F81F12}" type="pres">
      <dgm:prSet presAssocID="{2D2ACD0C-91CB-4AEE-B145-FA680BDE2FF1}" presName="horz2" presStyleCnt="0"/>
      <dgm:spPr/>
    </dgm:pt>
    <dgm:pt modelId="{98A97B1E-3C51-4B97-A9AA-842551A03FB4}" type="pres">
      <dgm:prSet presAssocID="{2D2ACD0C-91CB-4AEE-B145-FA680BDE2FF1}" presName="horzSpace2" presStyleCnt="0"/>
      <dgm:spPr/>
    </dgm:pt>
    <dgm:pt modelId="{5C4484F3-160A-49D8-A5E6-E148FD273171}" type="pres">
      <dgm:prSet presAssocID="{2D2ACD0C-91CB-4AEE-B145-FA680BDE2FF1}" presName="tx2" presStyleLbl="revTx" presStyleIdx="2" presStyleCnt="6" custScaleY="9566" custLinFactNeighborX="165" custLinFactNeighborY="-14489"/>
      <dgm:spPr/>
      <dgm:t>
        <a:bodyPr/>
        <a:lstStyle/>
        <a:p>
          <a:endParaRPr lang="ru-RU"/>
        </a:p>
      </dgm:t>
    </dgm:pt>
    <dgm:pt modelId="{5965832C-A233-4246-A5C8-21EFE1BDF797}" type="pres">
      <dgm:prSet presAssocID="{2D2ACD0C-91CB-4AEE-B145-FA680BDE2FF1}" presName="vert2" presStyleCnt="0"/>
      <dgm:spPr/>
    </dgm:pt>
    <dgm:pt modelId="{0552459F-3357-468F-A2A9-9B03F6C0DFE9}" type="pres">
      <dgm:prSet presAssocID="{2D2ACD0C-91CB-4AEE-B145-FA680BDE2FF1}" presName="thinLine2b" presStyleLbl="callout" presStyleIdx="1" presStyleCnt="4" custLinFactY="-200000" custLinFactNeighborX="0" custLinFactNeighborY="-294270"/>
      <dgm:spPr/>
    </dgm:pt>
    <dgm:pt modelId="{6FF943DC-B6E7-43B4-855D-F3A4CADBAE85}" type="pres">
      <dgm:prSet presAssocID="{2D2ACD0C-91CB-4AEE-B145-FA680BDE2FF1}" presName="vertSpace2b" presStyleCnt="0"/>
      <dgm:spPr/>
    </dgm:pt>
    <dgm:pt modelId="{EDFB881C-D1F5-4C94-8716-5DB5C9F07FB9}" type="pres">
      <dgm:prSet presAssocID="{D89207D9-4706-4633-952A-7EEF0333CBB0}" presName="thickLine" presStyleLbl="alignNode1" presStyleIdx="1" presStyleCnt="2" custLinFactNeighborY="-36147"/>
      <dgm:spPr/>
    </dgm:pt>
    <dgm:pt modelId="{0CA0246B-C7A2-4255-8B79-7C2B9949A69D}" type="pres">
      <dgm:prSet presAssocID="{D89207D9-4706-4633-952A-7EEF0333CBB0}" presName="horz1" presStyleCnt="0"/>
      <dgm:spPr/>
    </dgm:pt>
    <dgm:pt modelId="{F46C2AC3-F7F7-41E3-9853-A41E62CD5BF3}" type="pres">
      <dgm:prSet presAssocID="{D89207D9-4706-4633-952A-7EEF0333CBB0}" presName="tx1" presStyleLbl="revTx" presStyleIdx="3" presStyleCnt="6" custScaleY="20752" custLinFactNeighborX="233" custLinFactNeighborY="-13745"/>
      <dgm:spPr/>
      <dgm:t>
        <a:bodyPr/>
        <a:lstStyle/>
        <a:p>
          <a:endParaRPr lang="ru-RU"/>
        </a:p>
      </dgm:t>
    </dgm:pt>
    <dgm:pt modelId="{A0ADEF59-F524-4CCF-9645-3C9234B72211}" type="pres">
      <dgm:prSet presAssocID="{D89207D9-4706-4633-952A-7EEF0333CBB0}" presName="vert1" presStyleCnt="0"/>
      <dgm:spPr/>
    </dgm:pt>
    <dgm:pt modelId="{E9551DC9-4B7F-4860-AA25-B2F6945D3AFB}" type="pres">
      <dgm:prSet presAssocID="{3A6CD640-6012-4195-A18E-2E5B41B6EF22}" presName="vertSpace2a" presStyleCnt="0"/>
      <dgm:spPr/>
    </dgm:pt>
    <dgm:pt modelId="{3A94DBF2-70B7-4935-82A9-9868502A2943}" type="pres">
      <dgm:prSet presAssocID="{3A6CD640-6012-4195-A18E-2E5B41B6EF22}" presName="horz2" presStyleCnt="0"/>
      <dgm:spPr/>
    </dgm:pt>
    <dgm:pt modelId="{0E33FD40-C31D-4570-954E-440B26B0AED0}" type="pres">
      <dgm:prSet presAssocID="{3A6CD640-6012-4195-A18E-2E5B41B6EF22}" presName="horzSpace2" presStyleCnt="0"/>
      <dgm:spPr/>
    </dgm:pt>
    <dgm:pt modelId="{B920C416-F0D4-482A-BA7E-D8F4BEB5DDDD}" type="pres">
      <dgm:prSet presAssocID="{3A6CD640-6012-4195-A18E-2E5B41B6EF22}" presName="tx2" presStyleLbl="revTx" presStyleIdx="4" presStyleCnt="6" custScaleY="13009" custLinFactNeighborX="-1218" custLinFactNeighborY="-23681"/>
      <dgm:spPr/>
      <dgm:t>
        <a:bodyPr/>
        <a:lstStyle/>
        <a:p>
          <a:endParaRPr lang="ru-RU"/>
        </a:p>
      </dgm:t>
    </dgm:pt>
    <dgm:pt modelId="{236418DC-22E4-48F8-8BB9-B9A572BB9630}" type="pres">
      <dgm:prSet presAssocID="{3A6CD640-6012-4195-A18E-2E5B41B6EF22}" presName="vert2" presStyleCnt="0"/>
      <dgm:spPr/>
    </dgm:pt>
    <dgm:pt modelId="{B7C3576E-3354-45E0-A671-C9B7ACFE71C8}" type="pres">
      <dgm:prSet presAssocID="{3A6CD640-6012-4195-A18E-2E5B41B6EF22}" presName="thinLine2b" presStyleLbl="callout" presStyleIdx="2" presStyleCnt="4" custLinFactY="-400000" custLinFactNeighborX="0" custLinFactNeighborY="-410600"/>
      <dgm:spPr/>
    </dgm:pt>
    <dgm:pt modelId="{9FC2992C-54EB-4A18-B772-3DC7CAC90D20}" type="pres">
      <dgm:prSet presAssocID="{3A6CD640-6012-4195-A18E-2E5B41B6EF22}" presName="vertSpace2b" presStyleCnt="0"/>
      <dgm:spPr/>
    </dgm:pt>
    <dgm:pt modelId="{C5C97E51-7638-4541-84BF-BCAC2A5FD1D1}" type="pres">
      <dgm:prSet presAssocID="{18676F0C-B400-448E-8A2C-C7A4E631D151}" presName="horz2" presStyleCnt="0"/>
      <dgm:spPr/>
    </dgm:pt>
    <dgm:pt modelId="{E0B8E568-201A-4864-AB56-88B5D008EB62}" type="pres">
      <dgm:prSet presAssocID="{18676F0C-B400-448E-8A2C-C7A4E631D151}" presName="horzSpace2" presStyleCnt="0"/>
      <dgm:spPr/>
    </dgm:pt>
    <dgm:pt modelId="{F6BEEB78-B8DA-4A61-859D-04202C60CD5A}" type="pres">
      <dgm:prSet presAssocID="{18676F0C-B400-448E-8A2C-C7A4E631D151}" presName="tx2" presStyleLbl="revTx" presStyleIdx="5" presStyleCnt="6" custScaleY="22624" custLinFactNeighborX="-1218" custLinFactNeighborY="-26993"/>
      <dgm:spPr/>
      <dgm:t>
        <a:bodyPr/>
        <a:lstStyle/>
        <a:p>
          <a:endParaRPr lang="ru-RU"/>
        </a:p>
      </dgm:t>
    </dgm:pt>
    <dgm:pt modelId="{7E0BECB8-A77A-4BD8-8E0A-21CAC0709F0E}" type="pres">
      <dgm:prSet presAssocID="{18676F0C-B400-448E-8A2C-C7A4E631D151}" presName="vert2" presStyleCnt="0"/>
      <dgm:spPr/>
    </dgm:pt>
    <dgm:pt modelId="{53DDD56F-D703-4AEA-974A-6FFE95917176}" type="pres">
      <dgm:prSet presAssocID="{18676F0C-B400-448E-8A2C-C7A4E631D151}" presName="thinLine2b" presStyleLbl="callout" presStyleIdx="3" presStyleCnt="4" custLinFactY="-500000" custLinFactNeighborX="0" custLinFactNeighborY="-524689"/>
      <dgm:spPr/>
    </dgm:pt>
    <dgm:pt modelId="{B30F5F65-BADA-4C8C-A465-B09F82EB71B0}" type="pres">
      <dgm:prSet presAssocID="{18676F0C-B400-448E-8A2C-C7A4E631D151}" presName="vertSpace2b" presStyleCnt="0"/>
      <dgm:spPr/>
    </dgm:pt>
  </dgm:ptLst>
  <dgm:cxnLst>
    <dgm:cxn modelId="{9C05CAB0-8878-4EF2-B6EE-29129A592029}" srcId="{D89207D9-4706-4633-952A-7EEF0333CBB0}" destId="{3A6CD640-6012-4195-A18E-2E5B41B6EF22}" srcOrd="0" destOrd="0" parTransId="{22EA4DC2-C075-43DA-BFBA-9E7D0800D66F}" sibTransId="{21BBB514-5587-4457-971F-0E394B444194}"/>
    <dgm:cxn modelId="{C44B891A-EED9-4107-9894-519F869CB6DD}" type="presOf" srcId="{222C048F-A847-47D7-B830-E427C2CE0714}" destId="{0D121193-5BA2-4FFF-8C30-3A54F31255A2}" srcOrd="0" destOrd="0" presId="urn:microsoft.com/office/officeart/2008/layout/LinedList"/>
    <dgm:cxn modelId="{EE8D005E-02DA-45A0-A7A4-228EB08FB67E}" srcId="{54338C67-165B-43AB-B7FA-989BE8A133BC}" destId="{D89207D9-4706-4633-952A-7EEF0333CBB0}" srcOrd="1" destOrd="0" parTransId="{5A11F933-4876-49EA-998A-6348E19AA355}" sibTransId="{FC04AC48-5E11-4882-AEFB-1EFCEAA2A8E8}"/>
    <dgm:cxn modelId="{65395FE9-5265-4B59-B82B-44E311BCA54F}" type="presOf" srcId="{18676F0C-B400-448E-8A2C-C7A4E631D151}" destId="{F6BEEB78-B8DA-4A61-859D-04202C60CD5A}" srcOrd="0" destOrd="0" presId="urn:microsoft.com/office/officeart/2008/layout/LinedList"/>
    <dgm:cxn modelId="{42AC5448-97B2-4821-82A9-6B0029C885C8}" srcId="{D89207D9-4706-4633-952A-7EEF0333CBB0}" destId="{18676F0C-B400-448E-8A2C-C7A4E631D151}" srcOrd="1" destOrd="0" parTransId="{B12080B1-5943-4EF9-985F-425914104EC1}" sibTransId="{7CDCB57E-2CA0-4EE9-93B6-B1156ACF0C97}"/>
    <dgm:cxn modelId="{B61B4A76-BADD-4626-B163-FCAB991FC0B5}" type="presOf" srcId="{2D2ACD0C-91CB-4AEE-B145-FA680BDE2FF1}" destId="{5C4484F3-160A-49D8-A5E6-E148FD273171}" srcOrd="0" destOrd="0" presId="urn:microsoft.com/office/officeart/2008/layout/LinedList"/>
    <dgm:cxn modelId="{6C4CFEAF-8487-478D-9483-46C1621A40E6}" srcId="{222C048F-A847-47D7-B830-E427C2CE0714}" destId="{A8ABC148-C2D7-462A-A969-64A2778B7D4C}" srcOrd="0" destOrd="0" parTransId="{F7AE59FE-2A62-4ED5-B2D4-25DC8690E0BE}" sibTransId="{94717D6A-4B97-4E14-B6DA-6969ABFC1C5E}"/>
    <dgm:cxn modelId="{31C9770B-F30E-4745-AEBC-51631AD1A7A8}" type="presOf" srcId="{A8ABC148-C2D7-462A-A969-64A2778B7D4C}" destId="{73E37BBC-D082-4F6B-905E-0D8FFBD5A538}" srcOrd="0" destOrd="0" presId="urn:microsoft.com/office/officeart/2008/layout/LinedList"/>
    <dgm:cxn modelId="{06F28E36-0F39-47B5-AB69-6B87F4199B59}" type="presOf" srcId="{3A6CD640-6012-4195-A18E-2E5B41B6EF22}" destId="{B920C416-F0D4-482A-BA7E-D8F4BEB5DDDD}" srcOrd="0" destOrd="0" presId="urn:microsoft.com/office/officeart/2008/layout/LinedList"/>
    <dgm:cxn modelId="{7E269BA1-773D-4EAF-B28E-314D0214AB4E}" type="presOf" srcId="{54338C67-165B-43AB-B7FA-989BE8A133BC}" destId="{FDEAB0C4-C545-4D03-B7ED-2966B737DF95}" srcOrd="0" destOrd="0" presId="urn:microsoft.com/office/officeart/2008/layout/LinedList"/>
    <dgm:cxn modelId="{B2A9E546-FBFE-4885-A938-CBA7454DD109}" type="presOf" srcId="{D89207D9-4706-4633-952A-7EEF0333CBB0}" destId="{F46C2AC3-F7F7-41E3-9853-A41E62CD5BF3}" srcOrd="0" destOrd="0" presId="urn:microsoft.com/office/officeart/2008/layout/LinedList"/>
    <dgm:cxn modelId="{1138914B-BBE0-446C-943D-39588F2D8C0E}" srcId="{54338C67-165B-43AB-B7FA-989BE8A133BC}" destId="{222C048F-A847-47D7-B830-E427C2CE0714}" srcOrd="0" destOrd="0" parTransId="{826EE5CF-0152-45F6-94AE-4D4DEB898B14}" sibTransId="{4EF5AF74-6674-4CC6-B2EE-FC5622F118E7}"/>
    <dgm:cxn modelId="{41A900FF-7091-4258-B6B5-36D843B969F7}" srcId="{222C048F-A847-47D7-B830-E427C2CE0714}" destId="{2D2ACD0C-91CB-4AEE-B145-FA680BDE2FF1}" srcOrd="1" destOrd="0" parTransId="{DD4E41D6-2B29-4101-8708-DA1A03F3D16D}" sibTransId="{CB6DC05D-D875-4D3F-82C1-893FDF651CAA}"/>
    <dgm:cxn modelId="{95CCB80E-E566-4B03-8E62-C97272F015E5}" type="presParOf" srcId="{FDEAB0C4-C545-4D03-B7ED-2966B737DF95}" destId="{25009CE8-960F-42DB-841D-ED8A40B8AA53}" srcOrd="0" destOrd="0" presId="urn:microsoft.com/office/officeart/2008/layout/LinedList"/>
    <dgm:cxn modelId="{60BC80FF-71D7-49F5-A39C-9436E518C66C}" type="presParOf" srcId="{FDEAB0C4-C545-4D03-B7ED-2966B737DF95}" destId="{729EA879-5979-4144-B24C-A5B23FD06352}" srcOrd="1" destOrd="0" presId="urn:microsoft.com/office/officeart/2008/layout/LinedList"/>
    <dgm:cxn modelId="{8621D823-4A36-4286-87ED-F1770030865D}" type="presParOf" srcId="{729EA879-5979-4144-B24C-A5B23FD06352}" destId="{0D121193-5BA2-4FFF-8C30-3A54F31255A2}" srcOrd="0" destOrd="0" presId="urn:microsoft.com/office/officeart/2008/layout/LinedList"/>
    <dgm:cxn modelId="{BA17E0BC-9509-4BA1-841F-F588E02D8940}" type="presParOf" srcId="{729EA879-5979-4144-B24C-A5B23FD06352}" destId="{B146249B-65EB-408A-A798-22F77A132077}" srcOrd="1" destOrd="0" presId="urn:microsoft.com/office/officeart/2008/layout/LinedList"/>
    <dgm:cxn modelId="{79EB8CF6-3C19-4891-BA9C-2A0E848D67D6}" type="presParOf" srcId="{B146249B-65EB-408A-A798-22F77A132077}" destId="{7A182423-8631-410E-8D27-5B4544BA5624}" srcOrd="0" destOrd="0" presId="urn:microsoft.com/office/officeart/2008/layout/LinedList"/>
    <dgm:cxn modelId="{F6251AB1-5EF7-4D3C-BF63-F2A78BDEB2B4}" type="presParOf" srcId="{B146249B-65EB-408A-A798-22F77A132077}" destId="{F838AFBE-FA11-4B4B-9467-B25F660FE779}" srcOrd="1" destOrd="0" presId="urn:microsoft.com/office/officeart/2008/layout/LinedList"/>
    <dgm:cxn modelId="{B8AB6836-D255-40E1-834B-8DD6DBF37920}" type="presParOf" srcId="{F838AFBE-FA11-4B4B-9467-B25F660FE779}" destId="{C209735F-3224-4D6C-8AE7-AFC9115E337D}" srcOrd="0" destOrd="0" presId="urn:microsoft.com/office/officeart/2008/layout/LinedList"/>
    <dgm:cxn modelId="{CD64D675-CB47-4865-A11A-78AAFCCE9A1B}" type="presParOf" srcId="{F838AFBE-FA11-4B4B-9467-B25F660FE779}" destId="{73E37BBC-D082-4F6B-905E-0D8FFBD5A538}" srcOrd="1" destOrd="0" presId="urn:microsoft.com/office/officeart/2008/layout/LinedList"/>
    <dgm:cxn modelId="{5A073AC2-61B6-4D8B-88CC-B0E66959AF00}" type="presParOf" srcId="{F838AFBE-FA11-4B4B-9467-B25F660FE779}" destId="{E9BF23F4-3480-40D3-95FD-5CE143AB512A}" srcOrd="2" destOrd="0" presId="urn:microsoft.com/office/officeart/2008/layout/LinedList"/>
    <dgm:cxn modelId="{4E1BD251-6900-4F27-A5C8-F228608D15DB}" type="presParOf" srcId="{B146249B-65EB-408A-A798-22F77A132077}" destId="{122CE5C9-F4A3-485A-937B-59528F2AAA47}" srcOrd="2" destOrd="0" presId="urn:microsoft.com/office/officeart/2008/layout/LinedList"/>
    <dgm:cxn modelId="{3D686A96-A4BF-4D16-8C85-61EE643CC494}" type="presParOf" srcId="{B146249B-65EB-408A-A798-22F77A132077}" destId="{150B8765-EC1C-4F29-A3A3-469B25CEF97F}" srcOrd="3" destOrd="0" presId="urn:microsoft.com/office/officeart/2008/layout/LinedList"/>
    <dgm:cxn modelId="{FCEF7B80-5777-489D-B9D4-6AB660DA33C7}" type="presParOf" srcId="{B146249B-65EB-408A-A798-22F77A132077}" destId="{E412463E-F580-4AC8-A102-C67FA7F81F12}" srcOrd="4" destOrd="0" presId="urn:microsoft.com/office/officeart/2008/layout/LinedList"/>
    <dgm:cxn modelId="{F4B7D789-3B54-4165-95E7-526A4129A869}" type="presParOf" srcId="{E412463E-F580-4AC8-A102-C67FA7F81F12}" destId="{98A97B1E-3C51-4B97-A9AA-842551A03FB4}" srcOrd="0" destOrd="0" presId="urn:microsoft.com/office/officeart/2008/layout/LinedList"/>
    <dgm:cxn modelId="{6C80B4FA-1C7E-436A-A6F6-8440AB7276CF}" type="presParOf" srcId="{E412463E-F580-4AC8-A102-C67FA7F81F12}" destId="{5C4484F3-160A-49D8-A5E6-E148FD273171}" srcOrd="1" destOrd="0" presId="urn:microsoft.com/office/officeart/2008/layout/LinedList"/>
    <dgm:cxn modelId="{AEFC05CC-8924-4625-BC07-EA20A62FF2D9}" type="presParOf" srcId="{E412463E-F580-4AC8-A102-C67FA7F81F12}" destId="{5965832C-A233-4246-A5C8-21EFE1BDF797}" srcOrd="2" destOrd="0" presId="urn:microsoft.com/office/officeart/2008/layout/LinedList"/>
    <dgm:cxn modelId="{98FF7EB0-2870-4A7E-BAFA-9CF38ED01C10}" type="presParOf" srcId="{B146249B-65EB-408A-A798-22F77A132077}" destId="{0552459F-3357-468F-A2A9-9B03F6C0DFE9}" srcOrd="5" destOrd="0" presId="urn:microsoft.com/office/officeart/2008/layout/LinedList"/>
    <dgm:cxn modelId="{1BA777A5-C100-40AC-84B3-8F294E7686E7}" type="presParOf" srcId="{B146249B-65EB-408A-A798-22F77A132077}" destId="{6FF943DC-B6E7-43B4-855D-F3A4CADBAE85}" srcOrd="6" destOrd="0" presId="urn:microsoft.com/office/officeart/2008/layout/LinedList"/>
    <dgm:cxn modelId="{19E1EDDD-4E2D-4437-B6C1-000680B53D68}" type="presParOf" srcId="{FDEAB0C4-C545-4D03-B7ED-2966B737DF95}" destId="{EDFB881C-D1F5-4C94-8716-5DB5C9F07FB9}" srcOrd="2" destOrd="0" presId="urn:microsoft.com/office/officeart/2008/layout/LinedList"/>
    <dgm:cxn modelId="{1788F5B6-8E26-4926-94C2-20E17D4103C2}" type="presParOf" srcId="{FDEAB0C4-C545-4D03-B7ED-2966B737DF95}" destId="{0CA0246B-C7A2-4255-8B79-7C2B9949A69D}" srcOrd="3" destOrd="0" presId="urn:microsoft.com/office/officeart/2008/layout/LinedList"/>
    <dgm:cxn modelId="{B46F246B-88BD-4924-91EF-8DAF8E54B39C}" type="presParOf" srcId="{0CA0246B-C7A2-4255-8B79-7C2B9949A69D}" destId="{F46C2AC3-F7F7-41E3-9853-A41E62CD5BF3}" srcOrd="0" destOrd="0" presId="urn:microsoft.com/office/officeart/2008/layout/LinedList"/>
    <dgm:cxn modelId="{97D11543-5798-4EEA-8353-F3DBA9DABD10}" type="presParOf" srcId="{0CA0246B-C7A2-4255-8B79-7C2B9949A69D}" destId="{A0ADEF59-F524-4CCF-9645-3C9234B72211}" srcOrd="1" destOrd="0" presId="urn:microsoft.com/office/officeart/2008/layout/LinedList"/>
    <dgm:cxn modelId="{B39EA1A2-8DA6-4F64-B155-7B8FDC7892F7}" type="presParOf" srcId="{A0ADEF59-F524-4CCF-9645-3C9234B72211}" destId="{E9551DC9-4B7F-4860-AA25-B2F6945D3AFB}" srcOrd="0" destOrd="0" presId="urn:microsoft.com/office/officeart/2008/layout/LinedList"/>
    <dgm:cxn modelId="{BCA93C57-77F9-465F-8CFE-585CE1655B1F}" type="presParOf" srcId="{A0ADEF59-F524-4CCF-9645-3C9234B72211}" destId="{3A94DBF2-70B7-4935-82A9-9868502A2943}" srcOrd="1" destOrd="0" presId="urn:microsoft.com/office/officeart/2008/layout/LinedList"/>
    <dgm:cxn modelId="{71BAE243-A8ED-49A8-BF65-9F2D3F137B47}" type="presParOf" srcId="{3A94DBF2-70B7-4935-82A9-9868502A2943}" destId="{0E33FD40-C31D-4570-954E-440B26B0AED0}" srcOrd="0" destOrd="0" presId="urn:microsoft.com/office/officeart/2008/layout/LinedList"/>
    <dgm:cxn modelId="{179CFED7-A95B-448F-9A03-C7BAC3E709AF}" type="presParOf" srcId="{3A94DBF2-70B7-4935-82A9-9868502A2943}" destId="{B920C416-F0D4-482A-BA7E-D8F4BEB5DDDD}" srcOrd="1" destOrd="0" presId="urn:microsoft.com/office/officeart/2008/layout/LinedList"/>
    <dgm:cxn modelId="{7DE25173-6C9C-4CE1-AC66-4AAB22C74493}" type="presParOf" srcId="{3A94DBF2-70B7-4935-82A9-9868502A2943}" destId="{236418DC-22E4-48F8-8BB9-B9A572BB9630}" srcOrd="2" destOrd="0" presId="urn:microsoft.com/office/officeart/2008/layout/LinedList"/>
    <dgm:cxn modelId="{3C30913F-75C5-41C8-9BED-0752B52D0075}" type="presParOf" srcId="{A0ADEF59-F524-4CCF-9645-3C9234B72211}" destId="{B7C3576E-3354-45E0-A671-C9B7ACFE71C8}" srcOrd="2" destOrd="0" presId="urn:microsoft.com/office/officeart/2008/layout/LinedList"/>
    <dgm:cxn modelId="{20B316E6-05BB-4EF4-8AEB-0245C1B5A3E6}" type="presParOf" srcId="{A0ADEF59-F524-4CCF-9645-3C9234B72211}" destId="{9FC2992C-54EB-4A18-B772-3DC7CAC90D20}" srcOrd="3" destOrd="0" presId="urn:microsoft.com/office/officeart/2008/layout/LinedList"/>
    <dgm:cxn modelId="{19C5940D-0353-4325-B9A3-466E71ED1217}" type="presParOf" srcId="{A0ADEF59-F524-4CCF-9645-3C9234B72211}" destId="{C5C97E51-7638-4541-84BF-BCAC2A5FD1D1}" srcOrd="4" destOrd="0" presId="urn:microsoft.com/office/officeart/2008/layout/LinedList"/>
    <dgm:cxn modelId="{05506704-C856-4E74-8133-E04B50353A1A}" type="presParOf" srcId="{C5C97E51-7638-4541-84BF-BCAC2A5FD1D1}" destId="{E0B8E568-201A-4864-AB56-88B5D008EB62}" srcOrd="0" destOrd="0" presId="urn:microsoft.com/office/officeart/2008/layout/LinedList"/>
    <dgm:cxn modelId="{B4B4E6B0-85C5-436A-8A60-AE5D595C51DD}" type="presParOf" srcId="{C5C97E51-7638-4541-84BF-BCAC2A5FD1D1}" destId="{F6BEEB78-B8DA-4A61-859D-04202C60CD5A}" srcOrd="1" destOrd="0" presId="urn:microsoft.com/office/officeart/2008/layout/LinedList"/>
    <dgm:cxn modelId="{CB1B98CC-24AE-46B7-B6A0-31371D1A87BD}" type="presParOf" srcId="{C5C97E51-7638-4541-84BF-BCAC2A5FD1D1}" destId="{7E0BECB8-A77A-4BD8-8E0A-21CAC0709F0E}" srcOrd="2" destOrd="0" presId="urn:microsoft.com/office/officeart/2008/layout/LinedList"/>
    <dgm:cxn modelId="{B5DAB453-E2CC-4A4D-8292-E0DA59413179}" type="presParOf" srcId="{A0ADEF59-F524-4CCF-9645-3C9234B72211}" destId="{53DDD56F-D703-4AEA-974A-6FFE95917176}" srcOrd="5" destOrd="0" presId="urn:microsoft.com/office/officeart/2008/layout/LinedList"/>
    <dgm:cxn modelId="{1B866484-F3C7-457E-80A0-482D60A1EC1A}" type="presParOf" srcId="{A0ADEF59-F524-4CCF-9645-3C9234B72211}" destId="{B30F5F65-BADA-4C8C-A465-B09F82EB71B0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0A8E575-9A18-4ED4-8A02-F3AC0B170758}" type="doc">
      <dgm:prSet loTypeId="urn:microsoft.com/office/officeart/2005/8/layout/cycle5" loCatId="cycle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6B829CD-2C85-484E-8813-A1C63FBE4679}">
      <dgm:prSet custT="1"/>
      <dgm:spPr/>
      <dgm:t>
        <a:bodyPr/>
        <a:lstStyle/>
        <a:p>
          <a:r>
            <a:rPr lang="ru-RU" sz="1800" dirty="0" err="1"/>
            <a:t>виборчий</a:t>
          </a:r>
          <a:r>
            <a:rPr lang="ru-RU" sz="1800" dirty="0"/>
            <a:t> </a:t>
          </a:r>
          <a:r>
            <a:rPr lang="ru-RU" sz="1800" dirty="0" err="1"/>
            <a:t>процес</a:t>
          </a:r>
          <a:endParaRPr lang="ru-RU" sz="1800" dirty="0"/>
        </a:p>
      </dgm:t>
    </dgm:pt>
    <dgm:pt modelId="{5D459777-59AF-419D-896D-A6BFE6FD2BB4}" type="parTrans" cxnId="{F033DF64-A7E2-4244-9B2B-1C77716F60B0}">
      <dgm:prSet/>
      <dgm:spPr/>
      <dgm:t>
        <a:bodyPr/>
        <a:lstStyle/>
        <a:p>
          <a:endParaRPr lang="ru-RU"/>
        </a:p>
      </dgm:t>
    </dgm:pt>
    <dgm:pt modelId="{278789A3-8C50-4B7B-B2D5-11E9040B0B1F}" type="sibTrans" cxnId="{F033DF64-A7E2-4244-9B2B-1C77716F60B0}">
      <dgm:prSet/>
      <dgm:spPr/>
      <dgm:t>
        <a:bodyPr/>
        <a:lstStyle/>
        <a:p>
          <a:endParaRPr lang="ru-RU" sz="1800"/>
        </a:p>
      </dgm:t>
    </dgm:pt>
    <dgm:pt modelId="{CD022774-CD8C-45CC-B8FB-20FA62EA3A78}">
      <dgm:prSet custT="1"/>
      <dgm:spPr/>
      <dgm:t>
        <a:bodyPr/>
        <a:lstStyle/>
        <a:p>
          <a:r>
            <a:rPr lang="ru-RU" sz="1800" dirty="0" err="1"/>
            <a:t>громадянське</a:t>
          </a:r>
          <a:r>
            <a:rPr lang="ru-RU" sz="1800" dirty="0"/>
            <a:t> </a:t>
          </a:r>
          <a:r>
            <a:rPr lang="ru-RU" sz="1800" dirty="0" err="1"/>
            <a:t>суспільство</a:t>
          </a:r>
          <a:endParaRPr lang="ru-RU" sz="1800" dirty="0"/>
        </a:p>
      </dgm:t>
    </dgm:pt>
    <dgm:pt modelId="{60CE68D5-351F-4F01-A198-97AAC2ED37F3}" type="parTrans" cxnId="{108A88B4-A8B3-48FE-A6A7-0D4FB339EAFE}">
      <dgm:prSet/>
      <dgm:spPr/>
      <dgm:t>
        <a:bodyPr/>
        <a:lstStyle/>
        <a:p>
          <a:endParaRPr lang="ru-RU"/>
        </a:p>
      </dgm:t>
    </dgm:pt>
    <dgm:pt modelId="{D8DDCA70-ACA9-4755-B203-4593FA565FD9}" type="sibTrans" cxnId="{108A88B4-A8B3-48FE-A6A7-0D4FB339EAFE}">
      <dgm:prSet/>
      <dgm:spPr/>
      <dgm:t>
        <a:bodyPr/>
        <a:lstStyle/>
        <a:p>
          <a:endParaRPr lang="ru-RU" sz="1800"/>
        </a:p>
      </dgm:t>
    </dgm:pt>
    <dgm:pt modelId="{7FA51A3A-3915-487B-AEE3-897BAE693A1D}">
      <dgm:prSet custT="1"/>
      <dgm:spPr/>
      <dgm:t>
        <a:bodyPr/>
        <a:lstStyle/>
        <a:p>
          <a:r>
            <a:rPr lang="ru-RU" sz="1800"/>
            <a:t>незалежні ЗМІ; </a:t>
          </a:r>
        </a:p>
      </dgm:t>
    </dgm:pt>
    <dgm:pt modelId="{3F160DEF-BE32-4DD0-819B-CCF877C0085A}" type="parTrans" cxnId="{408EBDF6-5C9B-40D4-B235-30BEA3F3D124}">
      <dgm:prSet/>
      <dgm:spPr/>
      <dgm:t>
        <a:bodyPr/>
        <a:lstStyle/>
        <a:p>
          <a:endParaRPr lang="ru-RU"/>
        </a:p>
      </dgm:t>
    </dgm:pt>
    <dgm:pt modelId="{2F3D5223-A212-4A7C-9BE7-4C1A0A2B85A2}" type="sibTrans" cxnId="{408EBDF6-5C9B-40D4-B235-30BEA3F3D124}">
      <dgm:prSet/>
      <dgm:spPr/>
      <dgm:t>
        <a:bodyPr/>
        <a:lstStyle/>
        <a:p>
          <a:endParaRPr lang="ru-RU" sz="1800"/>
        </a:p>
      </dgm:t>
    </dgm:pt>
    <dgm:pt modelId="{EF31FE94-DDFA-48B7-9E69-FE37DBC68AD6}">
      <dgm:prSet custT="1"/>
      <dgm:spPr/>
      <dgm:t>
        <a:bodyPr/>
        <a:lstStyle/>
        <a:p>
          <a:r>
            <a:rPr lang="ru-RU" sz="1800" dirty="0" err="1"/>
            <a:t>національне</a:t>
          </a:r>
          <a:r>
            <a:rPr lang="ru-RU" sz="1800" dirty="0"/>
            <a:t> </a:t>
          </a:r>
          <a:r>
            <a:rPr lang="ru-RU" sz="1800" dirty="0" err="1"/>
            <a:t>демократичне</a:t>
          </a:r>
          <a:r>
            <a:rPr lang="ru-RU" sz="1800" dirty="0"/>
            <a:t> </a:t>
          </a:r>
          <a:r>
            <a:rPr lang="ru-RU" sz="1800" dirty="0" err="1"/>
            <a:t>управління</a:t>
          </a:r>
          <a:r>
            <a:rPr lang="ru-RU" sz="1800" dirty="0"/>
            <a:t> </a:t>
          </a:r>
        </a:p>
      </dgm:t>
    </dgm:pt>
    <dgm:pt modelId="{A1700B88-0AF3-4900-A2DD-5FA0AFA2A337}" type="parTrans" cxnId="{BE32B428-CF67-4314-A968-74E747B3BD06}">
      <dgm:prSet/>
      <dgm:spPr/>
      <dgm:t>
        <a:bodyPr/>
        <a:lstStyle/>
        <a:p>
          <a:endParaRPr lang="ru-RU"/>
        </a:p>
      </dgm:t>
    </dgm:pt>
    <dgm:pt modelId="{6ED598AA-F08C-4648-B9D7-CE50D7986EC8}" type="sibTrans" cxnId="{BE32B428-CF67-4314-A968-74E747B3BD06}">
      <dgm:prSet/>
      <dgm:spPr/>
      <dgm:t>
        <a:bodyPr/>
        <a:lstStyle/>
        <a:p>
          <a:endParaRPr lang="ru-RU" sz="1800"/>
        </a:p>
      </dgm:t>
    </dgm:pt>
    <dgm:pt modelId="{FD1AA3ED-DBE2-4F95-860F-2C93BB5E86A4}">
      <dgm:prSet custT="1"/>
      <dgm:spPr/>
      <dgm:t>
        <a:bodyPr/>
        <a:lstStyle/>
        <a:p>
          <a:r>
            <a:rPr lang="ru-RU" sz="1800" dirty="0" err="1"/>
            <a:t>місцеве</a:t>
          </a:r>
          <a:r>
            <a:rPr lang="ru-RU" sz="1800" dirty="0"/>
            <a:t> </a:t>
          </a:r>
          <a:r>
            <a:rPr lang="ru-RU" sz="1800" dirty="0" err="1"/>
            <a:t>демократичне</a:t>
          </a:r>
          <a:r>
            <a:rPr lang="ru-RU" sz="1800" dirty="0"/>
            <a:t> </a:t>
          </a:r>
          <a:r>
            <a:rPr lang="ru-RU" sz="1800" dirty="0" err="1"/>
            <a:t>управління</a:t>
          </a:r>
          <a:r>
            <a:rPr lang="ru-RU" sz="1800" dirty="0"/>
            <a:t> </a:t>
          </a:r>
        </a:p>
      </dgm:t>
    </dgm:pt>
    <dgm:pt modelId="{8742DB49-B014-4C47-A40E-32742A6274CE}" type="parTrans" cxnId="{B6DE89FA-BF24-4750-81FD-A1977BF897B7}">
      <dgm:prSet/>
      <dgm:spPr/>
      <dgm:t>
        <a:bodyPr/>
        <a:lstStyle/>
        <a:p>
          <a:endParaRPr lang="ru-RU"/>
        </a:p>
      </dgm:t>
    </dgm:pt>
    <dgm:pt modelId="{86FC9515-00DE-418F-8C42-DCF05BDC1AEA}" type="sibTrans" cxnId="{B6DE89FA-BF24-4750-81FD-A1977BF897B7}">
      <dgm:prSet/>
      <dgm:spPr/>
      <dgm:t>
        <a:bodyPr/>
        <a:lstStyle/>
        <a:p>
          <a:endParaRPr lang="ru-RU" sz="1800"/>
        </a:p>
      </dgm:t>
    </dgm:pt>
    <dgm:pt modelId="{9AA8A0AC-FB6F-4A98-B2BC-B0EE0AB5FB3D}">
      <dgm:prSet custT="1"/>
      <dgm:spPr/>
      <dgm:t>
        <a:bodyPr/>
        <a:lstStyle/>
        <a:p>
          <a:r>
            <a:rPr lang="ru-RU" sz="1800" dirty="0" err="1"/>
            <a:t>незалежна</a:t>
          </a:r>
          <a:r>
            <a:rPr lang="ru-RU" sz="1800" dirty="0"/>
            <a:t> </a:t>
          </a:r>
          <a:r>
            <a:rPr lang="ru-RU" sz="1800" dirty="0" err="1"/>
            <a:t>судова</a:t>
          </a:r>
          <a:r>
            <a:rPr lang="ru-RU" sz="1800" dirty="0"/>
            <a:t> </a:t>
          </a:r>
          <a:r>
            <a:rPr lang="ru-RU" sz="1800" dirty="0" err="1"/>
            <a:t>системи</a:t>
          </a:r>
          <a:endParaRPr lang="ru-RU" sz="1800" dirty="0"/>
        </a:p>
      </dgm:t>
    </dgm:pt>
    <dgm:pt modelId="{9D4977AD-FCDC-4880-A415-27DE3ED7AB23}" type="parTrans" cxnId="{5A690A35-F1F0-4419-B7BC-405283F6749F}">
      <dgm:prSet/>
      <dgm:spPr/>
      <dgm:t>
        <a:bodyPr/>
        <a:lstStyle/>
        <a:p>
          <a:endParaRPr lang="ru-RU"/>
        </a:p>
      </dgm:t>
    </dgm:pt>
    <dgm:pt modelId="{883EB87E-CC5B-48E3-B8D5-ED128D495ED0}" type="sibTrans" cxnId="{5A690A35-F1F0-4419-B7BC-405283F6749F}">
      <dgm:prSet/>
      <dgm:spPr/>
      <dgm:t>
        <a:bodyPr/>
        <a:lstStyle/>
        <a:p>
          <a:endParaRPr lang="ru-RU" sz="1800"/>
        </a:p>
      </dgm:t>
    </dgm:pt>
    <dgm:pt modelId="{7B189F56-6364-401A-90EE-79E087FB9EF4}">
      <dgm:prSet custT="1"/>
      <dgm:spPr/>
      <dgm:t>
        <a:bodyPr/>
        <a:lstStyle/>
        <a:p>
          <a:r>
            <a:rPr lang="ru-RU" sz="1800"/>
            <a:t>ступінь корупції </a:t>
          </a:r>
        </a:p>
      </dgm:t>
    </dgm:pt>
    <dgm:pt modelId="{357D4429-2AF9-424F-80D3-06D44B57E457}" type="parTrans" cxnId="{27B2D6F8-686B-4593-9A48-D88AECBE2A02}">
      <dgm:prSet/>
      <dgm:spPr/>
      <dgm:t>
        <a:bodyPr/>
        <a:lstStyle/>
        <a:p>
          <a:endParaRPr lang="ru-RU"/>
        </a:p>
      </dgm:t>
    </dgm:pt>
    <dgm:pt modelId="{188EA56A-B72C-44CE-B6FE-2839D0A755AD}" type="sibTrans" cxnId="{27B2D6F8-686B-4593-9A48-D88AECBE2A02}">
      <dgm:prSet/>
      <dgm:spPr/>
      <dgm:t>
        <a:bodyPr/>
        <a:lstStyle/>
        <a:p>
          <a:endParaRPr lang="ru-RU" sz="1800"/>
        </a:p>
      </dgm:t>
    </dgm:pt>
    <dgm:pt modelId="{C11C2EF0-D381-4508-9905-F0E83553DAE1}" type="pres">
      <dgm:prSet presAssocID="{00A8E575-9A18-4ED4-8A02-F3AC0B17075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FA7FFC-C447-41AC-95EA-D03FEF3980D2}" type="pres">
      <dgm:prSet presAssocID="{D6B829CD-2C85-484E-8813-A1C63FBE467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E2D669-A457-4B6C-A7ED-687695FD1D40}" type="pres">
      <dgm:prSet presAssocID="{D6B829CD-2C85-484E-8813-A1C63FBE4679}" presName="spNode" presStyleCnt="0"/>
      <dgm:spPr/>
    </dgm:pt>
    <dgm:pt modelId="{38ADE355-3B54-4451-8288-3EE41F9B95C8}" type="pres">
      <dgm:prSet presAssocID="{278789A3-8C50-4B7B-B2D5-11E9040B0B1F}" presName="sibTrans" presStyleLbl="sibTrans1D1" presStyleIdx="0" presStyleCnt="7"/>
      <dgm:spPr/>
      <dgm:t>
        <a:bodyPr/>
        <a:lstStyle/>
        <a:p>
          <a:endParaRPr lang="ru-RU"/>
        </a:p>
      </dgm:t>
    </dgm:pt>
    <dgm:pt modelId="{F83A58C5-A43F-42CC-BD52-7945ED815AD0}" type="pres">
      <dgm:prSet presAssocID="{CD022774-CD8C-45CC-B8FB-20FA62EA3A78}" presName="node" presStyleLbl="node1" presStyleIdx="1" presStyleCnt="7" custScaleX="104858" custScaleY="106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519C1F-BA3D-4410-AA27-EF4C5530322A}" type="pres">
      <dgm:prSet presAssocID="{CD022774-CD8C-45CC-B8FB-20FA62EA3A78}" presName="spNode" presStyleCnt="0"/>
      <dgm:spPr/>
    </dgm:pt>
    <dgm:pt modelId="{E68D1EAA-B658-4199-974F-ED9CD94E1BEF}" type="pres">
      <dgm:prSet presAssocID="{D8DDCA70-ACA9-4755-B203-4593FA565FD9}" presName="sibTrans" presStyleLbl="sibTrans1D1" presStyleIdx="1" presStyleCnt="7"/>
      <dgm:spPr/>
      <dgm:t>
        <a:bodyPr/>
        <a:lstStyle/>
        <a:p>
          <a:endParaRPr lang="ru-RU"/>
        </a:p>
      </dgm:t>
    </dgm:pt>
    <dgm:pt modelId="{C464C791-A64C-4C5B-8AC2-E44A8C9234ED}" type="pres">
      <dgm:prSet presAssocID="{7FA51A3A-3915-487B-AEE3-897BAE693A1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98C49E-9A00-4C0E-AEA8-F92D35F9CF9C}" type="pres">
      <dgm:prSet presAssocID="{7FA51A3A-3915-487B-AEE3-897BAE693A1D}" presName="spNode" presStyleCnt="0"/>
      <dgm:spPr/>
    </dgm:pt>
    <dgm:pt modelId="{99331148-F5A7-4020-9688-7E99B54B22D7}" type="pres">
      <dgm:prSet presAssocID="{2F3D5223-A212-4A7C-9BE7-4C1A0A2B85A2}" presName="sibTrans" presStyleLbl="sibTrans1D1" presStyleIdx="2" presStyleCnt="7"/>
      <dgm:spPr/>
      <dgm:t>
        <a:bodyPr/>
        <a:lstStyle/>
        <a:p>
          <a:endParaRPr lang="ru-RU"/>
        </a:p>
      </dgm:t>
    </dgm:pt>
    <dgm:pt modelId="{AEFA1D88-1344-4A10-92D8-B6BCA4AF6250}" type="pres">
      <dgm:prSet presAssocID="{EF31FE94-DDFA-48B7-9E69-FE37DBC68AD6}" presName="node" presStyleLbl="node1" presStyleIdx="3" presStyleCnt="7" custScaleX="119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AD1FD-2BCF-4591-BC28-A38265509B56}" type="pres">
      <dgm:prSet presAssocID="{EF31FE94-DDFA-48B7-9E69-FE37DBC68AD6}" presName="spNode" presStyleCnt="0"/>
      <dgm:spPr/>
    </dgm:pt>
    <dgm:pt modelId="{11FB57EB-C988-4464-B639-B75206E4709E}" type="pres">
      <dgm:prSet presAssocID="{6ED598AA-F08C-4648-B9D7-CE50D7986EC8}" presName="sibTrans" presStyleLbl="sibTrans1D1" presStyleIdx="3" presStyleCnt="7"/>
      <dgm:spPr/>
      <dgm:t>
        <a:bodyPr/>
        <a:lstStyle/>
        <a:p>
          <a:endParaRPr lang="ru-RU"/>
        </a:p>
      </dgm:t>
    </dgm:pt>
    <dgm:pt modelId="{44FF31B3-D9A6-45E6-B3B8-2615CEE75F19}" type="pres">
      <dgm:prSet presAssocID="{FD1AA3ED-DBE2-4F95-860F-2C93BB5E86A4}" presName="node" presStyleLbl="node1" presStyleIdx="4" presStyleCnt="7" custScaleX="113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2D843-8421-4295-A117-FEE39BB3FFA0}" type="pres">
      <dgm:prSet presAssocID="{FD1AA3ED-DBE2-4F95-860F-2C93BB5E86A4}" presName="spNode" presStyleCnt="0"/>
      <dgm:spPr/>
    </dgm:pt>
    <dgm:pt modelId="{B1A39DD0-A72A-4ADB-B8B4-5EEA7964439A}" type="pres">
      <dgm:prSet presAssocID="{86FC9515-00DE-418F-8C42-DCF05BDC1AEA}" presName="sibTrans" presStyleLbl="sibTrans1D1" presStyleIdx="4" presStyleCnt="7"/>
      <dgm:spPr/>
      <dgm:t>
        <a:bodyPr/>
        <a:lstStyle/>
        <a:p>
          <a:endParaRPr lang="ru-RU"/>
        </a:p>
      </dgm:t>
    </dgm:pt>
    <dgm:pt modelId="{7BFC3F46-8E8F-4B72-A40D-03110A344380}" type="pres">
      <dgm:prSet presAssocID="{9AA8A0AC-FB6F-4A98-B2BC-B0EE0AB5FB3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F5E4C0-EEA2-4075-83C3-A27285E7FD0B}" type="pres">
      <dgm:prSet presAssocID="{9AA8A0AC-FB6F-4A98-B2BC-B0EE0AB5FB3D}" presName="spNode" presStyleCnt="0"/>
      <dgm:spPr/>
    </dgm:pt>
    <dgm:pt modelId="{09E434CA-4791-440B-A2BD-16A04EF28C0A}" type="pres">
      <dgm:prSet presAssocID="{883EB87E-CC5B-48E3-B8D5-ED128D495ED0}" presName="sibTrans" presStyleLbl="sibTrans1D1" presStyleIdx="5" presStyleCnt="7"/>
      <dgm:spPr/>
      <dgm:t>
        <a:bodyPr/>
        <a:lstStyle/>
        <a:p>
          <a:endParaRPr lang="ru-RU"/>
        </a:p>
      </dgm:t>
    </dgm:pt>
    <dgm:pt modelId="{B35E5E51-8D00-4634-A289-B0C7E84C7406}" type="pres">
      <dgm:prSet presAssocID="{7B189F56-6364-401A-90EE-79E087FB9EF4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93BEE2-E2D0-44CB-B86A-2F3C20E2350F}" type="pres">
      <dgm:prSet presAssocID="{7B189F56-6364-401A-90EE-79E087FB9EF4}" presName="spNode" presStyleCnt="0"/>
      <dgm:spPr/>
    </dgm:pt>
    <dgm:pt modelId="{71085A9C-25F0-44B6-9068-4149140A0C94}" type="pres">
      <dgm:prSet presAssocID="{188EA56A-B72C-44CE-B6FE-2839D0A755AD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05F71300-CA2D-4A56-9477-7CDE7A630119}" type="presOf" srcId="{278789A3-8C50-4B7B-B2D5-11E9040B0B1F}" destId="{38ADE355-3B54-4451-8288-3EE41F9B95C8}" srcOrd="0" destOrd="0" presId="urn:microsoft.com/office/officeart/2005/8/layout/cycle5"/>
    <dgm:cxn modelId="{0C2CF788-C26E-422E-B795-891DE53F9F59}" type="presOf" srcId="{7B189F56-6364-401A-90EE-79E087FB9EF4}" destId="{B35E5E51-8D00-4634-A289-B0C7E84C7406}" srcOrd="0" destOrd="0" presId="urn:microsoft.com/office/officeart/2005/8/layout/cycle5"/>
    <dgm:cxn modelId="{408EBDF6-5C9B-40D4-B235-30BEA3F3D124}" srcId="{00A8E575-9A18-4ED4-8A02-F3AC0B170758}" destId="{7FA51A3A-3915-487B-AEE3-897BAE693A1D}" srcOrd="2" destOrd="0" parTransId="{3F160DEF-BE32-4DD0-819B-CCF877C0085A}" sibTransId="{2F3D5223-A212-4A7C-9BE7-4C1A0A2B85A2}"/>
    <dgm:cxn modelId="{CB7CE712-82F2-461B-AEFC-421A34E70BD0}" type="presOf" srcId="{883EB87E-CC5B-48E3-B8D5-ED128D495ED0}" destId="{09E434CA-4791-440B-A2BD-16A04EF28C0A}" srcOrd="0" destOrd="0" presId="urn:microsoft.com/office/officeart/2005/8/layout/cycle5"/>
    <dgm:cxn modelId="{D710E17C-FE77-4ABD-A84F-9261E10EF324}" type="presOf" srcId="{00A8E575-9A18-4ED4-8A02-F3AC0B170758}" destId="{C11C2EF0-D381-4508-9905-F0E83553DAE1}" srcOrd="0" destOrd="0" presId="urn:microsoft.com/office/officeart/2005/8/layout/cycle5"/>
    <dgm:cxn modelId="{2A48DB1A-5331-4492-8EBE-69AFAE501288}" type="presOf" srcId="{FD1AA3ED-DBE2-4F95-860F-2C93BB5E86A4}" destId="{44FF31B3-D9A6-45E6-B3B8-2615CEE75F19}" srcOrd="0" destOrd="0" presId="urn:microsoft.com/office/officeart/2005/8/layout/cycle5"/>
    <dgm:cxn modelId="{E9764E81-6043-4C4E-BA6E-8883F140CFFA}" type="presOf" srcId="{86FC9515-00DE-418F-8C42-DCF05BDC1AEA}" destId="{B1A39DD0-A72A-4ADB-B8B4-5EEA7964439A}" srcOrd="0" destOrd="0" presId="urn:microsoft.com/office/officeart/2005/8/layout/cycle5"/>
    <dgm:cxn modelId="{66D46A43-0931-470E-93BC-C7DC7472DFE2}" type="presOf" srcId="{EF31FE94-DDFA-48B7-9E69-FE37DBC68AD6}" destId="{AEFA1D88-1344-4A10-92D8-B6BCA4AF6250}" srcOrd="0" destOrd="0" presId="urn:microsoft.com/office/officeart/2005/8/layout/cycle5"/>
    <dgm:cxn modelId="{27B2D6F8-686B-4593-9A48-D88AECBE2A02}" srcId="{00A8E575-9A18-4ED4-8A02-F3AC0B170758}" destId="{7B189F56-6364-401A-90EE-79E087FB9EF4}" srcOrd="6" destOrd="0" parTransId="{357D4429-2AF9-424F-80D3-06D44B57E457}" sibTransId="{188EA56A-B72C-44CE-B6FE-2839D0A755AD}"/>
    <dgm:cxn modelId="{F1923FA3-ADB0-4E9D-A44A-B56428C009FC}" type="presOf" srcId="{9AA8A0AC-FB6F-4A98-B2BC-B0EE0AB5FB3D}" destId="{7BFC3F46-8E8F-4B72-A40D-03110A344380}" srcOrd="0" destOrd="0" presId="urn:microsoft.com/office/officeart/2005/8/layout/cycle5"/>
    <dgm:cxn modelId="{B6DE89FA-BF24-4750-81FD-A1977BF897B7}" srcId="{00A8E575-9A18-4ED4-8A02-F3AC0B170758}" destId="{FD1AA3ED-DBE2-4F95-860F-2C93BB5E86A4}" srcOrd="4" destOrd="0" parTransId="{8742DB49-B014-4C47-A40E-32742A6274CE}" sibTransId="{86FC9515-00DE-418F-8C42-DCF05BDC1AEA}"/>
    <dgm:cxn modelId="{BB7E7FB6-808D-43E2-A425-FAAF97F783B9}" type="presOf" srcId="{D6B829CD-2C85-484E-8813-A1C63FBE4679}" destId="{AAFA7FFC-C447-41AC-95EA-D03FEF3980D2}" srcOrd="0" destOrd="0" presId="urn:microsoft.com/office/officeart/2005/8/layout/cycle5"/>
    <dgm:cxn modelId="{84D69718-47B9-436C-8154-F0CA9C630414}" type="presOf" srcId="{D8DDCA70-ACA9-4755-B203-4593FA565FD9}" destId="{E68D1EAA-B658-4199-974F-ED9CD94E1BEF}" srcOrd="0" destOrd="0" presId="urn:microsoft.com/office/officeart/2005/8/layout/cycle5"/>
    <dgm:cxn modelId="{F033DF64-A7E2-4244-9B2B-1C77716F60B0}" srcId="{00A8E575-9A18-4ED4-8A02-F3AC0B170758}" destId="{D6B829CD-2C85-484E-8813-A1C63FBE4679}" srcOrd="0" destOrd="0" parTransId="{5D459777-59AF-419D-896D-A6BFE6FD2BB4}" sibTransId="{278789A3-8C50-4B7B-B2D5-11E9040B0B1F}"/>
    <dgm:cxn modelId="{7CCCB0E1-2539-4295-B6DD-48CA99C97DC3}" type="presOf" srcId="{6ED598AA-F08C-4648-B9D7-CE50D7986EC8}" destId="{11FB57EB-C988-4464-B639-B75206E4709E}" srcOrd="0" destOrd="0" presId="urn:microsoft.com/office/officeart/2005/8/layout/cycle5"/>
    <dgm:cxn modelId="{D60C7E4E-CB63-48FA-AC55-229FCA1EF90E}" type="presOf" srcId="{7FA51A3A-3915-487B-AEE3-897BAE693A1D}" destId="{C464C791-A64C-4C5B-8AC2-E44A8C9234ED}" srcOrd="0" destOrd="0" presId="urn:microsoft.com/office/officeart/2005/8/layout/cycle5"/>
    <dgm:cxn modelId="{5A690A35-F1F0-4419-B7BC-405283F6749F}" srcId="{00A8E575-9A18-4ED4-8A02-F3AC0B170758}" destId="{9AA8A0AC-FB6F-4A98-B2BC-B0EE0AB5FB3D}" srcOrd="5" destOrd="0" parTransId="{9D4977AD-FCDC-4880-A415-27DE3ED7AB23}" sibTransId="{883EB87E-CC5B-48E3-B8D5-ED128D495ED0}"/>
    <dgm:cxn modelId="{8857B754-48C7-4F62-BB2F-BD68F629D89D}" type="presOf" srcId="{188EA56A-B72C-44CE-B6FE-2839D0A755AD}" destId="{71085A9C-25F0-44B6-9068-4149140A0C94}" srcOrd="0" destOrd="0" presId="urn:microsoft.com/office/officeart/2005/8/layout/cycle5"/>
    <dgm:cxn modelId="{108A88B4-A8B3-48FE-A6A7-0D4FB339EAFE}" srcId="{00A8E575-9A18-4ED4-8A02-F3AC0B170758}" destId="{CD022774-CD8C-45CC-B8FB-20FA62EA3A78}" srcOrd="1" destOrd="0" parTransId="{60CE68D5-351F-4F01-A198-97AAC2ED37F3}" sibTransId="{D8DDCA70-ACA9-4755-B203-4593FA565FD9}"/>
    <dgm:cxn modelId="{FC09B2C6-A671-4D81-B895-613CB684A11C}" type="presOf" srcId="{CD022774-CD8C-45CC-B8FB-20FA62EA3A78}" destId="{F83A58C5-A43F-42CC-BD52-7945ED815AD0}" srcOrd="0" destOrd="0" presId="urn:microsoft.com/office/officeart/2005/8/layout/cycle5"/>
    <dgm:cxn modelId="{BE32B428-CF67-4314-A968-74E747B3BD06}" srcId="{00A8E575-9A18-4ED4-8A02-F3AC0B170758}" destId="{EF31FE94-DDFA-48B7-9E69-FE37DBC68AD6}" srcOrd="3" destOrd="0" parTransId="{A1700B88-0AF3-4900-A2DD-5FA0AFA2A337}" sibTransId="{6ED598AA-F08C-4648-B9D7-CE50D7986EC8}"/>
    <dgm:cxn modelId="{2CDB4B5C-87C1-4A8A-B34F-9DBF1BE31590}" type="presOf" srcId="{2F3D5223-A212-4A7C-9BE7-4C1A0A2B85A2}" destId="{99331148-F5A7-4020-9688-7E99B54B22D7}" srcOrd="0" destOrd="0" presId="urn:microsoft.com/office/officeart/2005/8/layout/cycle5"/>
    <dgm:cxn modelId="{E00252AF-997D-4662-9FDF-10CE6DA3E3FB}" type="presParOf" srcId="{C11C2EF0-D381-4508-9905-F0E83553DAE1}" destId="{AAFA7FFC-C447-41AC-95EA-D03FEF3980D2}" srcOrd="0" destOrd="0" presId="urn:microsoft.com/office/officeart/2005/8/layout/cycle5"/>
    <dgm:cxn modelId="{1B818225-AEFA-4037-8B59-D28FCDCB5659}" type="presParOf" srcId="{C11C2EF0-D381-4508-9905-F0E83553DAE1}" destId="{48E2D669-A457-4B6C-A7ED-687695FD1D40}" srcOrd="1" destOrd="0" presId="urn:microsoft.com/office/officeart/2005/8/layout/cycle5"/>
    <dgm:cxn modelId="{D4A37E04-99D4-47CA-9431-B1E548F80018}" type="presParOf" srcId="{C11C2EF0-D381-4508-9905-F0E83553DAE1}" destId="{38ADE355-3B54-4451-8288-3EE41F9B95C8}" srcOrd="2" destOrd="0" presId="urn:microsoft.com/office/officeart/2005/8/layout/cycle5"/>
    <dgm:cxn modelId="{FD02654D-CAF3-4CEB-B7C6-0A1EF4A2954F}" type="presParOf" srcId="{C11C2EF0-D381-4508-9905-F0E83553DAE1}" destId="{F83A58C5-A43F-42CC-BD52-7945ED815AD0}" srcOrd="3" destOrd="0" presId="urn:microsoft.com/office/officeart/2005/8/layout/cycle5"/>
    <dgm:cxn modelId="{C1ECA03C-F4AC-4D05-8F22-FA6C6592CEEE}" type="presParOf" srcId="{C11C2EF0-D381-4508-9905-F0E83553DAE1}" destId="{41519C1F-BA3D-4410-AA27-EF4C5530322A}" srcOrd="4" destOrd="0" presId="urn:microsoft.com/office/officeart/2005/8/layout/cycle5"/>
    <dgm:cxn modelId="{DAE41DC3-3A5C-45BC-8D7E-92F1015127C5}" type="presParOf" srcId="{C11C2EF0-D381-4508-9905-F0E83553DAE1}" destId="{E68D1EAA-B658-4199-974F-ED9CD94E1BEF}" srcOrd="5" destOrd="0" presId="urn:microsoft.com/office/officeart/2005/8/layout/cycle5"/>
    <dgm:cxn modelId="{B8B2BCB2-1C63-4725-A279-B1AB3E4F1683}" type="presParOf" srcId="{C11C2EF0-D381-4508-9905-F0E83553DAE1}" destId="{C464C791-A64C-4C5B-8AC2-E44A8C9234ED}" srcOrd="6" destOrd="0" presId="urn:microsoft.com/office/officeart/2005/8/layout/cycle5"/>
    <dgm:cxn modelId="{D955AA72-0A14-4F50-A6C1-6AC022ADBEE1}" type="presParOf" srcId="{C11C2EF0-D381-4508-9905-F0E83553DAE1}" destId="{9198C49E-9A00-4C0E-AEA8-F92D35F9CF9C}" srcOrd="7" destOrd="0" presId="urn:microsoft.com/office/officeart/2005/8/layout/cycle5"/>
    <dgm:cxn modelId="{0BE53122-4185-40B7-94D0-F0A9DCB0182D}" type="presParOf" srcId="{C11C2EF0-D381-4508-9905-F0E83553DAE1}" destId="{99331148-F5A7-4020-9688-7E99B54B22D7}" srcOrd="8" destOrd="0" presId="urn:microsoft.com/office/officeart/2005/8/layout/cycle5"/>
    <dgm:cxn modelId="{ED33C3A7-C881-4463-A752-269530AD1FBD}" type="presParOf" srcId="{C11C2EF0-D381-4508-9905-F0E83553DAE1}" destId="{AEFA1D88-1344-4A10-92D8-B6BCA4AF6250}" srcOrd="9" destOrd="0" presId="urn:microsoft.com/office/officeart/2005/8/layout/cycle5"/>
    <dgm:cxn modelId="{3DA0289A-1265-4C69-81D5-1581FCC043C6}" type="presParOf" srcId="{C11C2EF0-D381-4508-9905-F0E83553DAE1}" destId="{C3FAD1FD-2BCF-4591-BC28-A38265509B56}" srcOrd="10" destOrd="0" presId="urn:microsoft.com/office/officeart/2005/8/layout/cycle5"/>
    <dgm:cxn modelId="{6B0686AE-1A93-4629-AC2A-AE319499C0D9}" type="presParOf" srcId="{C11C2EF0-D381-4508-9905-F0E83553DAE1}" destId="{11FB57EB-C988-4464-B639-B75206E4709E}" srcOrd="11" destOrd="0" presId="urn:microsoft.com/office/officeart/2005/8/layout/cycle5"/>
    <dgm:cxn modelId="{BA7FB1BF-2749-49D4-8CA8-E5BF70A2C1B8}" type="presParOf" srcId="{C11C2EF0-D381-4508-9905-F0E83553DAE1}" destId="{44FF31B3-D9A6-45E6-B3B8-2615CEE75F19}" srcOrd="12" destOrd="0" presId="urn:microsoft.com/office/officeart/2005/8/layout/cycle5"/>
    <dgm:cxn modelId="{61A795B1-4318-4F6B-ACE1-FE4DA7780F36}" type="presParOf" srcId="{C11C2EF0-D381-4508-9905-F0E83553DAE1}" destId="{C022D843-8421-4295-A117-FEE39BB3FFA0}" srcOrd="13" destOrd="0" presId="urn:microsoft.com/office/officeart/2005/8/layout/cycle5"/>
    <dgm:cxn modelId="{93BDAF37-F037-4775-B790-CA86232C85F9}" type="presParOf" srcId="{C11C2EF0-D381-4508-9905-F0E83553DAE1}" destId="{B1A39DD0-A72A-4ADB-B8B4-5EEA7964439A}" srcOrd="14" destOrd="0" presId="urn:microsoft.com/office/officeart/2005/8/layout/cycle5"/>
    <dgm:cxn modelId="{950CB561-34A3-4273-AD94-73406F095765}" type="presParOf" srcId="{C11C2EF0-D381-4508-9905-F0E83553DAE1}" destId="{7BFC3F46-8E8F-4B72-A40D-03110A344380}" srcOrd="15" destOrd="0" presId="urn:microsoft.com/office/officeart/2005/8/layout/cycle5"/>
    <dgm:cxn modelId="{713834C3-366D-479F-980A-DC9E793C33DF}" type="presParOf" srcId="{C11C2EF0-D381-4508-9905-F0E83553DAE1}" destId="{89F5E4C0-EEA2-4075-83C3-A27285E7FD0B}" srcOrd="16" destOrd="0" presId="urn:microsoft.com/office/officeart/2005/8/layout/cycle5"/>
    <dgm:cxn modelId="{11492C29-318D-4CDA-8EAC-1FA2D9ADBCB1}" type="presParOf" srcId="{C11C2EF0-D381-4508-9905-F0E83553DAE1}" destId="{09E434CA-4791-440B-A2BD-16A04EF28C0A}" srcOrd="17" destOrd="0" presId="urn:microsoft.com/office/officeart/2005/8/layout/cycle5"/>
    <dgm:cxn modelId="{3EE93DE1-159C-44EC-B814-5715DFEA54F8}" type="presParOf" srcId="{C11C2EF0-D381-4508-9905-F0E83553DAE1}" destId="{B35E5E51-8D00-4634-A289-B0C7E84C7406}" srcOrd="18" destOrd="0" presId="urn:microsoft.com/office/officeart/2005/8/layout/cycle5"/>
    <dgm:cxn modelId="{552E0942-164F-4E32-ADBF-D2734BAC5663}" type="presParOf" srcId="{C11C2EF0-D381-4508-9905-F0E83553DAE1}" destId="{AF93BEE2-E2D0-44CB-B86A-2F3C20E2350F}" srcOrd="19" destOrd="0" presId="urn:microsoft.com/office/officeart/2005/8/layout/cycle5"/>
    <dgm:cxn modelId="{1A47A239-383B-4A1C-A1D8-99E89BCC4A1E}" type="presParOf" srcId="{C11C2EF0-D381-4508-9905-F0E83553DAE1}" destId="{71085A9C-25F0-44B6-9068-4149140A0C94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8B8A49-F996-4B98-8900-AAF82930CB4A}">
      <dsp:nvSpPr>
        <dsp:cNvPr id="0" name=""/>
        <dsp:cNvSpPr/>
      </dsp:nvSpPr>
      <dsp:spPr>
        <a:xfrm>
          <a:off x="5752982" y="1471914"/>
          <a:ext cx="4807358" cy="394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49"/>
              </a:lnTo>
              <a:lnTo>
                <a:pt x="4807358" y="197249"/>
              </a:lnTo>
              <a:lnTo>
                <a:pt x="4807358" y="3944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60677-6D71-4D8E-A412-D09FD2490CCA}">
      <dsp:nvSpPr>
        <dsp:cNvPr id="0" name=""/>
        <dsp:cNvSpPr/>
      </dsp:nvSpPr>
      <dsp:spPr>
        <a:xfrm>
          <a:off x="5752982" y="1471914"/>
          <a:ext cx="2534291" cy="394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49"/>
              </a:lnTo>
              <a:lnTo>
                <a:pt x="2534291" y="197249"/>
              </a:lnTo>
              <a:lnTo>
                <a:pt x="2534291" y="3944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DB57E1-68ED-4E52-9784-F1A40D953328}">
      <dsp:nvSpPr>
        <dsp:cNvPr id="0" name=""/>
        <dsp:cNvSpPr/>
      </dsp:nvSpPr>
      <dsp:spPr>
        <a:xfrm>
          <a:off x="5752982" y="1471914"/>
          <a:ext cx="261224" cy="394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49"/>
              </a:lnTo>
              <a:lnTo>
                <a:pt x="261224" y="197249"/>
              </a:lnTo>
              <a:lnTo>
                <a:pt x="261224" y="3944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51220C-9593-4FC4-8CB7-550CFEE57FED}">
      <dsp:nvSpPr>
        <dsp:cNvPr id="0" name=""/>
        <dsp:cNvSpPr/>
      </dsp:nvSpPr>
      <dsp:spPr>
        <a:xfrm>
          <a:off x="3479915" y="1471914"/>
          <a:ext cx="2273067" cy="394499"/>
        </a:xfrm>
        <a:custGeom>
          <a:avLst/>
          <a:gdLst/>
          <a:ahLst/>
          <a:cxnLst/>
          <a:rect l="0" t="0" r="0" b="0"/>
          <a:pathLst>
            <a:path>
              <a:moveTo>
                <a:pt x="2273067" y="0"/>
              </a:moveTo>
              <a:lnTo>
                <a:pt x="2273067" y="197249"/>
              </a:lnTo>
              <a:lnTo>
                <a:pt x="0" y="197249"/>
              </a:lnTo>
              <a:lnTo>
                <a:pt x="0" y="3944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516BB2-C77B-4BB7-9CB1-71649B6274AD}">
      <dsp:nvSpPr>
        <dsp:cNvPr id="0" name=""/>
        <dsp:cNvSpPr/>
      </dsp:nvSpPr>
      <dsp:spPr>
        <a:xfrm>
          <a:off x="945623" y="1471914"/>
          <a:ext cx="4807358" cy="394499"/>
        </a:xfrm>
        <a:custGeom>
          <a:avLst/>
          <a:gdLst/>
          <a:ahLst/>
          <a:cxnLst/>
          <a:rect l="0" t="0" r="0" b="0"/>
          <a:pathLst>
            <a:path>
              <a:moveTo>
                <a:pt x="4807358" y="0"/>
              </a:moveTo>
              <a:lnTo>
                <a:pt x="4807358" y="197249"/>
              </a:lnTo>
              <a:lnTo>
                <a:pt x="0" y="197249"/>
              </a:lnTo>
              <a:lnTo>
                <a:pt x="0" y="39449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8FC69-8869-4603-933E-51DF8AA10BB3}">
      <dsp:nvSpPr>
        <dsp:cNvPr id="0" name=""/>
        <dsp:cNvSpPr/>
      </dsp:nvSpPr>
      <dsp:spPr>
        <a:xfrm>
          <a:off x="4379035" y="179638"/>
          <a:ext cx="2747893" cy="12922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Наслідки неефективного державного управління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79035" y="179638"/>
        <a:ext cx="2747893" cy="1292276"/>
      </dsp:txXfrm>
    </dsp:sp>
    <dsp:sp modelId="{C227DED6-90F6-4B70-A79B-3D6AE3299A26}">
      <dsp:nvSpPr>
        <dsp:cNvPr id="0" name=""/>
        <dsp:cNvSpPr/>
      </dsp:nvSpPr>
      <dsp:spPr>
        <a:xfrm>
          <a:off x="6339" y="1866413"/>
          <a:ext cx="1878567" cy="939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/>
            <a:t>недовіра до</a:t>
          </a:r>
          <a:r>
            <a:rPr lang="ru-RU" sz="1800" kern="1200"/>
            <a:t> </a:t>
          </a:r>
          <a:r>
            <a:rPr lang="uk-UA" sz="1800" kern="1200"/>
            <a:t>влади всіх рівнів</a:t>
          </a:r>
          <a:endParaRPr lang="ru-RU" sz="1800" kern="1200"/>
        </a:p>
      </dsp:txBody>
      <dsp:txXfrm>
        <a:off x="6339" y="1866413"/>
        <a:ext cx="1878567" cy="939283"/>
      </dsp:txXfrm>
    </dsp:sp>
    <dsp:sp modelId="{CD8933BE-B999-4C03-8138-F7156FBA175D}">
      <dsp:nvSpPr>
        <dsp:cNvPr id="0" name=""/>
        <dsp:cNvSpPr/>
      </dsp:nvSpPr>
      <dsp:spPr>
        <a:xfrm>
          <a:off x="2279407" y="1866413"/>
          <a:ext cx="2401016" cy="21692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/>
            <a:t>зниження авторитету держави, її впливовості і</a:t>
          </a:r>
          <a:r>
            <a:rPr lang="ru-RU" sz="1800" kern="1200" dirty="0"/>
            <a:t> </a:t>
          </a:r>
          <a:r>
            <a:rPr lang="uk-UA" sz="1800" kern="1200" dirty="0"/>
            <a:t>спроможності вирішувати складні економічні, соціальні і політичні</a:t>
          </a:r>
          <a:r>
            <a:rPr lang="ru-RU" sz="1800" kern="1200" dirty="0"/>
            <a:t> </a:t>
          </a:r>
          <a:r>
            <a:rPr lang="uk-UA" sz="1800" kern="1200" dirty="0"/>
            <a:t>проблеми</a:t>
          </a:r>
          <a:endParaRPr lang="ru-RU" sz="1800" kern="1200" dirty="0"/>
        </a:p>
      </dsp:txBody>
      <dsp:txXfrm>
        <a:off x="2279407" y="1866413"/>
        <a:ext cx="2401016" cy="2169201"/>
      </dsp:txXfrm>
    </dsp:sp>
    <dsp:sp modelId="{5445A2E4-EEC4-4A98-A774-5D999D898344}">
      <dsp:nvSpPr>
        <dsp:cNvPr id="0" name=""/>
        <dsp:cNvSpPr/>
      </dsp:nvSpPr>
      <dsp:spPr>
        <a:xfrm>
          <a:off x="5074922" y="1866413"/>
          <a:ext cx="1878567" cy="12375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/>
            <a:t>зниження довіри до традиційних політичних інститутів. </a:t>
          </a:r>
          <a:endParaRPr lang="ru-RU" sz="1800" kern="1200" dirty="0"/>
        </a:p>
      </dsp:txBody>
      <dsp:txXfrm>
        <a:off x="5074922" y="1866413"/>
        <a:ext cx="1878567" cy="1237572"/>
      </dsp:txXfrm>
    </dsp:sp>
    <dsp:sp modelId="{5A69D782-DCBC-43CE-8C74-E09B8846CB41}">
      <dsp:nvSpPr>
        <dsp:cNvPr id="0" name=""/>
        <dsp:cNvSpPr/>
      </dsp:nvSpPr>
      <dsp:spPr>
        <a:xfrm>
          <a:off x="7347989" y="1866413"/>
          <a:ext cx="1878567" cy="939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/>
            <a:t>криза управління</a:t>
          </a:r>
          <a:endParaRPr lang="ru-RU" sz="1800" kern="1200"/>
        </a:p>
      </dsp:txBody>
      <dsp:txXfrm>
        <a:off x="7347989" y="1866413"/>
        <a:ext cx="1878567" cy="939283"/>
      </dsp:txXfrm>
    </dsp:sp>
    <dsp:sp modelId="{F74E4A36-91BA-4015-A98C-2C9F69072F20}">
      <dsp:nvSpPr>
        <dsp:cNvPr id="0" name=""/>
        <dsp:cNvSpPr/>
      </dsp:nvSpPr>
      <dsp:spPr>
        <a:xfrm>
          <a:off x="9621057" y="1866413"/>
          <a:ext cx="1878567" cy="939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/>
            <a:t>політична криза</a:t>
          </a:r>
          <a:endParaRPr lang="ru-RU" sz="1800" kern="1200"/>
        </a:p>
      </dsp:txBody>
      <dsp:txXfrm>
        <a:off x="9621057" y="1866413"/>
        <a:ext cx="1878567" cy="9392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0C73DE-224C-4152-9513-8C8E859E9B62}">
      <dsp:nvSpPr>
        <dsp:cNvPr id="0" name=""/>
        <dsp:cNvSpPr/>
      </dsp:nvSpPr>
      <dsp:spPr>
        <a:xfrm>
          <a:off x="40690" y="296"/>
          <a:ext cx="5724239" cy="17443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accent1">
                  <a:lumMod val="50000"/>
                </a:schemeClr>
              </a:solidFill>
            </a:rPr>
            <a:t>зменшення соціальної нерівності відповідно до коефіцієнта </a:t>
          </a:r>
          <a:r>
            <a:rPr lang="uk-UA" sz="2000" b="1" kern="1200" dirty="0" err="1">
              <a:solidFill>
                <a:schemeClr val="accent1">
                  <a:lumMod val="50000"/>
                </a:schemeClr>
              </a:solidFill>
            </a:rPr>
            <a:t>Джіні</a:t>
          </a:r>
          <a:r>
            <a:rPr lang="uk-UA" sz="2000" b="1" kern="1200" dirty="0">
              <a:solidFill>
                <a:schemeClr val="accent1">
                  <a:lumMod val="50000"/>
                </a:schemeClr>
              </a:solidFill>
            </a:rPr>
            <a:t>, що засвідчує, наскільки його інститути здатні справедливо перерозподілити бюджетні кошти</a:t>
          </a:r>
          <a:endParaRPr lang="ru-RU" sz="20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25842" y="85448"/>
        <a:ext cx="5553935" cy="1574035"/>
      </dsp:txXfrm>
    </dsp:sp>
    <dsp:sp modelId="{8B0EB88F-C68E-4137-91EC-FDD017C45427}">
      <dsp:nvSpPr>
        <dsp:cNvPr id="0" name=""/>
        <dsp:cNvSpPr/>
      </dsp:nvSpPr>
      <dsp:spPr>
        <a:xfrm>
          <a:off x="40690" y="1885497"/>
          <a:ext cx="5662980" cy="28172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accent1">
                  <a:lumMod val="50000"/>
                </a:schemeClr>
              </a:solidFill>
            </a:rPr>
            <a:t>установлення державою мінімальних соціальних стандартів – прожиткового мінімуму, мінімальної оплати праці, мінімальної погодинної оплати праці, мінімальної пенсії, соціальної допомоги малозабезпеченим верствам населення, а також середньої оплати праці в державному секторі (береться до уваги співвідношення середньої оплати праці в державному і приватному секторах).</a:t>
          </a:r>
          <a:endParaRPr lang="ru-RU" sz="20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78215" y="2023022"/>
        <a:ext cx="5387930" cy="2542172"/>
      </dsp:txXfrm>
    </dsp:sp>
    <dsp:sp modelId="{96C2EF5F-5B4D-4AA4-BC70-CE49F1D60A8F}">
      <dsp:nvSpPr>
        <dsp:cNvPr id="0" name=""/>
        <dsp:cNvSpPr/>
      </dsp:nvSpPr>
      <dsp:spPr>
        <a:xfrm>
          <a:off x="40690" y="4843580"/>
          <a:ext cx="5631985" cy="9028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>
              <a:solidFill>
                <a:schemeClr val="accent1">
                  <a:lumMod val="50000"/>
                </a:schemeClr>
              </a:solidFill>
            </a:rPr>
            <a:t>здатніст</a:t>
          </a:r>
          <a:r>
            <a:rPr lang="uk-UA" sz="2000" b="1" kern="1200" dirty="0">
              <a:solidFill>
                <a:schemeClr val="accent1">
                  <a:lumMod val="50000"/>
                </a:schemeClr>
              </a:solidFill>
            </a:rPr>
            <a:t>ь</a:t>
          </a:r>
          <a:r>
            <a:rPr lang="ru-RU" sz="20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000" b="1" kern="1200" dirty="0" err="1">
              <a:solidFill>
                <a:schemeClr val="accent1">
                  <a:lumMod val="50000"/>
                </a:schemeClr>
              </a:solidFill>
            </a:rPr>
            <a:t>створити</a:t>
          </a:r>
          <a:r>
            <a:rPr lang="ru-RU" sz="20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000" b="1" kern="1200" dirty="0" err="1">
              <a:solidFill>
                <a:schemeClr val="accent1">
                  <a:lumMod val="50000"/>
                </a:schemeClr>
              </a:solidFill>
            </a:rPr>
            <a:t>гарантії</a:t>
          </a:r>
          <a:r>
            <a:rPr lang="ru-RU" sz="20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000" b="1" kern="1200" dirty="0" err="1">
              <a:solidFill>
                <a:schemeClr val="accent1">
                  <a:lumMod val="50000"/>
                </a:schemeClr>
              </a:solidFill>
            </a:rPr>
            <a:t>захисту</a:t>
          </a:r>
          <a:r>
            <a:rPr lang="ru-RU" sz="2000" b="1" kern="1200" dirty="0">
              <a:solidFill>
                <a:schemeClr val="accent1">
                  <a:lumMod val="50000"/>
                </a:schemeClr>
              </a:solidFill>
            </a:rPr>
            <a:t> прав та </a:t>
          </a:r>
          <a:r>
            <a:rPr lang="uk-UA" sz="2000" b="1" kern="1200" dirty="0">
              <a:solidFill>
                <a:schemeClr val="accent1">
                  <a:lumMod val="50000"/>
                </a:schemeClr>
              </a:solidFill>
            </a:rPr>
            <a:t>свобод людини і громадянина</a:t>
          </a:r>
          <a:endParaRPr lang="ru-RU" sz="20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84761" y="4887651"/>
        <a:ext cx="5543843" cy="81466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AE2FB-AC9D-41D9-9DA3-733C65EDAEE9}">
      <dsp:nvSpPr>
        <dsp:cNvPr id="0" name=""/>
        <dsp:cNvSpPr/>
      </dsp:nvSpPr>
      <dsp:spPr>
        <a:xfrm>
          <a:off x="4207" y="900657"/>
          <a:ext cx="3197762" cy="22784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високий рівень корумпованості та тіньової економіки</a:t>
          </a:r>
          <a:endParaRPr lang="ru-RU" sz="2000" b="1" kern="1200" dirty="0"/>
        </a:p>
      </dsp:txBody>
      <dsp:txXfrm>
        <a:off x="4207" y="900657"/>
        <a:ext cx="3197762" cy="2278406"/>
      </dsp:txXfrm>
    </dsp:sp>
    <dsp:sp modelId="{09592B91-1A29-403C-9616-CEDA36D52B0A}">
      <dsp:nvSpPr>
        <dsp:cNvPr id="0" name=""/>
        <dsp:cNvSpPr/>
      </dsp:nvSpPr>
      <dsp:spPr>
        <a:xfrm>
          <a:off x="3250143" y="1918360"/>
          <a:ext cx="479664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hueOff val="209694"/>
                <a:satOff val="-1981"/>
                <a:lumOff val="-2059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209694"/>
                <a:satOff val="-1981"/>
                <a:lumOff val="-2059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209694"/>
                <a:satOff val="-1981"/>
                <a:lumOff val="-2059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F84424-C1C7-468A-9081-90727DD9A25D}">
      <dsp:nvSpPr>
        <dsp:cNvPr id="0" name=""/>
        <dsp:cNvSpPr/>
      </dsp:nvSpPr>
      <dsp:spPr>
        <a:xfrm>
          <a:off x="3777981" y="900657"/>
          <a:ext cx="3197762" cy="2278406"/>
        </a:xfrm>
        <a:prstGeom prst="rect">
          <a:avLst/>
        </a:prstGeom>
        <a:gradFill rotWithShape="0">
          <a:gsLst>
            <a:gs pos="0">
              <a:schemeClr val="accent2">
                <a:hueOff val="419388"/>
                <a:satOff val="-3962"/>
                <a:lumOff val="-411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419388"/>
                <a:satOff val="-3962"/>
                <a:lumOff val="-4118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419388"/>
                <a:satOff val="-3962"/>
                <a:lumOff val="-4118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значна кількість нерозкритих злочинів, скоєних у сфері посягання на життя, власність і свободу особи</a:t>
          </a:r>
          <a:endParaRPr lang="ru-RU" sz="2000" b="1" kern="1200" dirty="0"/>
        </a:p>
      </dsp:txBody>
      <dsp:txXfrm>
        <a:off x="3777981" y="900657"/>
        <a:ext cx="3197762" cy="2278406"/>
      </dsp:txXfrm>
    </dsp:sp>
    <dsp:sp modelId="{C44E30A0-3CBD-45E4-B347-47C0140E008D}">
      <dsp:nvSpPr>
        <dsp:cNvPr id="0" name=""/>
        <dsp:cNvSpPr/>
      </dsp:nvSpPr>
      <dsp:spPr>
        <a:xfrm>
          <a:off x="7023916" y="1918360"/>
          <a:ext cx="479664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hueOff val="629082"/>
                <a:satOff val="-5942"/>
                <a:lumOff val="-617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629082"/>
                <a:satOff val="-5942"/>
                <a:lumOff val="-6178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629082"/>
                <a:satOff val="-5942"/>
                <a:lumOff val="-6178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63047FD-D86C-4490-9C38-1CCA706B6007}">
      <dsp:nvSpPr>
        <dsp:cNvPr id="0" name=""/>
        <dsp:cNvSpPr/>
      </dsp:nvSpPr>
      <dsp:spPr>
        <a:xfrm>
          <a:off x="7551754" y="900657"/>
          <a:ext cx="3197762" cy="2278406"/>
        </a:xfrm>
        <a:prstGeom prst="rect">
          <a:avLst/>
        </a:prstGeom>
        <a:gradFill rotWithShape="0">
          <a:gsLst>
            <a:gs pos="0">
              <a:schemeClr val="accent2">
                <a:hueOff val="838776"/>
                <a:satOff val="-7923"/>
                <a:lumOff val="-8237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838776"/>
                <a:satOff val="-7923"/>
                <a:lumOff val="-8237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838776"/>
                <a:satOff val="-7923"/>
                <a:lumOff val="-8237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наявність у спорах між громадянами і владою багатьох фактів, що фіксують затягування терміну розгляду судових справ або виконання судових рішень</a:t>
          </a:r>
          <a:endParaRPr lang="ru-RU" sz="2000" b="1" kern="1200" dirty="0"/>
        </a:p>
      </dsp:txBody>
      <dsp:txXfrm>
        <a:off x="7551754" y="900657"/>
        <a:ext cx="3197762" cy="227840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FB3CE-AF58-4600-93EC-DC1FC530C742}">
      <dsp:nvSpPr>
        <dsp:cNvPr id="0" name=""/>
        <dsp:cNvSpPr/>
      </dsp:nvSpPr>
      <dsp:spPr>
        <a:xfrm>
          <a:off x="10641" y="0"/>
          <a:ext cx="2463072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/>
            <a:t>здатність</a:t>
          </a:r>
          <a:r>
            <a:rPr lang="ru-RU" sz="2000" b="1" kern="1200" dirty="0"/>
            <a:t> </a:t>
          </a:r>
          <a:r>
            <a:rPr lang="ru-RU" sz="2000" b="1" kern="1200" dirty="0" err="1"/>
            <a:t>забезпечити</a:t>
          </a:r>
          <a:r>
            <a:rPr lang="ru-RU" sz="2000" b="1" kern="1200" dirty="0"/>
            <a:t> </a:t>
          </a:r>
          <a:r>
            <a:rPr lang="ru-RU" sz="2000" b="1" kern="1200" dirty="0" err="1"/>
            <a:t>країні</a:t>
          </a:r>
          <a:r>
            <a:rPr lang="ru-RU" sz="2000" b="1" kern="1200" dirty="0"/>
            <a:t> статус «</a:t>
          </a:r>
          <a:r>
            <a:rPr lang="ru-RU" sz="2000" b="1" kern="1200" dirty="0" err="1"/>
            <a:t>геостратегічного</a:t>
          </a:r>
          <a:r>
            <a:rPr lang="ru-RU" sz="2000" b="1" kern="1200" dirty="0"/>
            <a:t> </a:t>
          </a:r>
          <a:r>
            <a:rPr lang="ru-RU" sz="2000" b="1" kern="1200" dirty="0" err="1"/>
            <a:t>гравця</a:t>
          </a:r>
          <a:r>
            <a:rPr lang="ru-RU" sz="2000" b="1" kern="1200" dirty="0"/>
            <a:t>» </a:t>
          </a:r>
        </a:p>
      </dsp:txBody>
      <dsp:txXfrm>
        <a:off x="10641" y="0"/>
        <a:ext cx="2463072" cy="4625093"/>
      </dsp:txXfrm>
    </dsp:sp>
    <dsp:sp modelId="{DC22EF85-0045-4D23-AEBA-705A3CFAD4A4}">
      <dsp:nvSpPr>
        <dsp:cNvPr id="0" name=""/>
        <dsp:cNvSpPr/>
      </dsp:nvSpPr>
      <dsp:spPr>
        <a:xfrm>
          <a:off x="2509353" y="2191046"/>
          <a:ext cx="369460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E3D603F-39C2-4B7A-8733-C19D552E0D30}">
      <dsp:nvSpPr>
        <dsp:cNvPr id="0" name=""/>
        <dsp:cNvSpPr/>
      </dsp:nvSpPr>
      <dsp:spPr>
        <a:xfrm>
          <a:off x="2914454" y="0"/>
          <a:ext cx="2463072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здатність </a:t>
          </a:r>
          <a:r>
            <a:rPr lang="ru-RU" sz="2000" b="1" kern="1200" dirty="0" err="1"/>
            <a:t>використати</a:t>
          </a:r>
          <a:r>
            <a:rPr lang="ru-RU" sz="2000" b="1" kern="1200" dirty="0"/>
            <a:t> максимально </a:t>
          </a:r>
          <a:r>
            <a:rPr lang="ru-RU" sz="2000" b="1" kern="1200" dirty="0" err="1"/>
            <a:t>можливості</a:t>
          </a:r>
          <a:r>
            <a:rPr lang="ru-RU" sz="2000" b="1" kern="1200" dirty="0"/>
            <a:t> </a:t>
          </a:r>
          <a:r>
            <a:rPr lang="ru-RU" sz="2000" b="1" kern="1200" dirty="0" err="1"/>
            <a:t>країни</a:t>
          </a:r>
          <a:r>
            <a:rPr lang="ru-RU" sz="2000" b="1" kern="1200" dirty="0"/>
            <a:t> як «</a:t>
          </a:r>
          <a:r>
            <a:rPr lang="ru-RU" sz="2000" b="1" kern="1200" dirty="0" err="1"/>
            <a:t>геополітичної</a:t>
          </a:r>
          <a:r>
            <a:rPr lang="ru-RU" sz="2000" b="1" kern="1200" dirty="0"/>
            <a:t> </a:t>
          </a:r>
          <a:r>
            <a:rPr lang="ru-RU" sz="2000" b="1" kern="1200" dirty="0" err="1"/>
            <a:t>осі</a:t>
          </a:r>
          <a:r>
            <a:rPr lang="ru-RU" sz="2000" b="1" kern="1200" dirty="0"/>
            <a:t>»</a:t>
          </a:r>
        </a:p>
      </dsp:txBody>
      <dsp:txXfrm>
        <a:off x="2914454" y="0"/>
        <a:ext cx="2463072" cy="4625093"/>
      </dsp:txXfrm>
    </dsp:sp>
    <dsp:sp modelId="{8C2EB645-4DAD-40CF-B692-33BE7A5B7C5D}">
      <dsp:nvSpPr>
        <dsp:cNvPr id="0" name=""/>
        <dsp:cNvSpPr/>
      </dsp:nvSpPr>
      <dsp:spPr>
        <a:xfrm>
          <a:off x="5413167" y="2191046"/>
          <a:ext cx="369460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7952970-B95E-4DCB-AC01-C031EC617DE4}">
      <dsp:nvSpPr>
        <dsp:cNvPr id="0" name=""/>
        <dsp:cNvSpPr/>
      </dsp:nvSpPr>
      <dsp:spPr>
        <a:xfrm>
          <a:off x="5818268" y="0"/>
          <a:ext cx="2463072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/>
            <a:t>геостратегічні</a:t>
          </a:r>
          <a:r>
            <a:rPr lang="ru-RU" sz="2000" b="1" kern="1200" dirty="0"/>
            <a:t> </a:t>
          </a:r>
          <a:r>
            <a:rPr lang="ru-RU" sz="2000" b="1" kern="1200" dirty="0" err="1"/>
            <a:t>гравці</a:t>
          </a:r>
          <a:r>
            <a:rPr lang="ru-RU" sz="2000" b="1" kern="1200" dirty="0"/>
            <a:t>, </a:t>
          </a:r>
          <a:r>
            <a:rPr lang="ru-RU" sz="2000" b="1" kern="1200" dirty="0" err="1"/>
            <a:t>згідно</a:t>
          </a:r>
          <a:r>
            <a:rPr lang="ru-RU" sz="2000" b="1" kern="1200" dirty="0"/>
            <a:t> з </a:t>
          </a:r>
          <a:r>
            <a:rPr lang="ru-RU" sz="2000" b="1" kern="1200" dirty="0" err="1"/>
            <a:t>Бжезінським</a:t>
          </a:r>
          <a:r>
            <a:rPr lang="ru-RU" sz="2000" b="1" kern="1200" dirty="0"/>
            <a:t>, – </a:t>
          </a:r>
          <a:r>
            <a:rPr lang="ru-RU" sz="2000" b="1" kern="1200" dirty="0" err="1"/>
            <a:t>це</a:t>
          </a:r>
          <a:r>
            <a:rPr lang="ru-RU" sz="2000" b="1" kern="1200" dirty="0"/>
            <a:t> </a:t>
          </a:r>
          <a:r>
            <a:rPr lang="ru-RU" sz="2000" b="1" kern="1200" dirty="0" err="1"/>
            <a:t>держави</a:t>
          </a:r>
          <a:r>
            <a:rPr lang="ru-RU" sz="2000" b="1" kern="1200" dirty="0"/>
            <a:t>, </a:t>
          </a:r>
          <a:r>
            <a:rPr lang="ru-RU" sz="2000" b="1" kern="1200" dirty="0" err="1"/>
            <a:t>котрі</a:t>
          </a:r>
          <a:r>
            <a:rPr lang="ru-RU" sz="2000" b="1" kern="1200" dirty="0"/>
            <a:t> </a:t>
          </a:r>
          <a:r>
            <a:rPr lang="ru-RU" sz="2000" b="1" kern="1200" dirty="0" err="1"/>
            <a:t>мають</a:t>
          </a:r>
          <a:r>
            <a:rPr lang="ru-RU" sz="2000" b="1" kern="1200" dirty="0"/>
            <a:t> </a:t>
          </a:r>
          <a:r>
            <a:rPr lang="ru-RU" sz="2000" b="1" kern="1200" dirty="0" err="1"/>
            <a:t>спроможність</a:t>
          </a:r>
          <a:r>
            <a:rPr lang="ru-RU" sz="2000" b="1" kern="1200" dirty="0"/>
            <a:t> і </a:t>
          </a:r>
          <a:r>
            <a:rPr lang="ru-RU" sz="2000" b="1" kern="1200" dirty="0" err="1"/>
            <a:t>національну</a:t>
          </a:r>
          <a:r>
            <a:rPr lang="ru-RU" sz="2000" b="1" kern="1200" dirty="0"/>
            <a:t> волю </a:t>
          </a:r>
          <a:r>
            <a:rPr lang="ru-RU" sz="2000" b="1" kern="1200" dirty="0" err="1"/>
            <a:t>застосувати</a:t>
          </a:r>
          <a:r>
            <a:rPr lang="ru-RU" sz="2000" b="1" kern="1200" dirty="0"/>
            <a:t> силу </a:t>
          </a:r>
          <a:r>
            <a:rPr lang="ru-RU" sz="2000" b="1" kern="1200" dirty="0" err="1"/>
            <a:t>чи</a:t>
          </a:r>
          <a:r>
            <a:rPr lang="ru-RU" sz="2000" b="1" kern="1200" dirty="0"/>
            <a:t> </a:t>
          </a:r>
          <a:r>
            <a:rPr lang="ru-RU" sz="2000" b="1" kern="1200" dirty="0" err="1"/>
            <a:t>вплив</a:t>
          </a:r>
          <a:r>
            <a:rPr lang="ru-RU" sz="2000" b="1" kern="1200" dirty="0"/>
            <a:t> поза </a:t>
          </a:r>
          <a:r>
            <a:rPr lang="ru-RU" sz="2000" b="1" kern="1200" dirty="0" err="1"/>
            <a:t>своїми</a:t>
          </a:r>
          <a:r>
            <a:rPr lang="ru-RU" sz="2000" b="1" kern="1200" dirty="0"/>
            <a:t> кордонами, а </a:t>
          </a:r>
          <a:r>
            <a:rPr lang="ru-RU" sz="2000" b="1" kern="1200" dirty="0" err="1"/>
            <a:t>геополітичні</a:t>
          </a:r>
          <a:r>
            <a:rPr lang="ru-RU" sz="2000" b="1" kern="1200" dirty="0"/>
            <a:t> </a:t>
          </a:r>
          <a:r>
            <a:rPr lang="ru-RU" sz="2000" b="1" kern="1200" dirty="0" err="1"/>
            <a:t>осі</a:t>
          </a:r>
          <a:r>
            <a:rPr lang="ru-RU" sz="2000" b="1" kern="1200" dirty="0"/>
            <a:t> – </a:t>
          </a:r>
          <a:r>
            <a:rPr lang="ru-RU" sz="2000" b="1" kern="1200" dirty="0" err="1"/>
            <a:t>держави</a:t>
          </a:r>
          <a:r>
            <a:rPr lang="ru-RU" sz="2000" b="1" kern="1200" dirty="0"/>
            <a:t> з </a:t>
          </a:r>
          <a:r>
            <a:rPr lang="ru-RU" sz="2000" b="1" kern="1200" dirty="0" err="1"/>
            <a:t>вигідним</a:t>
          </a:r>
          <a:r>
            <a:rPr lang="ru-RU" sz="2000" b="1" kern="1200" dirty="0"/>
            <a:t> і </a:t>
          </a:r>
          <a:r>
            <a:rPr lang="ru-RU" sz="2000" b="1" kern="1200" dirty="0" err="1"/>
            <a:t>водночас</a:t>
          </a:r>
          <a:r>
            <a:rPr lang="ru-RU" sz="2000" b="1" kern="1200" dirty="0"/>
            <a:t> </a:t>
          </a:r>
          <a:r>
            <a:rPr lang="ru-RU" sz="2000" b="1" kern="1200" dirty="0" err="1"/>
            <a:t>уразливим</a:t>
          </a:r>
          <a:r>
            <a:rPr lang="ru-RU" sz="2000" b="1" kern="1200" dirty="0"/>
            <a:t> </a:t>
          </a:r>
          <a:r>
            <a:rPr lang="ru-RU" sz="2000" b="1" kern="1200" dirty="0" err="1"/>
            <a:t>географічним</a:t>
          </a:r>
          <a:r>
            <a:rPr lang="ru-RU" sz="2000" b="1" kern="1200" dirty="0"/>
            <a:t> становищем </a:t>
          </a:r>
        </a:p>
      </dsp:txBody>
      <dsp:txXfrm>
        <a:off x="5818268" y="0"/>
        <a:ext cx="2463072" cy="4625093"/>
      </dsp:txXfrm>
    </dsp:sp>
    <dsp:sp modelId="{A44D05E9-7B5C-42FA-AE1B-D433D2E22E24}">
      <dsp:nvSpPr>
        <dsp:cNvPr id="0" name=""/>
        <dsp:cNvSpPr/>
      </dsp:nvSpPr>
      <dsp:spPr>
        <a:xfrm>
          <a:off x="8316981" y="2191046"/>
          <a:ext cx="369460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D84B356-84FC-4C7A-A933-9ACD1F703D90}">
      <dsp:nvSpPr>
        <dsp:cNvPr id="0" name=""/>
        <dsp:cNvSpPr/>
      </dsp:nvSpPr>
      <dsp:spPr>
        <a:xfrm>
          <a:off x="8722082" y="0"/>
          <a:ext cx="2463072" cy="46250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для </a:t>
          </a:r>
          <a:r>
            <a:rPr lang="ru-RU" sz="2000" b="1" kern="1200" dirty="0" err="1"/>
            <a:t>країн</a:t>
          </a:r>
          <a:r>
            <a:rPr lang="ru-RU" sz="2000" b="1" kern="1200" dirty="0"/>
            <a:t> </a:t>
          </a:r>
          <a:r>
            <a:rPr lang="ru-RU" sz="2000" b="1" kern="1200" dirty="0" err="1"/>
            <a:t>посткомуністичної</a:t>
          </a:r>
          <a:r>
            <a:rPr lang="ru-RU" sz="2000" b="1" kern="1200" dirty="0"/>
            <a:t> </a:t>
          </a:r>
          <a:r>
            <a:rPr lang="ru-RU" sz="2000" b="1" kern="1200" dirty="0" err="1"/>
            <a:t>трансформації</a:t>
          </a:r>
          <a:r>
            <a:rPr lang="ru-RU" sz="2000" b="1" kern="1200" dirty="0"/>
            <a:t> </a:t>
          </a:r>
          <a:r>
            <a:rPr lang="uk-UA" sz="2000" b="1" kern="1200" dirty="0"/>
            <a:t>головні</a:t>
          </a:r>
          <a:r>
            <a:rPr lang="ru-RU" sz="2000" b="1" kern="1200" dirty="0"/>
            <a:t> </a:t>
          </a:r>
          <a:r>
            <a:rPr lang="ru-RU" sz="2000" b="1" kern="1200" dirty="0" err="1"/>
            <a:t>геополітичн</a:t>
          </a:r>
          <a:r>
            <a:rPr lang="uk-UA" sz="2000" b="1" kern="1200" dirty="0"/>
            <a:t>і</a:t>
          </a:r>
          <a:r>
            <a:rPr lang="ru-RU" sz="2000" b="1" kern="1200" dirty="0"/>
            <a:t> </a:t>
          </a:r>
          <a:r>
            <a:rPr lang="ru-RU" sz="2000" b="1" kern="1200" dirty="0" err="1"/>
            <a:t>критері</a:t>
          </a:r>
          <a:r>
            <a:rPr lang="uk-UA" sz="2000" b="1" kern="1200" dirty="0"/>
            <a:t>ї - </a:t>
          </a:r>
          <a:r>
            <a:rPr lang="ru-RU" sz="2000" b="1" kern="1200" dirty="0" err="1"/>
            <a:t>показники</a:t>
          </a:r>
          <a:r>
            <a:rPr lang="ru-RU" sz="2000" b="1" kern="1200" dirty="0"/>
            <a:t> </a:t>
          </a:r>
          <a:r>
            <a:rPr lang="ru-RU" sz="2000" b="1" kern="1200" dirty="0" err="1"/>
            <a:t>підготовки</a:t>
          </a:r>
          <a:r>
            <a:rPr lang="ru-RU" sz="2000" b="1" kern="1200" dirty="0"/>
            <a:t> та </a:t>
          </a:r>
          <a:r>
            <a:rPr lang="ru-RU" sz="2000" b="1" kern="1200" dirty="0" err="1"/>
            <a:t>вступу</a:t>
          </a:r>
          <a:r>
            <a:rPr lang="ru-RU" sz="2000" b="1" kern="1200" dirty="0"/>
            <a:t> до </a:t>
          </a:r>
          <a:r>
            <a:rPr lang="ru-RU" sz="2000" b="1" kern="1200" dirty="0" err="1"/>
            <a:t>євроатлантичних</a:t>
          </a:r>
          <a:r>
            <a:rPr lang="ru-RU" sz="2000" b="1" kern="1200" dirty="0"/>
            <a:t> структур</a:t>
          </a:r>
        </a:p>
      </dsp:txBody>
      <dsp:txXfrm>
        <a:off x="8722082" y="0"/>
        <a:ext cx="2463072" cy="462509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6B673C-EBE9-4E69-BDAA-F99042A8AD98}">
      <dsp:nvSpPr>
        <dsp:cNvPr id="0" name=""/>
        <dsp:cNvSpPr/>
      </dsp:nvSpPr>
      <dsp:spPr>
        <a:xfrm>
          <a:off x="3077" y="888"/>
          <a:ext cx="10747570" cy="1010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/>
            <a:t>наявність сильної опозиції до комуністичного режиму та високу змагальність політичних еліт на початку трансформаційного періоду</a:t>
          </a:r>
          <a:endParaRPr lang="ru-RU" sz="2600" kern="1200" dirty="0"/>
        </a:p>
      </dsp:txBody>
      <dsp:txXfrm>
        <a:off x="32669" y="30480"/>
        <a:ext cx="10688386" cy="951178"/>
      </dsp:txXfrm>
    </dsp:sp>
    <dsp:sp modelId="{F84E02E8-F86C-4459-92FF-66771EFFA100}">
      <dsp:nvSpPr>
        <dsp:cNvPr id="0" name=""/>
        <dsp:cNvSpPr/>
      </dsp:nvSpPr>
      <dsp:spPr>
        <a:xfrm>
          <a:off x="268300" y="1129476"/>
          <a:ext cx="5284210" cy="1010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/>
            <a:t>модель збалансованої політичної влади, закріплену в новій конституції</a:t>
          </a:r>
          <a:endParaRPr lang="ru-RU" sz="2500" kern="1200" dirty="0"/>
        </a:p>
      </dsp:txBody>
      <dsp:txXfrm>
        <a:off x="297892" y="1159068"/>
        <a:ext cx="5225026" cy="951178"/>
      </dsp:txXfrm>
    </dsp:sp>
    <dsp:sp modelId="{7C59C616-299A-44F5-B929-74D2B6AF1305}">
      <dsp:nvSpPr>
        <dsp:cNvPr id="0" name=""/>
        <dsp:cNvSpPr/>
      </dsp:nvSpPr>
      <dsp:spPr>
        <a:xfrm>
          <a:off x="591471" y="2302434"/>
          <a:ext cx="6511695" cy="2044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інституційне середовище, що запобігає розширенню номенклатурних пільг і привілеїв для правлячих посткомуністичних еліт, а також зрощуванню бізнесу й політичної влади</a:t>
          </a:r>
          <a:endParaRPr lang="ru-RU" sz="2000" kern="1200" dirty="0"/>
        </a:p>
      </dsp:txBody>
      <dsp:txXfrm>
        <a:off x="651357" y="2362320"/>
        <a:ext cx="6391923" cy="1924897"/>
      </dsp:txXfrm>
    </dsp:sp>
    <dsp:sp modelId="{5F45059C-1D6B-4A4A-AA86-C3A383C2D003}">
      <dsp:nvSpPr>
        <dsp:cNvPr id="0" name=""/>
        <dsp:cNvSpPr/>
      </dsp:nvSpPr>
      <dsp:spPr>
        <a:xfrm>
          <a:off x="6148929" y="1134960"/>
          <a:ext cx="4032241" cy="1010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6178521" y="1164552"/>
        <a:ext cx="3973057" cy="95117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90226-421A-4E35-957B-02B5D7FAF1F8}">
      <dsp:nvSpPr>
        <dsp:cNvPr id="0" name=""/>
        <dsp:cNvSpPr/>
      </dsp:nvSpPr>
      <dsp:spPr>
        <a:xfrm>
          <a:off x="423972" y="-193984"/>
          <a:ext cx="11148484" cy="5502593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>
              <a:solidFill>
                <a:schemeClr val="accent1">
                  <a:lumMod val="50000"/>
                </a:schemeClr>
              </a:solidFill>
            </a:rPr>
            <a:t>рівномірний розподіл повноважень між главою держави, урядом і парламентом</a:t>
          </a:r>
          <a:endParaRPr lang="ru-RU" sz="19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485296" y="821375"/>
        <a:ext cx="3782521" cy="1834197"/>
      </dsp:txXfrm>
    </dsp:sp>
    <dsp:sp modelId="{CDAF8F36-A07A-43FA-A9A4-266371E072E6}">
      <dsp:nvSpPr>
        <dsp:cNvPr id="0" name=""/>
        <dsp:cNvSpPr/>
      </dsp:nvSpPr>
      <dsp:spPr>
        <a:xfrm>
          <a:off x="289762" y="-62840"/>
          <a:ext cx="10962620" cy="5502593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наявність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конституційних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норм,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котрі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унеможливлюють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свідоме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втручання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політичних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органів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влади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у сферу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державних</a:t>
          </a:r>
          <a:r>
            <a:rPr lang="ru-RU" sz="1900" b="1" kern="1200" dirty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900" b="1" kern="1200" dirty="0" err="1">
              <a:solidFill>
                <a:schemeClr val="accent1">
                  <a:lumMod val="50000"/>
                </a:schemeClr>
              </a:solidFill>
            </a:rPr>
            <a:t>фінансів</a:t>
          </a:r>
          <a:endParaRPr lang="ru-RU" sz="19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291432" y="3409034"/>
        <a:ext cx="4959280" cy="1703183"/>
      </dsp:txXfrm>
    </dsp:sp>
    <dsp:sp modelId="{C0879A53-9CD2-4CF6-9BCD-0A4197A64D4F}">
      <dsp:nvSpPr>
        <dsp:cNvPr id="0" name=""/>
        <dsp:cNvSpPr/>
      </dsp:nvSpPr>
      <dsp:spPr>
        <a:xfrm>
          <a:off x="196830" y="-62840"/>
          <a:ext cx="11148484" cy="5502593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>
              <a:solidFill>
                <a:schemeClr val="accent1">
                  <a:lumMod val="50000"/>
                </a:schemeClr>
              </a:solidFill>
            </a:rPr>
            <a:t>ефективний механізм стримувань та </a:t>
          </a:r>
          <a:r>
            <a:rPr lang="uk-UA" sz="1900" b="1" kern="1200" dirty="0" err="1">
              <a:solidFill>
                <a:schemeClr val="accent1">
                  <a:lumMod val="50000"/>
                </a:schemeClr>
              </a:solidFill>
            </a:rPr>
            <a:t>противаг</a:t>
          </a:r>
          <a:r>
            <a:rPr lang="uk-UA" sz="1900" b="1" kern="1200" dirty="0">
              <a:solidFill>
                <a:schemeClr val="accent1">
                  <a:lumMod val="50000"/>
                </a:schemeClr>
              </a:solidFill>
            </a:rPr>
            <a:t> ( імпічмент, розпуск парламенту, вотум недовіри або резолюції осуду, постановка урядом питання про довіру, призупинення чи скасування судовими інстанціями актів політичного або адміністративного управління)</a:t>
          </a:r>
          <a:endParaRPr lang="ru-RU" sz="19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391310" y="1018026"/>
        <a:ext cx="3782521" cy="1834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0FEF9F-126E-46F1-B0CD-A6CA6249C26A}">
      <dsp:nvSpPr>
        <dsp:cNvPr id="0" name=""/>
        <dsp:cNvSpPr/>
      </dsp:nvSpPr>
      <dsp:spPr>
        <a:xfrm>
          <a:off x="2801611" y="-258309"/>
          <a:ext cx="5302091" cy="12433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Політичне управління</a:t>
          </a:r>
          <a:r>
            <a:rPr lang="uk-UA" sz="2400" b="1" kern="1200" dirty="0"/>
            <a:t>  - це</a:t>
          </a:r>
          <a:endParaRPr lang="ru-RU" sz="2400" kern="1200" dirty="0"/>
        </a:p>
      </dsp:txBody>
      <dsp:txXfrm>
        <a:off x="2838027" y="-221893"/>
        <a:ext cx="5229259" cy="1170494"/>
      </dsp:txXfrm>
    </dsp:sp>
    <dsp:sp modelId="{6363B393-3C91-4D0F-BC37-534AB679705B}">
      <dsp:nvSpPr>
        <dsp:cNvPr id="0" name=""/>
        <dsp:cNvSpPr/>
      </dsp:nvSpPr>
      <dsp:spPr>
        <a:xfrm rot="2799457">
          <a:off x="6442857" y="1501196"/>
          <a:ext cx="1331288" cy="4351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6573406" y="1588229"/>
        <a:ext cx="1070190" cy="261098"/>
      </dsp:txXfrm>
    </dsp:sp>
    <dsp:sp modelId="{3A0C1C9E-AA90-4D01-80E8-13A29F57FA9B}">
      <dsp:nvSpPr>
        <dsp:cNvPr id="0" name=""/>
        <dsp:cNvSpPr/>
      </dsp:nvSpPr>
      <dsp:spPr>
        <a:xfrm>
          <a:off x="6284835" y="2565082"/>
          <a:ext cx="4620226" cy="2255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процес узгодження інтересів і установок держави з інтересами громадянського суспільства, різних соціальних верств, прошарків і груп, суспільних об’єднань і організацій на основі пізнання і використання об’єктивних потреб розвитку соціуму</a:t>
          </a:r>
          <a:endParaRPr lang="ru-RU" sz="2000" kern="1200" dirty="0"/>
        </a:p>
      </dsp:txBody>
      <dsp:txXfrm>
        <a:off x="6350902" y="2631149"/>
        <a:ext cx="4488092" cy="2123571"/>
      </dsp:txXfrm>
    </dsp:sp>
    <dsp:sp modelId="{C20A8DAC-2EED-4C36-B0CD-E94433043DF1}">
      <dsp:nvSpPr>
        <dsp:cNvPr id="0" name=""/>
        <dsp:cNvSpPr/>
      </dsp:nvSpPr>
      <dsp:spPr>
        <a:xfrm rot="10808251">
          <a:off x="4786885" y="2751766"/>
          <a:ext cx="1331288" cy="4351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4917434" y="2838799"/>
        <a:ext cx="1070190" cy="261098"/>
      </dsp:txXfrm>
    </dsp:sp>
    <dsp:sp modelId="{75220103-C61D-4B8D-B45E-E4454F241CBC}">
      <dsp:nvSpPr>
        <dsp:cNvPr id="0" name=""/>
        <dsp:cNvSpPr/>
      </dsp:nvSpPr>
      <dsp:spPr>
        <a:xfrm>
          <a:off x="5" y="2535894"/>
          <a:ext cx="4620723" cy="2283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/>
            <a:t>цілеспрямований вплив політичної еліти в межах інститутів політичної влади, здебільшого виконавчої, на суспільство її його складові з метою забезпечення організаційно-правових умов для функціонування і розвитку</a:t>
          </a:r>
          <a:endParaRPr lang="ru-RU" sz="2000" b="1" kern="1200" dirty="0"/>
        </a:p>
      </dsp:txBody>
      <dsp:txXfrm>
        <a:off x="66899" y="2602788"/>
        <a:ext cx="4486935" cy="2150128"/>
      </dsp:txXfrm>
    </dsp:sp>
    <dsp:sp modelId="{93CD5D7B-1EFA-49B3-9347-61161D59D6A5}">
      <dsp:nvSpPr>
        <dsp:cNvPr id="0" name=""/>
        <dsp:cNvSpPr/>
      </dsp:nvSpPr>
      <dsp:spPr>
        <a:xfrm rot="18808334">
          <a:off x="3321822" y="1486602"/>
          <a:ext cx="1331288" cy="43516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3452371" y="1573635"/>
        <a:ext cx="1070190" cy="2610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43BFF-BF03-4075-BB69-3F6A67B51B56}">
      <dsp:nvSpPr>
        <dsp:cNvPr id="0" name=""/>
        <dsp:cNvSpPr/>
      </dsp:nvSpPr>
      <dsp:spPr>
        <a:xfrm>
          <a:off x="4459456" y="-33155"/>
          <a:ext cx="2115129" cy="2115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Політичне управління </a:t>
          </a:r>
          <a:endParaRPr lang="ru-RU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769209" y="276601"/>
        <a:ext cx="1495623" cy="1495637"/>
      </dsp:txXfrm>
    </dsp:sp>
    <dsp:sp modelId="{932AC927-9312-470C-9B3A-8BC4ACB9655D}">
      <dsp:nvSpPr>
        <dsp:cNvPr id="0" name=""/>
        <dsp:cNvSpPr/>
      </dsp:nvSpPr>
      <dsp:spPr>
        <a:xfrm rot="1111849">
          <a:off x="6637943" y="1125468"/>
          <a:ext cx="321471" cy="657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6640443" y="1241565"/>
        <a:ext cx="225030" cy="394264"/>
      </dsp:txXfrm>
    </dsp:sp>
    <dsp:sp modelId="{E17DDA0B-3C06-44CE-BA46-2418C3636BE3}">
      <dsp:nvSpPr>
        <dsp:cNvPr id="0" name=""/>
        <dsp:cNvSpPr/>
      </dsp:nvSpPr>
      <dsp:spPr>
        <a:xfrm>
          <a:off x="7020369" y="573216"/>
          <a:ext cx="2873364" cy="28733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tx2">
                  <a:lumMod val="75000"/>
                </a:schemeClr>
              </a:solidFill>
            </a:rPr>
            <a:t>передбачає врахування і реалізацію інтересів різних соціальних верств, прошарків і груп населення</a:t>
          </a:r>
          <a:endParaRPr lang="ru-RU" sz="20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7441163" y="994010"/>
        <a:ext cx="2031776" cy="2031776"/>
      </dsp:txXfrm>
    </dsp:sp>
    <dsp:sp modelId="{A2C7DD0B-59FF-4345-A8ED-98EC194B5AEA}">
      <dsp:nvSpPr>
        <dsp:cNvPr id="0" name=""/>
        <dsp:cNvSpPr/>
      </dsp:nvSpPr>
      <dsp:spPr>
        <a:xfrm rot="6529508">
          <a:off x="7846283" y="3201467"/>
          <a:ext cx="185064" cy="657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 rot="10800000">
        <a:off x="7883000" y="3306614"/>
        <a:ext cx="129545" cy="394264"/>
      </dsp:txXfrm>
    </dsp:sp>
    <dsp:sp modelId="{57757834-98B8-40C5-818A-8505AF4EB0FD}">
      <dsp:nvSpPr>
        <dsp:cNvPr id="0" name=""/>
        <dsp:cNvSpPr/>
      </dsp:nvSpPr>
      <dsp:spPr>
        <a:xfrm>
          <a:off x="5908461" y="3620464"/>
          <a:ext cx="2982318" cy="29823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tx2">
                  <a:lumMod val="75000"/>
                </a:schemeClr>
              </a:solidFill>
            </a:rPr>
            <a:t>ґрунтується на достовірній інформації про рівень розвитку суспільної культури і спрямованості соціальної орієнтації громадян</a:t>
          </a:r>
          <a:endParaRPr lang="ru-RU" sz="20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6345211" y="4057214"/>
        <a:ext cx="2108818" cy="2108818"/>
      </dsp:txXfrm>
    </dsp:sp>
    <dsp:sp modelId="{3A1AFC0D-0EE7-49E3-944E-566FB24A1B21}">
      <dsp:nvSpPr>
        <dsp:cNvPr id="0" name=""/>
        <dsp:cNvSpPr/>
      </dsp:nvSpPr>
      <dsp:spPr>
        <a:xfrm rot="10837953">
          <a:off x="5207004" y="4761598"/>
          <a:ext cx="495780" cy="657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 rot="10800000">
        <a:off x="5355733" y="4893841"/>
        <a:ext cx="347046" cy="394264"/>
      </dsp:txXfrm>
    </dsp:sp>
    <dsp:sp modelId="{89E10D72-F80F-4A0D-9590-4D275306BD88}">
      <dsp:nvSpPr>
        <dsp:cNvPr id="0" name=""/>
        <dsp:cNvSpPr/>
      </dsp:nvSpPr>
      <dsp:spPr>
        <a:xfrm>
          <a:off x="2183032" y="3674317"/>
          <a:ext cx="2790228" cy="27902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tx2">
                  <a:lumMod val="75000"/>
                </a:schemeClr>
              </a:solidFill>
            </a:rPr>
            <a:t>визначальний чинник досягнення суспільної злагоди</a:t>
          </a:r>
          <a:endParaRPr lang="ru-RU" sz="20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591651" y="4082936"/>
        <a:ext cx="1972990" cy="1972990"/>
      </dsp:txXfrm>
    </dsp:sp>
    <dsp:sp modelId="{E7B5DA5F-4AF4-471B-920E-2C6E027E8EE6}">
      <dsp:nvSpPr>
        <dsp:cNvPr id="0" name=""/>
        <dsp:cNvSpPr/>
      </dsp:nvSpPr>
      <dsp:spPr>
        <a:xfrm rot="15096098">
          <a:off x="2969308" y="3231583"/>
          <a:ext cx="213620" cy="657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 rot="10800000">
        <a:off x="3011464" y="3393410"/>
        <a:ext cx="149534" cy="394264"/>
      </dsp:txXfrm>
    </dsp:sp>
    <dsp:sp modelId="{2BB8AA33-F2CD-482F-A1FC-A953A58CB941}">
      <dsp:nvSpPr>
        <dsp:cNvPr id="0" name=""/>
        <dsp:cNvSpPr/>
      </dsp:nvSpPr>
      <dsp:spPr>
        <a:xfrm>
          <a:off x="1050920" y="422442"/>
          <a:ext cx="2967735" cy="3020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solidFill>
                <a:schemeClr val="tx2">
                  <a:lumMod val="75000"/>
                </a:schemeClr>
              </a:solidFill>
            </a:rPr>
            <a:t>одна з постійних і найважливіших системо-утворюючих домінант розвитку держави і суспільства</a:t>
          </a:r>
          <a:endParaRPr lang="ru-RU" sz="20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485535" y="864781"/>
        <a:ext cx="2098505" cy="2135801"/>
      </dsp:txXfrm>
    </dsp:sp>
    <dsp:sp modelId="{CD9852B8-458B-4B5A-BEF1-37304BE98295}">
      <dsp:nvSpPr>
        <dsp:cNvPr id="0" name=""/>
        <dsp:cNvSpPr/>
      </dsp:nvSpPr>
      <dsp:spPr>
        <a:xfrm rot="20583688">
          <a:off x="4070546" y="1090085"/>
          <a:ext cx="304144" cy="6571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4072525" y="1234799"/>
        <a:ext cx="212901" cy="3942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A180AF-EF15-46B7-98FE-EF300A70E24C}">
      <dsp:nvSpPr>
        <dsp:cNvPr id="0" name=""/>
        <dsp:cNvSpPr/>
      </dsp:nvSpPr>
      <dsp:spPr>
        <a:xfrm>
          <a:off x="747365" y="104333"/>
          <a:ext cx="5182299" cy="4828148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впливи знизу вгору </a:t>
          </a:r>
          <a:r>
            <a:rPr lang="uk-UA" sz="2000" b="1" kern="1200" dirty="0"/>
            <a:t>(демократичний механізм участі в управлінні)</a:t>
          </a:r>
          <a:endParaRPr lang="ru-RU" sz="2000" kern="1200" dirty="0"/>
        </a:p>
      </dsp:txBody>
      <dsp:txXfrm>
        <a:off x="3564932" y="995242"/>
        <a:ext cx="1758280" cy="1609382"/>
      </dsp:txXfrm>
    </dsp:sp>
    <dsp:sp modelId="{C303E675-DA3B-4CF6-BC77-83FC94A3D7DD}">
      <dsp:nvSpPr>
        <dsp:cNvPr id="0" name=""/>
        <dsp:cNvSpPr/>
      </dsp:nvSpPr>
      <dsp:spPr>
        <a:xfrm>
          <a:off x="600056" y="236218"/>
          <a:ext cx="5020069" cy="4828148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взаємодія внизу   </a:t>
          </a:r>
          <a:r>
            <a:rPr lang="uk-UA" sz="2200" b="1" kern="1200" dirty="0"/>
            <a:t>(самоврядування)</a:t>
          </a:r>
          <a:endParaRPr lang="ru-RU" sz="2200" kern="1200" dirty="0"/>
        </a:p>
      </dsp:txBody>
      <dsp:txXfrm>
        <a:off x="1974599" y="3282550"/>
        <a:ext cx="2270983" cy="1494426"/>
      </dsp:txXfrm>
    </dsp:sp>
    <dsp:sp modelId="{77A70972-4BCF-4BC1-A0AC-CDEA065B5052}">
      <dsp:nvSpPr>
        <dsp:cNvPr id="0" name=""/>
        <dsp:cNvSpPr/>
      </dsp:nvSpPr>
      <dsp:spPr>
        <a:xfrm>
          <a:off x="644126" y="129534"/>
          <a:ext cx="4931930" cy="5041516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впливи зверху вниз </a:t>
          </a:r>
          <a:r>
            <a:rPr lang="uk-UA" sz="2000" b="1" kern="1200" dirty="0"/>
            <a:t>(владно-вольові, командні, стимулюючі, переконуючі)</a:t>
          </a:r>
          <a:endParaRPr lang="ru-RU" sz="2000" kern="1200" dirty="0"/>
        </a:p>
      </dsp:txBody>
      <dsp:txXfrm>
        <a:off x="1172547" y="1119832"/>
        <a:ext cx="1673333" cy="16805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671A1-91C2-47C9-A2F8-B5FBFDD43A4C}">
      <dsp:nvSpPr>
        <dsp:cNvPr id="0" name=""/>
        <dsp:cNvSpPr/>
      </dsp:nvSpPr>
      <dsp:spPr>
        <a:xfrm>
          <a:off x="4178609" y="2551980"/>
          <a:ext cx="2114065" cy="17587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/>
            <a:t>Специфічним характером «зворотного зв’язку»</a:t>
          </a:r>
          <a:endParaRPr lang="ru-RU" sz="2200" kern="1200" dirty="0"/>
        </a:p>
      </dsp:txBody>
      <dsp:txXfrm>
        <a:off x="4264462" y="2637833"/>
        <a:ext cx="1942359" cy="1587011"/>
      </dsp:txXfrm>
    </dsp:sp>
    <dsp:sp modelId="{1D48CC3C-6C4A-4490-9293-403B9938A1BC}">
      <dsp:nvSpPr>
        <dsp:cNvPr id="0" name=""/>
        <dsp:cNvSpPr/>
      </dsp:nvSpPr>
      <dsp:spPr>
        <a:xfrm rot="16192656">
          <a:off x="4944199" y="2263033"/>
          <a:ext cx="57789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789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BC4819-407B-45C2-B44B-FE81B69C6021}">
      <dsp:nvSpPr>
        <dsp:cNvPr id="0" name=""/>
        <dsp:cNvSpPr/>
      </dsp:nvSpPr>
      <dsp:spPr>
        <a:xfrm>
          <a:off x="3744782" y="795746"/>
          <a:ext cx="2972976" cy="11783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/>
            <a:t>Рухливістю суб’єктів і об’єктів політичного управління</a:t>
          </a:r>
          <a:endParaRPr lang="ru-RU" sz="2200" kern="1200" dirty="0"/>
        </a:p>
      </dsp:txBody>
      <dsp:txXfrm>
        <a:off x="3802304" y="853268"/>
        <a:ext cx="2857932" cy="1063296"/>
      </dsp:txXfrm>
    </dsp:sp>
    <dsp:sp modelId="{6E116C9D-2534-48B6-86FE-E32B2F635DC3}">
      <dsp:nvSpPr>
        <dsp:cNvPr id="0" name=""/>
        <dsp:cNvSpPr/>
      </dsp:nvSpPr>
      <dsp:spPr>
        <a:xfrm rot="1242432">
          <a:off x="6270309" y="3953332"/>
          <a:ext cx="69244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244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FD19F7-F46A-4FDC-A916-DFCBAEBE12EC}">
      <dsp:nvSpPr>
        <dsp:cNvPr id="0" name=""/>
        <dsp:cNvSpPr/>
      </dsp:nvSpPr>
      <dsp:spPr>
        <a:xfrm>
          <a:off x="6940392" y="3861019"/>
          <a:ext cx="3494627" cy="17504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/>
            <a:t>Припускає суперечливу єдність особистих, групових, державних і загальносуспільних інтересів</a:t>
          </a:r>
          <a:endParaRPr lang="ru-RU" sz="2100" kern="1200" dirty="0"/>
        </a:p>
      </dsp:txBody>
      <dsp:txXfrm>
        <a:off x="7025844" y="3946471"/>
        <a:ext cx="3323723" cy="1579579"/>
      </dsp:txXfrm>
    </dsp:sp>
    <dsp:sp modelId="{817B7DF7-D55B-4FEF-8884-84B7BEB210B2}">
      <dsp:nvSpPr>
        <dsp:cNvPr id="0" name=""/>
        <dsp:cNvSpPr/>
      </dsp:nvSpPr>
      <dsp:spPr>
        <a:xfrm rot="9463068">
          <a:off x="3586979" y="3980990"/>
          <a:ext cx="61457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457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EF452-5005-4DF4-80C1-9A9D5FB4FC58}">
      <dsp:nvSpPr>
        <dsp:cNvPr id="0" name=""/>
        <dsp:cNvSpPr/>
      </dsp:nvSpPr>
      <dsp:spPr>
        <a:xfrm>
          <a:off x="267763" y="3842278"/>
          <a:ext cx="3342162" cy="18799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uk-UA" sz="2100" b="1" kern="1200" dirty="0"/>
            <a:t>Досить складними прямими й опосередкованими результатами політико-адміністративної діяльності</a:t>
          </a:r>
          <a:endParaRPr lang="ru-RU" sz="2100" kern="1200" dirty="0"/>
        </a:p>
      </dsp:txBody>
      <dsp:txXfrm>
        <a:off x="359535" y="3934050"/>
        <a:ext cx="3158618" cy="16964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B1FAB-6C12-4DDB-9DE7-9829893A78A2}">
      <dsp:nvSpPr>
        <dsp:cNvPr id="0" name=""/>
        <dsp:cNvSpPr/>
      </dsp:nvSpPr>
      <dsp:spPr>
        <a:xfrm>
          <a:off x="554" y="182113"/>
          <a:ext cx="3619101" cy="22777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/>
            <a:t>інститути, які керують парламентом, – голови й заступники парламенту, окремих палат, партійних фракцій, парламентських комісій або комітетів</a:t>
          </a:r>
          <a:endParaRPr lang="ru-RU" sz="1800" b="1" kern="1200" dirty="0"/>
        </a:p>
      </dsp:txBody>
      <dsp:txXfrm>
        <a:off x="530559" y="515685"/>
        <a:ext cx="2559091" cy="1610631"/>
      </dsp:txXfrm>
    </dsp:sp>
    <dsp:sp modelId="{5631C52F-D132-483E-9EB2-3C39EE78DCAC}">
      <dsp:nvSpPr>
        <dsp:cNvPr id="0" name=""/>
        <dsp:cNvSpPr/>
      </dsp:nvSpPr>
      <dsp:spPr>
        <a:xfrm>
          <a:off x="1275264" y="2609644"/>
          <a:ext cx="1069681" cy="106968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417050" y="3018690"/>
        <a:ext cx="786109" cy="251589"/>
      </dsp:txXfrm>
    </dsp:sp>
    <dsp:sp modelId="{138CC9E4-1A7A-4EAE-A82D-180FA96283F0}">
      <dsp:nvSpPr>
        <dsp:cNvPr id="0" name=""/>
        <dsp:cNvSpPr/>
      </dsp:nvSpPr>
      <dsp:spPr>
        <a:xfrm>
          <a:off x="0" y="3843149"/>
          <a:ext cx="3535794" cy="22348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/>
            <a:t>інститути глави держави, уряду, представників держави на регіональному рівні (комісари, префекти, воєводи та ін.), </a:t>
          </a:r>
          <a:endParaRPr lang="ru-RU" sz="1800" b="1" kern="1200" dirty="0"/>
        </a:p>
      </dsp:txBody>
      <dsp:txXfrm>
        <a:off x="517805" y="4170437"/>
        <a:ext cx="2500184" cy="1580283"/>
      </dsp:txXfrm>
    </dsp:sp>
    <dsp:sp modelId="{1DE699FB-6D9C-47D2-8DB5-1D579FFB1296}">
      <dsp:nvSpPr>
        <dsp:cNvPr id="0" name=""/>
        <dsp:cNvSpPr/>
      </dsp:nvSpPr>
      <dsp:spPr>
        <a:xfrm rot="21594222">
          <a:off x="3896297" y="2783025"/>
          <a:ext cx="586482" cy="6860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3896297" y="2920387"/>
        <a:ext cx="410537" cy="411643"/>
      </dsp:txXfrm>
    </dsp:sp>
    <dsp:sp modelId="{82EAAD7D-DED1-4DA8-9D9E-43268FDFDEB9}">
      <dsp:nvSpPr>
        <dsp:cNvPr id="0" name=""/>
        <dsp:cNvSpPr/>
      </dsp:nvSpPr>
      <dsp:spPr>
        <a:xfrm>
          <a:off x="4726222" y="1845237"/>
          <a:ext cx="2536841" cy="25555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Інституційна система політичного управління на державному рівні охоплює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97734" y="2219493"/>
        <a:ext cx="1793817" cy="18070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83094-9D02-4F04-8688-85D8EEF53096}">
      <dsp:nvSpPr>
        <dsp:cNvPr id="0" name=""/>
        <dsp:cNvSpPr/>
      </dsp:nvSpPr>
      <dsp:spPr>
        <a:xfrm>
          <a:off x="2603111" y="2097261"/>
          <a:ext cx="1827622" cy="18276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Критерії ефективності політичного управління </a:t>
          </a:r>
          <a:endParaRPr lang="ru-RU" sz="1700" kern="1200" dirty="0"/>
        </a:p>
      </dsp:txBody>
      <dsp:txXfrm>
        <a:off x="2870760" y="2364910"/>
        <a:ext cx="1292324" cy="1292324"/>
      </dsp:txXfrm>
    </dsp:sp>
    <dsp:sp modelId="{AA723828-8EA6-4B25-9060-3E80010A2E03}">
      <dsp:nvSpPr>
        <dsp:cNvPr id="0" name=""/>
        <dsp:cNvSpPr/>
      </dsp:nvSpPr>
      <dsp:spPr>
        <a:xfrm rot="16200000">
          <a:off x="3308744" y="1867871"/>
          <a:ext cx="416356" cy="42424"/>
        </a:xfrm>
        <a:custGeom>
          <a:avLst/>
          <a:gdLst/>
          <a:ahLst/>
          <a:cxnLst/>
          <a:rect l="0" t="0" r="0" b="0"/>
          <a:pathLst>
            <a:path>
              <a:moveTo>
                <a:pt x="0" y="21212"/>
              </a:moveTo>
              <a:lnTo>
                <a:pt x="416356" y="21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3506514" y="1878674"/>
        <a:ext cx="20817" cy="20817"/>
      </dsp:txXfrm>
    </dsp:sp>
    <dsp:sp modelId="{2FCBB93C-EA94-49E5-8939-EDB4283362B6}">
      <dsp:nvSpPr>
        <dsp:cNvPr id="0" name=""/>
        <dsp:cNvSpPr/>
      </dsp:nvSpPr>
      <dsp:spPr>
        <a:xfrm>
          <a:off x="2688008" y="23077"/>
          <a:ext cx="1657828" cy="16578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економічні</a:t>
          </a:r>
          <a:endParaRPr lang="ru-RU" sz="1700" kern="1200" dirty="0"/>
        </a:p>
      </dsp:txBody>
      <dsp:txXfrm>
        <a:off x="2930791" y="265860"/>
        <a:ext cx="1172262" cy="1172262"/>
      </dsp:txXfrm>
    </dsp:sp>
    <dsp:sp modelId="{5810FACD-F411-4DC3-AC91-C7E6FD0C37CD}">
      <dsp:nvSpPr>
        <dsp:cNvPr id="0" name=""/>
        <dsp:cNvSpPr/>
      </dsp:nvSpPr>
      <dsp:spPr>
        <a:xfrm>
          <a:off x="4430734" y="2989860"/>
          <a:ext cx="416356" cy="42424"/>
        </a:xfrm>
        <a:custGeom>
          <a:avLst/>
          <a:gdLst/>
          <a:ahLst/>
          <a:cxnLst/>
          <a:rect l="0" t="0" r="0" b="0"/>
          <a:pathLst>
            <a:path>
              <a:moveTo>
                <a:pt x="0" y="21212"/>
              </a:moveTo>
              <a:lnTo>
                <a:pt x="416356" y="21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628503" y="3000664"/>
        <a:ext cx="20817" cy="20817"/>
      </dsp:txXfrm>
    </dsp:sp>
    <dsp:sp modelId="{0C79DCC7-F9FA-4A3F-8083-361926ACE511}">
      <dsp:nvSpPr>
        <dsp:cNvPr id="0" name=""/>
        <dsp:cNvSpPr/>
      </dsp:nvSpPr>
      <dsp:spPr>
        <a:xfrm>
          <a:off x="4847090" y="2182158"/>
          <a:ext cx="1657828" cy="16578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геополітичні</a:t>
          </a:r>
          <a:endParaRPr lang="ru-RU" sz="1700" kern="1200" dirty="0"/>
        </a:p>
      </dsp:txBody>
      <dsp:txXfrm>
        <a:off x="5089873" y="2424941"/>
        <a:ext cx="1172262" cy="1172262"/>
      </dsp:txXfrm>
    </dsp:sp>
    <dsp:sp modelId="{C8FC12A5-73E8-4C3A-8D84-16FD6C28B071}">
      <dsp:nvSpPr>
        <dsp:cNvPr id="0" name=""/>
        <dsp:cNvSpPr/>
      </dsp:nvSpPr>
      <dsp:spPr>
        <a:xfrm rot="5400000">
          <a:off x="3308744" y="4111850"/>
          <a:ext cx="416356" cy="42424"/>
        </a:xfrm>
        <a:custGeom>
          <a:avLst/>
          <a:gdLst/>
          <a:ahLst/>
          <a:cxnLst/>
          <a:rect l="0" t="0" r="0" b="0"/>
          <a:pathLst>
            <a:path>
              <a:moveTo>
                <a:pt x="0" y="21212"/>
              </a:moveTo>
              <a:lnTo>
                <a:pt x="416356" y="21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3506514" y="4122653"/>
        <a:ext cx="20817" cy="20817"/>
      </dsp:txXfrm>
    </dsp:sp>
    <dsp:sp modelId="{1E30B31C-450D-4D11-BCBB-32AA2ADEB8DC}">
      <dsp:nvSpPr>
        <dsp:cNvPr id="0" name=""/>
        <dsp:cNvSpPr/>
      </dsp:nvSpPr>
      <dsp:spPr>
        <a:xfrm>
          <a:off x="2688008" y="4341240"/>
          <a:ext cx="1657828" cy="16578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соціальні</a:t>
          </a:r>
          <a:endParaRPr lang="ru-RU" sz="1700" kern="1200" dirty="0"/>
        </a:p>
      </dsp:txBody>
      <dsp:txXfrm>
        <a:off x="2930791" y="4584023"/>
        <a:ext cx="1172262" cy="1172262"/>
      </dsp:txXfrm>
    </dsp:sp>
    <dsp:sp modelId="{12DF44DF-436E-4A1F-A75D-241EEE31B874}">
      <dsp:nvSpPr>
        <dsp:cNvPr id="0" name=""/>
        <dsp:cNvSpPr/>
      </dsp:nvSpPr>
      <dsp:spPr>
        <a:xfrm rot="10800000">
          <a:off x="2186755" y="2989860"/>
          <a:ext cx="416356" cy="42424"/>
        </a:xfrm>
        <a:custGeom>
          <a:avLst/>
          <a:gdLst/>
          <a:ahLst/>
          <a:cxnLst/>
          <a:rect l="0" t="0" r="0" b="0"/>
          <a:pathLst>
            <a:path>
              <a:moveTo>
                <a:pt x="0" y="21212"/>
              </a:moveTo>
              <a:lnTo>
                <a:pt x="416356" y="21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 rot="10800000">
        <a:off x="2384524" y="3000664"/>
        <a:ext cx="20817" cy="20817"/>
      </dsp:txXfrm>
    </dsp:sp>
    <dsp:sp modelId="{DD481AA4-1FDB-4ABD-AC6E-0D97D7308395}">
      <dsp:nvSpPr>
        <dsp:cNvPr id="0" name=""/>
        <dsp:cNvSpPr/>
      </dsp:nvSpPr>
      <dsp:spPr>
        <a:xfrm>
          <a:off x="528927" y="2182158"/>
          <a:ext cx="1657828" cy="16578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/>
            <a:t>політичні</a:t>
          </a:r>
          <a:endParaRPr lang="ru-RU" sz="1700" kern="1200" dirty="0"/>
        </a:p>
      </dsp:txBody>
      <dsp:txXfrm>
        <a:off x="771710" y="2424941"/>
        <a:ext cx="1172262" cy="11722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009CE8-960F-42DB-841D-ED8A40B8AA53}">
      <dsp:nvSpPr>
        <dsp:cNvPr id="0" name=""/>
        <dsp:cNvSpPr/>
      </dsp:nvSpPr>
      <dsp:spPr>
        <a:xfrm>
          <a:off x="0" y="161481"/>
          <a:ext cx="1087678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D121193-5BA2-4FFF-8C30-3A54F31255A2}">
      <dsp:nvSpPr>
        <dsp:cNvPr id="0" name=""/>
        <dsp:cNvSpPr/>
      </dsp:nvSpPr>
      <dsp:spPr>
        <a:xfrm>
          <a:off x="0" y="175563"/>
          <a:ext cx="2175357" cy="1185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>
              <a:solidFill>
                <a:schemeClr val="accent1">
                  <a:lumMod val="50000"/>
                </a:schemeClr>
              </a:solidFill>
              <a:effectLst/>
            </a:rPr>
            <a:t>ВВП на душу 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>
              <a:solidFill>
                <a:schemeClr val="accent1">
                  <a:lumMod val="50000"/>
                </a:schemeClr>
              </a:solidFill>
              <a:effectLst/>
            </a:rPr>
            <a:t>населення</a:t>
          </a:r>
          <a:endParaRPr lang="ru-RU" sz="25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>
        <a:off x="0" y="175563"/>
        <a:ext cx="2175357" cy="1185579"/>
      </dsp:txXfrm>
    </dsp:sp>
    <dsp:sp modelId="{73E37BBC-D082-4F6B-905E-0D8FFBD5A538}">
      <dsp:nvSpPr>
        <dsp:cNvPr id="0" name=""/>
        <dsp:cNvSpPr/>
      </dsp:nvSpPr>
      <dsp:spPr>
        <a:xfrm>
          <a:off x="2234513" y="160344"/>
          <a:ext cx="8538278" cy="576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>
              <a:solidFill>
                <a:schemeClr val="accent1">
                  <a:lumMod val="50000"/>
                </a:schemeClr>
              </a:solidFill>
              <a:effectLst/>
            </a:rPr>
            <a:t>здатність забезпечити відповідну макроекономічну стабільність</a:t>
          </a:r>
          <a:endParaRPr lang="ru-RU" sz="22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>
        <a:off x="2234513" y="160344"/>
        <a:ext cx="8538278" cy="576657"/>
      </dsp:txXfrm>
    </dsp:sp>
    <dsp:sp modelId="{122CE5C9-F4A3-485A-937B-59528F2AAA47}">
      <dsp:nvSpPr>
        <dsp:cNvPr id="0" name=""/>
        <dsp:cNvSpPr/>
      </dsp:nvSpPr>
      <dsp:spPr>
        <a:xfrm>
          <a:off x="2175357" y="677227"/>
          <a:ext cx="870143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C4484F3-160A-49D8-A5E6-E148FD273171}">
      <dsp:nvSpPr>
        <dsp:cNvPr id="0" name=""/>
        <dsp:cNvSpPr/>
      </dsp:nvSpPr>
      <dsp:spPr>
        <a:xfrm>
          <a:off x="2338509" y="728867"/>
          <a:ext cx="8538278" cy="52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>
              <a:solidFill>
                <a:schemeClr val="accent1">
                  <a:lumMod val="50000"/>
                </a:schemeClr>
              </a:solidFill>
              <a:effectLst/>
            </a:rPr>
            <a:t>стабільна національна валюта й низький рівень інфляції</a:t>
          </a:r>
          <a:endParaRPr lang="ru-RU" sz="22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>
        <a:off x="2338509" y="728867"/>
        <a:ext cx="8538278" cy="529396"/>
      </dsp:txXfrm>
    </dsp:sp>
    <dsp:sp modelId="{0552459F-3357-468F-A2A9-9B03F6C0DFE9}">
      <dsp:nvSpPr>
        <dsp:cNvPr id="0" name=""/>
        <dsp:cNvSpPr/>
      </dsp:nvSpPr>
      <dsp:spPr>
        <a:xfrm>
          <a:off x="2175357" y="1173839"/>
          <a:ext cx="870143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DFB881C-D1F5-4C94-8716-5DB5C9F07FB9}">
      <dsp:nvSpPr>
        <dsp:cNvPr id="0" name=""/>
        <dsp:cNvSpPr/>
      </dsp:nvSpPr>
      <dsp:spPr>
        <a:xfrm>
          <a:off x="0" y="1323936"/>
          <a:ext cx="1087678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6C2AC3-F7F7-41E3-9853-A41E62CD5BF3}">
      <dsp:nvSpPr>
        <dsp:cNvPr id="0" name=""/>
        <dsp:cNvSpPr/>
      </dsp:nvSpPr>
      <dsp:spPr>
        <a:xfrm>
          <a:off x="20274" y="1576144"/>
          <a:ext cx="2175357" cy="1148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>
              <a:solidFill>
                <a:schemeClr val="accent1">
                  <a:lumMod val="50000"/>
                </a:schemeClr>
              </a:solidFill>
              <a:effectLst/>
            </a:rPr>
            <a:t>Індекс поступу перетворень (ІПП)</a:t>
          </a:r>
          <a:endParaRPr lang="ru-RU" sz="25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>
        <a:off x="20274" y="1576144"/>
        <a:ext cx="2175357" cy="1148445"/>
      </dsp:txXfrm>
    </dsp:sp>
    <dsp:sp modelId="{B920C416-F0D4-482A-BA7E-D8F4BEB5DDDD}">
      <dsp:nvSpPr>
        <dsp:cNvPr id="0" name=""/>
        <dsp:cNvSpPr/>
      </dsp:nvSpPr>
      <dsp:spPr>
        <a:xfrm>
          <a:off x="2234513" y="1302979"/>
          <a:ext cx="8538278" cy="719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>
              <a:solidFill>
                <a:schemeClr val="accent1">
                  <a:lumMod val="50000"/>
                </a:schemeClr>
              </a:solidFill>
              <a:effectLst/>
            </a:rPr>
            <a:t>обчислюється як середнє трьох показників – лібералізації цін, валютного ринку, зовнішньої торгівлі й малої приватизації</a:t>
          </a:r>
          <a:endParaRPr lang="ru-RU" sz="17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>
        <a:off x="2234513" y="1302979"/>
        <a:ext cx="8538278" cy="719936"/>
      </dsp:txXfrm>
    </dsp:sp>
    <dsp:sp modelId="{B7C3576E-3354-45E0-A671-C9B7ACFE71C8}">
      <dsp:nvSpPr>
        <dsp:cNvPr id="0" name=""/>
        <dsp:cNvSpPr/>
      </dsp:nvSpPr>
      <dsp:spPr>
        <a:xfrm>
          <a:off x="2175357" y="2053297"/>
          <a:ext cx="870143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6BEEB78-B8DA-4A61-859D-04202C60CD5A}">
      <dsp:nvSpPr>
        <dsp:cNvPr id="0" name=""/>
        <dsp:cNvSpPr/>
      </dsp:nvSpPr>
      <dsp:spPr>
        <a:xfrm>
          <a:off x="2234513" y="2116332"/>
          <a:ext cx="8538278" cy="1252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>
              <a:solidFill>
                <a:schemeClr val="accent1">
                  <a:lumMod val="50000"/>
                </a:schemeClr>
              </a:solidFill>
              <a:effectLst/>
            </a:rPr>
            <a:t>ступінь інституційного розвитку, що передбачає велику приватизацію, корпоративне управління, політику стосовно </a:t>
          </a:r>
          <a:r>
            <a:rPr lang="uk-UA" sz="2200" b="1" kern="1200" dirty="0" err="1">
              <a:solidFill>
                <a:schemeClr val="accent1">
                  <a:lumMod val="50000"/>
                </a:schemeClr>
              </a:solidFill>
              <a:effectLst/>
            </a:rPr>
            <a:t>конкурентності</a:t>
          </a:r>
          <a:r>
            <a:rPr lang="uk-UA" sz="2200" b="1" kern="1200" dirty="0">
              <a:solidFill>
                <a:schemeClr val="accent1">
                  <a:lumMod val="50000"/>
                </a:schemeClr>
              </a:solidFill>
              <a:effectLst/>
            </a:rPr>
            <a:t>, політику стосовно реформування інфраструктури і реформу фінансового сектора</a:t>
          </a:r>
          <a:endParaRPr lang="ru-RU" sz="2200" b="1" kern="1200" dirty="0">
            <a:solidFill>
              <a:schemeClr val="accent1">
                <a:lumMod val="50000"/>
              </a:schemeClr>
            </a:solidFill>
            <a:effectLst/>
          </a:endParaRPr>
        </a:p>
      </dsp:txBody>
      <dsp:txXfrm>
        <a:off x="2234513" y="2116332"/>
        <a:ext cx="8538278" cy="1252044"/>
      </dsp:txXfrm>
    </dsp:sp>
    <dsp:sp modelId="{53DDD56F-D703-4AEA-974A-6FFE95917176}">
      <dsp:nvSpPr>
        <dsp:cNvPr id="0" name=""/>
        <dsp:cNvSpPr/>
      </dsp:nvSpPr>
      <dsp:spPr>
        <a:xfrm>
          <a:off x="2175357" y="3230356"/>
          <a:ext cx="870143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FA7FFC-C447-41AC-95EA-D03FEF3980D2}">
      <dsp:nvSpPr>
        <dsp:cNvPr id="0" name=""/>
        <dsp:cNvSpPr/>
      </dsp:nvSpPr>
      <dsp:spPr>
        <a:xfrm>
          <a:off x="3315379" y="4635"/>
          <a:ext cx="1542454" cy="100259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/>
            <a:t>виборчий</a:t>
          </a:r>
          <a:r>
            <a:rPr lang="ru-RU" sz="1800" kern="1200" dirty="0"/>
            <a:t> </a:t>
          </a:r>
          <a:r>
            <a:rPr lang="ru-RU" sz="1800" kern="1200" dirty="0" err="1"/>
            <a:t>процес</a:t>
          </a:r>
          <a:endParaRPr lang="ru-RU" sz="1800" kern="1200" dirty="0"/>
        </a:p>
      </dsp:txBody>
      <dsp:txXfrm>
        <a:off x="3364322" y="53578"/>
        <a:ext cx="1444568" cy="904709"/>
      </dsp:txXfrm>
    </dsp:sp>
    <dsp:sp modelId="{38ADE355-3B54-4451-8288-3EE41F9B95C8}">
      <dsp:nvSpPr>
        <dsp:cNvPr id="0" name=""/>
        <dsp:cNvSpPr/>
      </dsp:nvSpPr>
      <dsp:spPr>
        <a:xfrm>
          <a:off x="1225348" y="505933"/>
          <a:ext cx="5722515" cy="5722515"/>
        </a:xfrm>
        <a:custGeom>
          <a:avLst/>
          <a:gdLst/>
          <a:ahLst/>
          <a:cxnLst/>
          <a:rect l="0" t="0" r="0" b="0"/>
          <a:pathLst>
            <a:path>
              <a:moveTo>
                <a:pt x="3824075" y="166860"/>
              </a:moveTo>
              <a:arcTo wR="2861257" hR="2861257" stAng="17379833" swAng="73114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A58C5-A43F-42CC-BD52-7945ED815AD0}">
      <dsp:nvSpPr>
        <dsp:cNvPr id="0" name=""/>
        <dsp:cNvSpPr/>
      </dsp:nvSpPr>
      <dsp:spPr>
        <a:xfrm>
          <a:off x="5514934" y="1048767"/>
          <a:ext cx="1617386" cy="106891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/>
            <a:t>громадянське</a:t>
          </a:r>
          <a:r>
            <a:rPr lang="ru-RU" sz="1800" kern="1200" dirty="0"/>
            <a:t> </a:t>
          </a:r>
          <a:r>
            <a:rPr lang="ru-RU" sz="1800" kern="1200" dirty="0" err="1"/>
            <a:t>суспільство</a:t>
          </a:r>
          <a:endParaRPr lang="ru-RU" sz="1800" kern="1200" dirty="0"/>
        </a:p>
      </dsp:txBody>
      <dsp:txXfrm>
        <a:off x="5567114" y="1100947"/>
        <a:ext cx="1513026" cy="964557"/>
      </dsp:txXfrm>
    </dsp:sp>
    <dsp:sp modelId="{E68D1EAA-B658-4199-974F-ED9CD94E1BEF}">
      <dsp:nvSpPr>
        <dsp:cNvPr id="0" name=""/>
        <dsp:cNvSpPr/>
      </dsp:nvSpPr>
      <dsp:spPr>
        <a:xfrm>
          <a:off x="1225348" y="505933"/>
          <a:ext cx="5722515" cy="5722515"/>
        </a:xfrm>
        <a:custGeom>
          <a:avLst/>
          <a:gdLst/>
          <a:ahLst/>
          <a:cxnLst/>
          <a:rect l="0" t="0" r="0" b="0"/>
          <a:pathLst>
            <a:path>
              <a:moveTo>
                <a:pt x="5545983" y="1871793"/>
              </a:moveTo>
              <a:arcTo wR="2861257" hR="2861257" stAng="20386109" swAng="1036910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64C791-A64C-4C5B-8AC2-E44A8C9234ED}">
      <dsp:nvSpPr>
        <dsp:cNvPr id="0" name=""/>
        <dsp:cNvSpPr/>
      </dsp:nvSpPr>
      <dsp:spPr>
        <a:xfrm>
          <a:off x="6104899" y="3502582"/>
          <a:ext cx="1542454" cy="100259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/>
            <a:t>незалежні ЗМІ; </a:t>
          </a:r>
        </a:p>
      </dsp:txBody>
      <dsp:txXfrm>
        <a:off x="6153842" y="3551525"/>
        <a:ext cx="1444568" cy="904709"/>
      </dsp:txXfrm>
    </dsp:sp>
    <dsp:sp modelId="{99331148-F5A7-4020-9688-7E99B54B22D7}">
      <dsp:nvSpPr>
        <dsp:cNvPr id="0" name=""/>
        <dsp:cNvSpPr/>
      </dsp:nvSpPr>
      <dsp:spPr>
        <a:xfrm>
          <a:off x="1225348" y="505933"/>
          <a:ext cx="5722515" cy="5722515"/>
        </a:xfrm>
        <a:custGeom>
          <a:avLst/>
          <a:gdLst/>
          <a:ahLst/>
          <a:cxnLst/>
          <a:rect l="0" t="0" r="0" b="0"/>
          <a:pathLst>
            <a:path>
              <a:moveTo>
                <a:pt x="5387034" y="4205596"/>
              </a:moveTo>
              <a:arcTo wR="2861257" hR="2861257" stAng="1681443" swAng="83523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FA1D88-1344-4A10-92D8-B6BCA4AF6250}">
      <dsp:nvSpPr>
        <dsp:cNvPr id="0" name=""/>
        <dsp:cNvSpPr/>
      </dsp:nvSpPr>
      <dsp:spPr>
        <a:xfrm>
          <a:off x="4410060" y="5443797"/>
          <a:ext cx="1835999" cy="100259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/>
            <a:t>національне</a:t>
          </a:r>
          <a:r>
            <a:rPr lang="ru-RU" sz="1800" kern="1200" dirty="0"/>
            <a:t> </a:t>
          </a:r>
          <a:r>
            <a:rPr lang="ru-RU" sz="1800" kern="1200" dirty="0" err="1"/>
            <a:t>демократичне</a:t>
          </a:r>
          <a:r>
            <a:rPr lang="ru-RU" sz="1800" kern="1200" dirty="0"/>
            <a:t> </a:t>
          </a:r>
          <a:r>
            <a:rPr lang="ru-RU" sz="1800" kern="1200" dirty="0" err="1"/>
            <a:t>управління</a:t>
          </a:r>
          <a:r>
            <a:rPr lang="ru-RU" sz="1800" kern="1200" dirty="0"/>
            <a:t> </a:t>
          </a:r>
        </a:p>
      </dsp:txBody>
      <dsp:txXfrm>
        <a:off x="4459003" y="5492740"/>
        <a:ext cx="1738113" cy="904709"/>
      </dsp:txXfrm>
    </dsp:sp>
    <dsp:sp modelId="{11FB57EB-C988-4464-B639-B75206E4709E}">
      <dsp:nvSpPr>
        <dsp:cNvPr id="0" name=""/>
        <dsp:cNvSpPr/>
      </dsp:nvSpPr>
      <dsp:spPr>
        <a:xfrm>
          <a:off x="1225348" y="505933"/>
          <a:ext cx="5722515" cy="5722515"/>
        </a:xfrm>
        <a:custGeom>
          <a:avLst/>
          <a:gdLst/>
          <a:ahLst/>
          <a:cxnLst/>
          <a:rect l="0" t="0" r="0" b="0"/>
          <a:pathLst>
            <a:path>
              <a:moveTo>
                <a:pt x="3047422" y="5716452"/>
              </a:moveTo>
              <a:arcTo wR="2861257" hR="2861257" stAng="5176169" swAng="498889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F31B3-D9A6-45E6-B3B8-2615CEE75F19}">
      <dsp:nvSpPr>
        <dsp:cNvPr id="0" name=""/>
        <dsp:cNvSpPr/>
      </dsp:nvSpPr>
      <dsp:spPr>
        <a:xfrm>
          <a:off x="1969478" y="5443797"/>
          <a:ext cx="1751349" cy="100259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/>
            <a:t>місцеве</a:t>
          </a:r>
          <a:r>
            <a:rPr lang="ru-RU" sz="1800" kern="1200" dirty="0"/>
            <a:t> </a:t>
          </a:r>
          <a:r>
            <a:rPr lang="ru-RU" sz="1800" kern="1200" dirty="0" err="1"/>
            <a:t>демократичне</a:t>
          </a:r>
          <a:r>
            <a:rPr lang="ru-RU" sz="1800" kern="1200" dirty="0"/>
            <a:t> </a:t>
          </a:r>
          <a:r>
            <a:rPr lang="ru-RU" sz="1800" kern="1200" dirty="0" err="1"/>
            <a:t>управління</a:t>
          </a:r>
          <a:r>
            <a:rPr lang="ru-RU" sz="1800" kern="1200" dirty="0"/>
            <a:t> </a:t>
          </a:r>
        </a:p>
      </dsp:txBody>
      <dsp:txXfrm>
        <a:off x="2018421" y="5492740"/>
        <a:ext cx="1653463" cy="904709"/>
      </dsp:txXfrm>
    </dsp:sp>
    <dsp:sp modelId="{B1A39DD0-A72A-4ADB-B8B4-5EEA7964439A}">
      <dsp:nvSpPr>
        <dsp:cNvPr id="0" name=""/>
        <dsp:cNvSpPr/>
      </dsp:nvSpPr>
      <dsp:spPr>
        <a:xfrm>
          <a:off x="1225348" y="505933"/>
          <a:ext cx="5722515" cy="5722515"/>
        </a:xfrm>
        <a:custGeom>
          <a:avLst/>
          <a:gdLst/>
          <a:ahLst/>
          <a:cxnLst/>
          <a:rect l="0" t="0" r="0" b="0"/>
          <a:pathLst>
            <a:path>
              <a:moveTo>
                <a:pt x="733076" y="4773753"/>
              </a:moveTo>
              <a:arcTo wR="2861257" hR="2861257" stAng="8283327" swAng="835230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FC3F46-8E8F-4B72-A40D-03110A344380}">
      <dsp:nvSpPr>
        <dsp:cNvPr id="0" name=""/>
        <dsp:cNvSpPr/>
      </dsp:nvSpPr>
      <dsp:spPr>
        <a:xfrm>
          <a:off x="525859" y="3502582"/>
          <a:ext cx="1542454" cy="100259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/>
            <a:t>незалежна</a:t>
          </a:r>
          <a:r>
            <a:rPr lang="ru-RU" sz="1800" kern="1200" dirty="0"/>
            <a:t> </a:t>
          </a:r>
          <a:r>
            <a:rPr lang="ru-RU" sz="1800" kern="1200" dirty="0" err="1"/>
            <a:t>судова</a:t>
          </a:r>
          <a:r>
            <a:rPr lang="ru-RU" sz="1800" kern="1200" dirty="0"/>
            <a:t> </a:t>
          </a:r>
          <a:r>
            <a:rPr lang="ru-RU" sz="1800" kern="1200" dirty="0" err="1"/>
            <a:t>системи</a:t>
          </a:r>
          <a:endParaRPr lang="ru-RU" sz="1800" kern="1200" dirty="0"/>
        </a:p>
      </dsp:txBody>
      <dsp:txXfrm>
        <a:off x="574802" y="3551525"/>
        <a:ext cx="1444568" cy="904709"/>
      </dsp:txXfrm>
    </dsp:sp>
    <dsp:sp modelId="{09E434CA-4791-440B-A2BD-16A04EF28C0A}">
      <dsp:nvSpPr>
        <dsp:cNvPr id="0" name=""/>
        <dsp:cNvSpPr/>
      </dsp:nvSpPr>
      <dsp:spPr>
        <a:xfrm>
          <a:off x="1225348" y="505933"/>
          <a:ext cx="5722515" cy="5722515"/>
        </a:xfrm>
        <a:custGeom>
          <a:avLst/>
          <a:gdLst/>
          <a:ahLst/>
          <a:cxnLst/>
          <a:rect l="0" t="0" r="0" b="0"/>
          <a:pathLst>
            <a:path>
              <a:moveTo>
                <a:pt x="4168" y="2706869"/>
              </a:moveTo>
              <a:arcTo wR="2861257" hR="2861257" stAng="10985585" swAng="1064132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E5E51-8D00-4634-A289-B0C7E84C7406}">
      <dsp:nvSpPr>
        <dsp:cNvPr id="0" name=""/>
        <dsp:cNvSpPr/>
      </dsp:nvSpPr>
      <dsp:spPr>
        <a:xfrm>
          <a:off x="1078357" y="1081928"/>
          <a:ext cx="1542454" cy="100259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/>
            <a:t>ступінь корупції </a:t>
          </a:r>
        </a:p>
      </dsp:txBody>
      <dsp:txXfrm>
        <a:off x="1127300" y="1130871"/>
        <a:ext cx="1444568" cy="904709"/>
      </dsp:txXfrm>
    </dsp:sp>
    <dsp:sp modelId="{71085A9C-25F0-44B6-9068-4149140A0C94}">
      <dsp:nvSpPr>
        <dsp:cNvPr id="0" name=""/>
        <dsp:cNvSpPr/>
      </dsp:nvSpPr>
      <dsp:spPr>
        <a:xfrm>
          <a:off x="1225348" y="505933"/>
          <a:ext cx="5722515" cy="5722515"/>
        </a:xfrm>
        <a:custGeom>
          <a:avLst/>
          <a:gdLst/>
          <a:ahLst/>
          <a:cxnLst/>
          <a:rect l="0" t="0" r="0" b="0"/>
          <a:pathLst>
            <a:path>
              <a:moveTo>
                <a:pt x="1313482" y="454769"/>
              </a:moveTo>
              <a:arcTo wR="2861257" hR="2861257" stAng="14235132" swAng="771839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710C5-7964-4B0E-BD0B-B7414B024BAC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5F7E7-6445-4CF4-BECB-8A5FF16E0D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54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A5F7E7-6445-4CF4-BECB-8A5FF16E0D6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95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0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83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7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94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45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2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49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423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78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566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039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FE13809-7B28-4E11-A60B-81543D73E4AE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5887B4A3-7702-44B8-89E0-111EE422D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46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8.xml"/><Relationship Id="rId9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1AA9B7-73A7-487F-BE9B-604EAF804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3" y="2817341"/>
            <a:ext cx="11143019" cy="1305926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uk-UA" sz="9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політичне </a:t>
            </a:r>
            <a:r>
              <a:rPr lang="uk-UA" sz="9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endParaRPr lang="ru-RU" sz="9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7699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7CEFFDD-605F-41E2-8017-6484074C5CA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889D12-02F1-44C6-A907-6796EF44A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4533" y="2229794"/>
            <a:ext cx="4378921" cy="2398412"/>
          </a:xfrm>
        </p:spPr>
        <p:txBody>
          <a:bodyPr anchor="b">
            <a:noAutofit/>
          </a:bodyPr>
          <a:lstStyle/>
          <a:p>
            <a:r>
              <a:rPr lang="uk-UA" sz="5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Політичні:</a:t>
            </a:r>
            <a:r>
              <a:rPr lang="uk-UA" sz="3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5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Індекс</a:t>
            </a:r>
            <a:r>
              <a:rPr lang="ru-RU" sz="3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демократичного </a:t>
            </a:r>
            <a:r>
              <a:rPr lang="ru-RU" sz="35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розвитку</a:t>
            </a:r>
            <a:r>
              <a:rPr lang="ru-RU" sz="3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5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500" dirty="0" err="1">
                <a:solidFill>
                  <a:srgbClr val="FFFFFF"/>
                </a:solidFill>
              </a:rPr>
              <a:t>згідно</a:t>
            </a:r>
            <a:r>
              <a:rPr lang="ru-RU" sz="3500" dirty="0">
                <a:solidFill>
                  <a:srgbClr val="FFFFFF"/>
                </a:solidFill>
              </a:rPr>
              <a:t> з </a:t>
            </a:r>
            <a:r>
              <a:rPr lang="ru-RU" sz="3500" dirty="0" err="1">
                <a:solidFill>
                  <a:srgbClr val="FFFFFF"/>
                </a:solidFill>
              </a:rPr>
              <a:t>програмою</a:t>
            </a:r>
            <a:r>
              <a:rPr lang="ru-RU" sz="3500" dirty="0">
                <a:solidFill>
                  <a:srgbClr val="FFFFFF"/>
                </a:solidFill>
              </a:rPr>
              <a:t> </a:t>
            </a:r>
            <a:r>
              <a:rPr lang="ru-RU" sz="3500" dirty="0" err="1">
                <a:solidFill>
                  <a:srgbClr val="FFFFFF"/>
                </a:solidFill>
              </a:rPr>
              <a:t>Nations</a:t>
            </a:r>
            <a:r>
              <a:rPr lang="ru-RU" sz="3500" dirty="0">
                <a:solidFill>
                  <a:srgbClr val="FFFFFF"/>
                </a:solidFill>
              </a:rPr>
              <a:t> </a:t>
            </a:r>
            <a:r>
              <a:rPr lang="ru-RU" sz="3500" dirty="0" err="1">
                <a:solidFill>
                  <a:srgbClr val="FFFFFF"/>
                </a:solidFill>
              </a:rPr>
              <a:t>in</a:t>
            </a:r>
            <a:r>
              <a:rPr lang="ru-RU" sz="3500" dirty="0">
                <a:solidFill>
                  <a:srgbClr val="FFFFFF"/>
                </a:solidFill>
              </a:rPr>
              <a:t> </a:t>
            </a:r>
            <a:r>
              <a:rPr lang="ru-RU" sz="3500" dirty="0" err="1">
                <a:solidFill>
                  <a:srgbClr val="FFFFFF"/>
                </a:solidFill>
              </a:rPr>
              <a:t>Transit</a:t>
            </a:r>
            <a:r>
              <a:rPr lang="ru-RU" sz="3500" dirty="0">
                <a:solidFill>
                  <a:srgbClr val="FFFFFF"/>
                </a:solidFill>
              </a:rPr>
              <a:t>, </a:t>
            </a:r>
            <a:r>
              <a:rPr lang="ru-RU" sz="3500" dirty="0" err="1">
                <a:solidFill>
                  <a:srgbClr val="FFFFFF"/>
                </a:solidFill>
              </a:rPr>
              <a:t>передбачає</a:t>
            </a:r>
            <a:r>
              <a:rPr lang="ru-RU" sz="3500" dirty="0">
                <a:solidFill>
                  <a:srgbClr val="FFFFFF"/>
                </a:solidFill>
              </a:rPr>
              <a:t> </a:t>
            </a:r>
            <a:r>
              <a:rPr lang="ru-RU" sz="3500" dirty="0" err="1">
                <a:solidFill>
                  <a:srgbClr val="FFFFFF"/>
                </a:solidFill>
              </a:rPr>
              <a:t>сім</a:t>
            </a:r>
            <a:r>
              <a:rPr lang="ru-RU" sz="3500" dirty="0">
                <a:solidFill>
                  <a:srgbClr val="FFFFFF"/>
                </a:solidFill>
              </a:rPr>
              <a:t> </a:t>
            </a:r>
            <a:r>
              <a:rPr lang="ru-RU" sz="3500" dirty="0" err="1">
                <a:solidFill>
                  <a:srgbClr val="FFFFFF"/>
                </a:solidFill>
              </a:rPr>
              <a:t>індикаторів</a:t>
            </a:r>
            <a:r>
              <a:rPr lang="ru-RU" sz="3500" dirty="0">
                <a:solidFill>
                  <a:srgbClr val="FFFFFF"/>
                </a:solidFill>
              </a:rPr>
              <a:t>:</a:t>
            </a:r>
            <a:br>
              <a:rPr lang="ru-RU" sz="3500" dirty="0">
                <a:solidFill>
                  <a:srgbClr val="FFFFFF"/>
                </a:solidFill>
              </a:rPr>
            </a:br>
            <a:endParaRPr lang="ru-RU" sz="35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Зображення, що містить предмет, стіл&#10;&#10;Опис створено автоматично">
            <a:extLst>
              <a:ext uri="{FF2B5EF4-FFF2-40B4-BE49-F238E27FC236}">
                <a16:creationId xmlns:a16="http://schemas.microsoft.com/office/drawing/2014/main" xmlns="" id="{3E296B57-2629-4B11-816A-AD30F371EA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3" b="17690"/>
          <a:stretch/>
        </p:blipFill>
        <p:spPr>
          <a:xfrm>
            <a:off x="7742063" y="4256102"/>
            <a:ext cx="4263863" cy="2398412"/>
          </a:xfrm>
          <a:prstGeom prst="rect">
            <a:avLst/>
          </a:prstGeom>
        </p:spPr>
      </p:pic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xmlns="" id="{A513E711-DE93-40ED-AC80-131BA2C33B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948817"/>
              </p:ext>
            </p:extLst>
          </p:nvPr>
        </p:nvGraphicFramePr>
        <p:xfrm>
          <a:off x="-295424" y="203486"/>
          <a:ext cx="8173213" cy="6451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20268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6EA1A26-163F-4F15-91F4-F2C51AC9C1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D1F9FF-1A4D-4EEE-9C3C-A2B0D7583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0332" y="351627"/>
            <a:ext cx="3401568" cy="576905"/>
          </a:xfrm>
        </p:spPr>
        <p:txBody>
          <a:bodyPr anchor="b">
            <a:noAutofit/>
          </a:bodyPr>
          <a:lstStyle/>
          <a:p>
            <a:r>
              <a:rPr lang="uk-UA" sz="5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Соціальні:</a:t>
            </a:r>
            <a:endParaRPr lang="ru-RU" sz="5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689A60C-41EB-4B33-8F97-82ECB64C2B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5061"/>
          <a:stretch/>
        </p:blipFill>
        <p:spPr>
          <a:xfrm>
            <a:off x="633999" y="640080"/>
            <a:ext cx="6278529" cy="5588101"/>
          </a:xfrm>
          <a:prstGeom prst="rect">
            <a:avLst/>
          </a:prstGeom>
        </p:spPr>
      </p:pic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xmlns="" id="{2922B52C-9EF7-4324-9E63-680667777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969957"/>
              </p:ext>
            </p:extLst>
          </p:nvPr>
        </p:nvGraphicFramePr>
        <p:xfrm>
          <a:off x="6386380" y="963605"/>
          <a:ext cx="5805620" cy="5746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7313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ображення, що містить векторна графіка, текст&#10;&#10;Опис створено автоматично">
            <a:extLst>
              <a:ext uri="{FF2B5EF4-FFF2-40B4-BE49-F238E27FC236}">
                <a16:creationId xmlns:a16="http://schemas.microsoft.com/office/drawing/2014/main" xmlns="" id="{EC874B3A-CA82-4518-9C11-31A7078178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9" r="3" b="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9FC712-3E79-4964-BCA3-6D78A6984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>
            <a:noAutofit/>
          </a:bodyPr>
          <a:lstStyle/>
          <a:p>
            <a:r>
              <a:rPr lang="uk-UA" sz="4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Критеріями низької ефективності політичної системи у сфері захисту прав людини є показники, котрі розкривають:</a:t>
            </a:r>
            <a:endParaRPr lang="ru-RU" sz="4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xmlns="" id="{DF2F791E-6212-4D44-827F-C4080798AB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8802052"/>
              </p:ext>
            </p:extLst>
          </p:nvPr>
        </p:nvGraphicFramePr>
        <p:xfrm>
          <a:off x="676275" y="2011363"/>
          <a:ext cx="10753725" cy="4079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191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2EF564A-8B77-45E7-A55A-7568B745E9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4D93A1-FA72-4159-8255-90CE6C72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56" y="221226"/>
            <a:ext cx="10772775" cy="1658198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Геополітичні: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xmlns="" id="{8F2E3672-DE33-4583-974B-755CD860ED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3287745"/>
              </p:ext>
            </p:extLst>
          </p:nvPr>
        </p:nvGraphicFramePr>
        <p:xfrm>
          <a:off x="676656" y="2011680"/>
          <a:ext cx="11195796" cy="4625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80156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FD14CCB-FFF2-4477-8BD4-F53958DDB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Чинники ефективного політичного управління: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xmlns="" id="{B775EB2A-C013-4FE4-857E-A3F4526E0E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981420"/>
              </p:ext>
            </p:extLst>
          </p:nvPr>
        </p:nvGraphicFramePr>
        <p:xfrm>
          <a:off x="676275" y="2011363"/>
          <a:ext cx="10753725" cy="4347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DCF0A1C-57B5-4F2C-8747-A38E4AA4CF74}"/>
              </a:ext>
            </a:extLst>
          </p:cNvPr>
          <p:cNvSpPr txBox="1"/>
          <p:nvPr/>
        </p:nvSpPr>
        <p:spPr>
          <a:xfrm>
            <a:off x="6907237" y="3084785"/>
            <a:ext cx="37842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600" dirty="0">
                <a:solidFill>
                  <a:prstClr val="white"/>
                </a:solidFill>
                <a:latin typeface="Calibri Light" panose="020F0302020204030204"/>
              </a:rPr>
              <a:t>розвиток громадянського суспільства</a:t>
            </a:r>
            <a:endParaRPr lang="ru-RU" sz="2600" dirty="0">
              <a:solidFill>
                <a:prstClr val="white"/>
              </a:solidFill>
              <a:latin typeface="Calibri Light" panose="020F0302020204030204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784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C01A4F-D638-4B6E-8E53-9772D5656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66" y="435365"/>
            <a:ext cx="10772775" cy="1658198"/>
          </a:xfrm>
        </p:spPr>
        <p:txBody>
          <a:bodyPr>
            <a:normAutofit fontScale="90000"/>
          </a:bodyPr>
          <a:lstStyle/>
          <a:p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Складові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збалансованого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політичного</a:t>
            </a:r>
            <a:r>
              <a:rPr lang="ru-RU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r>
              <a:rPr lang="uk-UA" sz="6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xmlns="" id="{BDE9F3DC-5CA0-4765-A5FE-7A5802F4C8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74886"/>
              </p:ext>
            </p:extLst>
          </p:nvPr>
        </p:nvGraphicFramePr>
        <p:xfrm>
          <a:off x="657224" y="1395663"/>
          <a:ext cx="11769287" cy="5245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72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35422CE-A2F3-4045-8ADD-FA227ECD6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017" y="379829"/>
            <a:ext cx="11505965" cy="2082018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Легітимність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ефективність влади </a:t>
            </a:r>
            <a:r>
              <a:rPr lang="uk-UA" b="1" dirty="0"/>
              <a:t>- </a:t>
            </a:r>
            <a:r>
              <a:rPr lang="uk-UA" dirty="0"/>
              <a:t>два найважливіших фактори її стабільності.</a:t>
            </a:r>
            <a:endParaRPr lang="ru-RU" dirty="0"/>
          </a:p>
          <a:p>
            <a:pPr algn="ctr"/>
            <a:r>
              <a:rPr lang="uk-UA" dirty="0"/>
              <a:t>Досягнути ефективності, не маючи легітимності - досить складно. Як і підвищення легітимності можливе передусім на шляху зміцнення моральних засад політики, здатності влади вирішувати гострі</a:t>
            </a:r>
            <a:r>
              <a:rPr lang="ru-RU" dirty="0"/>
              <a:t> </a:t>
            </a:r>
            <a:r>
              <a:rPr lang="uk-UA" dirty="0"/>
              <a:t>суспільні проблеми в інтересах народу.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xmlns="" id="{10153FCB-09C8-438D-BA90-D070DE341A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6599914"/>
              </p:ext>
            </p:extLst>
          </p:nvPr>
        </p:nvGraphicFramePr>
        <p:xfrm>
          <a:off x="343017" y="2262920"/>
          <a:ext cx="11505965" cy="4215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418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7699994-F930-4BD1-804C-3E97736C34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05E3040-CB0E-4155-9346-CDC0387592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F08629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3128283-475B-4D90-9E70-F10A756157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34" r="1" b="1"/>
          <a:stretch/>
        </p:blipFill>
        <p:spPr>
          <a:xfrm>
            <a:off x="643467" y="1041009"/>
            <a:ext cx="10905066" cy="5173524"/>
          </a:xfrm>
          <a:prstGeom prst="rect">
            <a:avLst/>
          </a:prstGeom>
        </p:spPr>
      </p:pic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4A193510-3F9E-48CB-BD0B-B2EA07666B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8213405"/>
              </p:ext>
            </p:extLst>
          </p:nvPr>
        </p:nvGraphicFramePr>
        <p:xfrm>
          <a:off x="643467" y="877602"/>
          <a:ext cx="10905066" cy="4805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6702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xmlns="" id="{706510B8-D207-4D53-AFBD-D56792362B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6270896"/>
              </p:ext>
            </p:extLst>
          </p:nvPr>
        </p:nvGraphicFramePr>
        <p:xfrm>
          <a:off x="689317" y="196948"/>
          <a:ext cx="11015003" cy="6443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048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8199E436-48F2-456F-9CE9-2BD941252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500" b="1" dirty="0"/>
              <a:t>Сутність політичного управління -</a:t>
            </a:r>
            <a:endParaRPr lang="ru-RU" sz="4500" dirty="0"/>
          </a:p>
        </p:txBody>
      </p:sp>
      <p:sp>
        <p:nvSpPr>
          <p:cNvPr id="12" name="Місце для тексту 11">
            <a:extLst>
              <a:ext uri="{FF2B5EF4-FFF2-40B4-BE49-F238E27FC236}">
                <a16:creationId xmlns:a16="http://schemas.microsoft.com/office/drawing/2014/main" xmlns="" id="{33280085-C04C-48E0-9202-20F779CDA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61404" y="3133136"/>
            <a:ext cx="3398520" cy="3126987"/>
          </a:xfrm>
        </p:spPr>
        <p:txBody>
          <a:bodyPr>
            <a:normAutofit/>
          </a:bodyPr>
          <a:lstStyle/>
          <a:p>
            <a:r>
              <a:rPr lang="uk-UA" sz="2200" b="1" dirty="0"/>
              <a:t>вироблення і коригування політичного курсу, що відповідає інтересам більшості членів соціуму</a:t>
            </a:r>
            <a:endParaRPr lang="ru-RU" sz="2200" dirty="0"/>
          </a:p>
          <a:p>
            <a:endParaRPr lang="ru-RU" sz="2200" dirty="0"/>
          </a:p>
        </p:txBody>
      </p:sp>
      <p:graphicFrame>
        <p:nvGraphicFramePr>
          <p:cNvPr id="15" name="Місце для вмісту 14">
            <a:extLst>
              <a:ext uri="{FF2B5EF4-FFF2-40B4-BE49-F238E27FC236}">
                <a16:creationId xmlns:a16="http://schemas.microsoft.com/office/drawing/2014/main" xmlns="" id="{6A7E7AFE-954E-4548-8CAA-9599989EA3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929309"/>
              </p:ext>
            </p:extLst>
          </p:nvPr>
        </p:nvGraphicFramePr>
        <p:xfrm>
          <a:off x="390888" y="1437613"/>
          <a:ext cx="6529722" cy="5275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22E22A1-4EA2-4F20-9372-5DEB45FF24CA}"/>
              </a:ext>
            </a:extLst>
          </p:cNvPr>
          <p:cNvSpPr txBox="1"/>
          <p:nvPr/>
        </p:nvSpPr>
        <p:spPr>
          <a:xfrm>
            <a:off x="954242" y="578127"/>
            <a:ext cx="5403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– як система взаємодій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432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Місце для зображення 5" descr="Зображення, що містить у приміщенні, стеля&#10;&#10;Опис створено автоматично">
            <a:extLst>
              <a:ext uri="{FF2B5EF4-FFF2-40B4-BE49-F238E27FC236}">
                <a16:creationId xmlns:a16="http://schemas.microsoft.com/office/drawing/2014/main" xmlns="" id="{329F7884-2FC0-492E-9AD4-E8800B748B3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9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19A01F-F873-46FA-84D9-AFE2C328C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64" y="250886"/>
            <a:ext cx="11238271" cy="136131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Політичне управління характеризується: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CE616A33-A70D-4708-9754-C38D47B695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3855414"/>
              </p:ext>
            </p:extLst>
          </p:nvPr>
        </p:nvGraphicFramePr>
        <p:xfrm>
          <a:off x="882863" y="744724"/>
          <a:ext cx="10547518" cy="5862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69835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xmlns="" id="{A7BCC9A5-A643-4955-B612-B94E4B8A67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713905"/>
              </p:ext>
            </p:extLst>
          </p:nvPr>
        </p:nvGraphicFramePr>
        <p:xfrm>
          <a:off x="192257" y="225082"/>
          <a:ext cx="7263619" cy="6246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A43D7233-DD48-4AD7-A8FC-DDFE73A06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91975" y="1005840"/>
            <a:ext cx="4107767" cy="4532141"/>
          </a:xfrm>
        </p:spPr>
        <p:txBody>
          <a:bodyPr>
            <a:noAutofit/>
          </a:bodyPr>
          <a:lstStyle/>
          <a:p>
            <a:r>
              <a:rPr lang="uk-UA" sz="25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 управлінська еліта в межах названих інститутів формує стратегії суспільного розвитку, приймає політичні рішення і забезпечує виконання. </a:t>
            </a:r>
          </a:p>
          <a:p>
            <a:r>
              <a:rPr lang="uk-UA" sz="25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її складу належать всі вищі посадові особи держави, котрі мають повноваження ухвалювати стратегічні політичні рішення</a:t>
            </a:r>
            <a:endParaRPr lang="ru-RU" sz="25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6008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97C475-0FE7-4555-A3AF-295E19632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0049" y="906194"/>
            <a:ext cx="3383280" cy="1920240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Критерії ефективності політичного управління -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xmlns="" id="{9E9AD3A5-2AA3-4881-B78B-149BE7D81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9903297"/>
              </p:ext>
            </p:extLst>
          </p:nvPr>
        </p:nvGraphicFramePr>
        <p:xfrm>
          <a:off x="323557" y="576775"/>
          <a:ext cx="7033846" cy="6022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61FB6F77-3E02-4C36-A1E8-AA8176863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90049" y="3207435"/>
            <a:ext cx="3398520" cy="3391486"/>
          </a:xfrm>
        </p:spPr>
        <p:txBody>
          <a:bodyPr>
            <a:normAutofit/>
          </a:bodyPr>
          <a:lstStyle/>
          <a:p>
            <a:r>
              <a:rPr lang="uk-UA" sz="2200" b="1" dirty="0"/>
              <a:t>показники, що характеризують результати управлінської діяльності у політичній, соціально-економічній, правовій, геополітичній сферах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1085094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ображення, що містить карта, текст&#10;&#10;Опис створено автоматично">
            <a:extLst>
              <a:ext uri="{FF2B5EF4-FFF2-40B4-BE49-F238E27FC236}">
                <a16:creationId xmlns:a16="http://schemas.microsoft.com/office/drawing/2014/main" xmlns="" id="{EC41C31F-EC0C-4528-AC38-687A89953E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5" r="13069"/>
          <a:stretch/>
        </p:blipFill>
        <p:spPr>
          <a:xfrm>
            <a:off x="-51997" y="21091"/>
            <a:ext cx="12191980" cy="685799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C6D55F-0988-4F66-86B9-75E953FA7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606" y="-52497"/>
            <a:ext cx="10772775" cy="1135704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Економічні: 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xmlns="" id="{10783259-9BDB-44F3-9283-A86789EF30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648140"/>
              </p:ext>
            </p:extLst>
          </p:nvPr>
        </p:nvGraphicFramePr>
        <p:xfrm>
          <a:off x="657606" y="659223"/>
          <a:ext cx="10876788" cy="5539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5390917-74E6-49AA-8500-93D266070687}"/>
              </a:ext>
            </a:extLst>
          </p:cNvPr>
          <p:cNvSpPr txBox="1"/>
          <p:nvPr/>
        </p:nvSpPr>
        <p:spPr>
          <a:xfrm>
            <a:off x="677923" y="3918674"/>
            <a:ext cx="186051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Індекс</a:t>
            </a:r>
            <a:r>
              <a:rPr lang="ru-RU" sz="25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 </a:t>
            </a:r>
            <a:r>
              <a:rPr lang="ru-RU" sz="25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економічної</a:t>
            </a:r>
            <a:r>
              <a:rPr lang="ru-RU" sz="25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 </a:t>
            </a:r>
            <a:r>
              <a:rPr lang="ru-RU" sz="25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свободи</a:t>
            </a:r>
            <a:endParaRPr lang="ru-RU" sz="2500" b="1" dirty="0">
              <a:solidFill>
                <a:srgbClr val="A5B592">
                  <a:lumMod val="50000"/>
                </a:srgbClr>
              </a:solidFill>
              <a:latin typeface="Calibri Light" panose="020F0302020204030204"/>
            </a:endParaRPr>
          </a:p>
        </p:txBody>
      </p:sp>
      <p:sp>
        <p:nvSpPr>
          <p:cNvPr id="10" name="Пряма сполучна лінія 9">
            <a:extLst>
              <a:ext uri="{FF2B5EF4-FFF2-40B4-BE49-F238E27FC236}">
                <a16:creationId xmlns:a16="http://schemas.microsoft.com/office/drawing/2014/main" xmlns="" id="{BB33F6EC-3C72-42ED-B6CA-E3D4D2EAA28B}"/>
              </a:ext>
            </a:extLst>
          </p:cNvPr>
          <p:cNvSpPr/>
          <p:nvPr/>
        </p:nvSpPr>
        <p:spPr>
          <a:xfrm>
            <a:off x="677923" y="4065413"/>
            <a:ext cx="10876788" cy="0"/>
          </a:xfrm>
          <a:prstGeom prst="line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Пряма сполучна лінія 11">
            <a:extLst>
              <a:ext uri="{FF2B5EF4-FFF2-40B4-BE49-F238E27FC236}">
                <a16:creationId xmlns:a16="http://schemas.microsoft.com/office/drawing/2014/main" xmlns="" id="{20C21683-BA6D-408F-A10C-7FC8FF2D93C0}"/>
              </a:ext>
            </a:extLst>
          </p:cNvPr>
          <p:cNvSpPr/>
          <p:nvPr/>
        </p:nvSpPr>
        <p:spPr>
          <a:xfrm>
            <a:off x="657606" y="5168230"/>
            <a:ext cx="10876788" cy="0"/>
          </a:xfrm>
          <a:prstGeom prst="line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890C664-3E99-46AD-BD69-A4BA83F5C2C5}"/>
              </a:ext>
            </a:extLst>
          </p:cNvPr>
          <p:cNvSpPr txBox="1"/>
          <p:nvPr/>
        </p:nvSpPr>
        <p:spPr>
          <a:xfrm>
            <a:off x="2907546" y="4065413"/>
            <a:ext cx="82577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(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визначає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</a:rPr>
              <a:t>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</a:rPr>
              <a:t>дослідницький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</a:rPr>
              <a:t> центру «</a:t>
            </a:r>
            <a:r>
              <a:rPr lang="en-US" sz="2200" b="1" dirty="0">
                <a:solidFill>
                  <a:srgbClr val="A5B592">
                    <a:lumMod val="50000"/>
                  </a:srgbClr>
                </a:solidFill>
              </a:rPr>
              <a:t>Heritage Foundation»</a:t>
            </a:r>
            <a:r>
              <a:rPr lang="uk-UA" sz="2200" b="1" dirty="0">
                <a:solidFill>
                  <a:srgbClr val="A5B592">
                    <a:lumMod val="50000"/>
                  </a:srgbClr>
                </a:solidFill>
              </a:rPr>
              <a:t>)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встановлює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 свободу –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бізнесу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,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торгівлі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,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грошову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,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податкову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,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фінансову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,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праці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,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від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втручання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 уряду та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корупції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,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гарантію</a:t>
            </a:r>
            <a:r>
              <a:rPr lang="ru-RU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 прав </a:t>
            </a:r>
            <a:r>
              <a:rPr lang="ru-RU" sz="2200" b="1" dirty="0" err="1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власності</a:t>
            </a:r>
            <a:endParaRPr lang="ru-RU" sz="2200" b="1" dirty="0">
              <a:solidFill>
                <a:srgbClr val="A5B592">
                  <a:lumMod val="50000"/>
                </a:srgbClr>
              </a:solidFill>
              <a:latin typeface="Calibri Light" panose="020F0302020204030204"/>
            </a:endParaRPr>
          </a:p>
        </p:txBody>
      </p:sp>
      <p:sp>
        <p:nvSpPr>
          <p:cNvPr id="14" name="Пряма сполучна лінія 13">
            <a:extLst>
              <a:ext uri="{FF2B5EF4-FFF2-40B4-BE49-F238E27FC236}">
                <a16:creationId xmlns:a16="http://schemas.microsoft.com/office/drawing/2014/main" xmlns="" id="{3DA7D06F-83F6-435A-9F01-8A7E6586D785}"/>
              </a:ext>
            </a:extLst>
          </p:cNvPr>
          <p:cNvSpPr/>
          <p:nvPr/>
        </p:nvSpPr>
        <p:spPr>
          <a:xfrm>
            <a:off x="2907546" y="5086216"/>
            <a:ext cx="8701430" cy="0"/>
          </a:xfrm>
          <a:prstGeom prst="line">
            <a:avLst/>
          </a:prstGeom>
        </p:spPr>
        <p:style>
          <a:lnRef idx="2">
            <a:schemeClr val="accent2">
              <a:tint val="5000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2BD0CFD-C642-42F4-B3D6-E2C5D486DF8A}"/>
              </a:ext>
            </a:extLst>
          </p:cNvPr>
          <p:cNvSpPr txBox="1"/>
          <p:nvPr/>
        </p:nvSpPr>
        <p:spPr>
          <a:xfrm>
            <a:off x="626299" y="5338533"/>
            <a:ext cx="22066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5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Індекс легкості бізнесу</a:t>
            </a:r>
            <a:endParaRPr lang="ru-RU" sz="2500" b="1" dirty="0">
              <a:solidFill>
                <a:srgbClr val="A5B592">
                  <a:lumMod val="50000"/>
                </a:srgbClr>
              </a:solidFill>
              <a:latin typeface="Calibri Light" panose="020F030202020403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39910A0-CCF7-4015-867E-EE5977977B6E}"/>
              </a:ext>
            </a:extLst>
          </p:cNvPr>
          <p:cNvSpPr txBox="1"/>
          <p:nvPr/>
        </p:nvSpPr>
        <p:spPr>
          <a:xfrm>
            <a:off x="2832964" y="5135138"/>
            <a:ext cx="87760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>
                <a:solidFill>
                  <a:srgbClr val="A5B592">
                    <a:lumMod val="50000"/>
                  </a:srgbClr>
                </a:solidFill>
                <a:latin typeface="Calibri Light" panose="020F0302020204030204"/>
              </a:rPr>
              <a:t>(визначає Світовий банк) містить 9 індикаторів простоти та прозорості в сфері реєстрації бізнесу й майна, будівництва, отримання кредитів, захисту прав інвесторів, сплати податків, торгівлі, виконання контрактів і закриття підприємств</a:t>
            </a:r>
            <a:endParaRPr lang="ru-RU" sz="2200" b="1" dirty="0">
              <a:solidFill>
                <a:srgbClr val="A5B592">
                  <a:lumMod val="50000"/>
                </a:srgbClr>
              </a:solidFill>
              <a:latin typeface="Calibri Light" panose="020F0302020204030204"/>
            </a:endParaRPr>
          </a:p>
        </p:txBody>
      </p:sp>
      <mc:AlternateContent xmlns:mc="http://schemas.openxmlformats.org/markup-compatibility/2006">
        <mc:Choice xmlns="" xmlns:pslz="http://schemas.microsoft.com/office/powerpoint/2016/slidezoom" Requires="pslz">
          <p:graphicFrame>
            <p:nvGraphicFramePr>
              <p:cNvPr id="17" name="Швидкий перехід до слайда 16">
                <a:extLst>
                  <a:ext uri="{FF2B5EF4-FFF2-40B4-BE49-F238E27FC236}">
                    <a16:creationId xmlns:a16="http://schemas.microsoft.com/office/drawing/2014/main" id="{8ECBA40B-2263-468F-9364-E2F2B2E5567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56756526"/>
                  </p:ext>
                </p:extLst>
              </p:nvPr>
            </p:nvGraphicFramePr>
            <p:xfrm>
              <a:off x="8080540" y="154586"/>
              <a:ext cx="3048000" cy="1714500"/>
            </p:xfrm>
            <a:graphic>
              <a:graphicData uri="http://schemas.microsoft.com/office/powerpoint/2016/slidezoom">
                <pslz:sldZm>
                  <pslz:sldZmObj sldId="268" cId="2720268883">
                    <pslz:zmPr id="{33032945-5E03-4E91-934C-D0842C02E773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7" name="Швидкий перехід до слайда 16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xmlns="" id="{8ECBA40B-2263-468F-9364-E2F2B2E5567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080540" y="154586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5227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Місто">
  <a:themeElements>
    <a:clrScheme name="Папір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Міст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істо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882</Words>
  <Application>Microsoft Office PowerPoint</Application>
  <PresentationFormat>Произвольный</PresentationFormat>
  <Paragraphs>83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Місто</vt:lpstr>
      <vt:lpstr>політичне управління</vt:lpstr>
      <vt:lpstr>Презентация PowerPoint</vt:lpstr>
      <vt:lpstr>Презентация PowerPoint</vt:lpstr>
      <vt:lpstr>Презентация PowerPoint</vt:lpstr>
      <vt:lpstr>Сутність політичного управління -</vt:lpstr>
      <vt:lpstr>Політичне управління характеризується:</vt:lpstr>
      <vt:lpstr>Презентация PowerPoint</vt:lpstr>
      <vt:lpstr>Критерії ефективності політичного управління -</vt:lpstr>
      <vt:lpstr>Економічні: </vt:lpstr>
      <vt:lpstr>Політичні:  Індекс демократичного розвитку згідно з програмою Nations in Transit, передбачає сім індикаторів: </vt:lpstr>
      <vt:lpstr>Соціальні:</vt:lpstr>
      <vt:lpstr>Критеріями низької ефективності політичної системи у сфері захисту прав людини є показники, котрі розкривають:</vt:lpstr>
      <vt:lpstr>Геополітичні:</vt:lpstr>
      <vt:lpstr>Чинники ефективного політичного управління:  </vt:lpstr>
      <vt:lpstr>Складові збалансованого політичного управління: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Ефективне політичне управління</dc:title>
  <dc:creator>Першин Богдан Юрійович</dc:creator>
  <cp:lastModifiedBy>Nina</cp:lastModifiedBy>
  <cp:revision>5</cp:revision>
  <dcterms:created xsi:type="dcterms:W3CDTF">2018-11-05T17:47:52Z</dcterms:created>
  <dcterms:modified xsi:type="dcterms:W3CDTF">2023-10-15T07:09:25Z</dcterms:modified>
</cp:coreProperties>
</file>