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93" r:id="rId2"/>
    <p:sldId id="282" r:id="rId3"/>
    <p:sldId id="285" r:id="rId4"/>
    <p:sldId id="286" r:id="rId5"/>
    <p:sldId id="284" r:id="rId6"/>
    <p:sldId id="287" r:id="rId7"/>
    <p:sldId id="288" r:id="rId8"/>
    <p:sldId id="289" r:id="rId9"/>
    <p:sldId id="29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A4D7E-E359-4788-961F-F8CB89F91720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7ADEE-701D-45C7-887D-B0794D516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0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B7BDA-7B87-4970-831B-133F6BECF068}" type="slidenum">
              <a:rPr lang="uk-UA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Чек-лист точний, простий і короткий</a:t>
            </a:r>
          </a:p>
          <a:p>
            <a:pPr>
              <a:lnSpc>
                <a:spcPct val="90000"/>
              </a:lnSpc>
            </a:pPr>
            <a:r>
              <a:rPr lang="ru-RU" altLang="ru-RU"/>
              <a:t>Уникайте розпливчастих формулювань. Не повинно бути описів, які змушують згадувати, про що йде мова.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Залиште найважливіші пункти</a:t>
            </a:r>
          </a:p>
          <a:p>
            <a:pPr>
              <a:lnSpc>
                <a:spcPct val="90000"/>
              </a:lnSpc>
            </a:pPr>
            <a:r>
              <a:rPr lang="ru-RU" altLang="ru-RU"/>
              <a:t>Оптимальна кількість пунктів - від 5 до 10. Не перераховуйте все, сконцентруйтеся на ключових моментах. Чек-лист - не інструкція, а схема, яка допомагає згадати найважливіше.</a:t>
            </a:r>
          </a:p>
          <a:p>
            <a:pPr>
              <a:lnSpc>
                <a:spcPct val="90000"/>
              </a:lnSpc>
            </a:pPr>
            <a:r>
              <a:rPr lang="ru-RU" altLang="ru-RU"/>
              <a:t>Розмістіть усе на одній сторінці.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Довгі списки сприймаються погано. Велика ймовірність, що виконавець не виконає всі пункти. Дотримуйтеся правила: одна операція - один пункт.</a:t>
            </a:r>
          </a:p>
          <a:p>
            <a:pPr>
              <a:lnSpc>
                <a:spcPct val="90000"/>
              </a:lnSpc>
            </a:pPr>
            <a:r>
              <a:rPr lang="ru-RU" altLang="ru-RU"/>
              <a:t>Щоб виділити думку, використовуйте ПРОПИСНІ літери, а не колір.</a:t>
            </a:r>
          </a:p>
          <a:p>
            <a:pPr>
              <a:lnSpc>
                <a:spcPct val="90000"/>
              </a:lnSpc>
            </a:pPr>
            <a:r>
              <a:rPr lang="ru-RU" altLang="ru-RU"/>
              <a:t>Шрифти різного кольору відволікають увагу.</a:t>
            </a:r>
          </a:p>
          <a:p>
            <a:pPr>
              <a:lnSpc>
                <a:spcPct val="90000"/>
              </a:lnSpc>
            </a:pPr>
            <a:r>
              <a:rPr lang="ru-RU" altLang="ru-RU"/>
              <a:t>Залучайте реальних виконавців</a:t>
            </a:r>
          </a:p>
          <a:p>
            <a:pPr>
              <a:lnSpc>
                <a:spcPct val="90000"/>
              </a:lnSpc>
            </a:pPr>
            <a:r>
              <a:rPr lang="ru-RU" altLang="ru-RU"/>
              <a:t>Бажано складати чек-лист разом з тими, хто буде з ним працювати - ви можете втратити важливі моменти або відволікати увагу  несуттєвими деталями.</a:t>
            </a:r>
          </a:p>
          <a:p>
            <a:pPr>
              <a:lnSpc>
                <a:spcPct val="90000"/>
              </a:lnSpc>
            </a:pPr>
            <a:r>
              <a:rPr lang="ru-RU" altLang="ru-RU" i="1"/>
              <a:t>Тестуйте, апробовуйте, виправляйте.</a:t>
            </a:r>
          </a:p>
          <a:p>
            <a:pPr>
              <a:lnSpc>
                <a:spcPct val="90000"/>
              </a:lnSpc>
            </a:pPr>
            <a:r>
              <a:rPr lang="ru-RU" altLang="ru-RU" i="1"/>
              <a:t>Протестуйте чек-лист в реальній обстановці - це виявить слабкі місця і допоможе його доопрацювати.</a:t>
            </a:r>
            <a:endParaRPr lang="uk-UA" altLang="ru-RU" i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419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4199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10E3CA-97BB-4CEC-9E23-96205EE428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B3B1C0C-ECE4-4B53-AB97-24993A03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kinokrad.co/278250-fantasticheskie-letayuschie-knigi-mistera-morrisa-lessmora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0F8B1-091E-43B8-AB6F-FD3D85FF6A41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/>
              <a:t>Методичні рекомендації до створення чек-листа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B0D5F2-3E88-4532-B6B9-01AE8675B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7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489825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48982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908050"/>
            <a:ext cx="41640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38150"/>
            <a:ext cx="3817937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713"/>
            <a:ext cx="12954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t="20364" r="60905" b="40073"/>
          <a:stretch>
            <a:fillRect/>
          </a:stretch>
        </p:blipFill>
        <p:spPr bwMode="auto">
          <a:xfrm>
            <a:off x="5940425" y="620713"/>
            <a:ext cx="5762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t="65382" r="50000"/>
          <a:stretch>
            <a:fillRect/>
          </a:stretch>
        </p:blipFill>
        <p:spPr bwMode="auto">
          <a:xfrm>
            <a:off x="6164263" y="981075"/>
            <a:ext cx="1000125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5382" r="6982"/>
          <a:stretch>
            <a:fillRect/>
          </a:stretch>
        </p:blipFill>
        <p:spPr bwMode="auto">
          <a:xfrm>
            <a:off x="6224588" y="1341438"/>
            <a:ext cx="11557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92150"/>
            <a:ext cx="7397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1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73437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164465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3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365625"/>
            <a:ext cx="17272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4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65625"/>
            <a:ext cx="15192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5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5625"/>
            <a:ext cx="1508125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56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59861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B105D-6DC4-4DB0-85D7-D73111B3C7E1}" type="slidenum">
              <a:rPr lang="ru-RU" altLang="uk-UA" smtClean="0"/>
              <a:pPr>
                <a:defRPr/>
              </a:pPr>
              <a:t>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9084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1613"/>
            <a:ext cx="4679950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6C0A4-42A7-4A17-A218-6CEF6D740965}" type="slidenum">
              <a:rPr lang="ru-RU" altLang="uk-UA" smtClean="0"/>
              <a:pPr>
                <a:defRPr/>
              </a:pPr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6616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Ð ÐµÐ·ÑÐ»ÑÑÐ°Ñ Ð¿Ð¾ÑÑÐºÑ Ð·Ð¾Ð±ÑÐ°Ð¶ÐµÐ½Ñ Ð·Ð° Ð·Ð°Ð¿Ð¸ÑÐ¾Ð¼ &quot;ÐºÐ»ÑÐ¿Ð°ÑÑ ÑÑÐ¸ÑÐµÐ»Ñ Ð· Ð´ÑÑÑÐ¼Ð¸ Ð² ÑÐ°Ð±Ð¾Ñ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-9525"/>
            <a:ext cx="31623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30163"/>
            <a:ext cx="3159125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4" name="Группа 4"/>
          <p:cNvGrpSpPr>
            <a:grpSpLocks/>
          </p:cNvGrpSpPr>
          <p:nvPr/>
        </p:nvGrpSpPr>
        <p:grpSpPr bwMode="auto">
          <a:xfrm>
            <a:off x="6057900" y="4567238"/>
            <a:ext cx="3122613" cy="2290762"/>
            <a:chOff x="2887890" y="4241990"/>
            <a:chExt cx="2650703" cy="2184482"/>
          </a:xfrm>
        </p:grpSpPr>
        <p:pic>
          <p:nvPicPr>
            <p:cNvPr id="6145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2" r="9599" b="4607"/>
            <a:stretch>
              <a:fillRect/>
            </a:stretch>
          </p:blipFill>
          <p:spPr bwMode="auto">
            <a:xfrm>
              <a:off x="2887890" y="4241990"/>
              <a:ext cx="2650703" cy="2184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319027" y="5625647"/>
              <a:ext cx="913664" cy="2164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6144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" b="3671"/>
          <a:stretch>
            <a:fillRect/>
          </a:stretch>
        </p:blipFill>
        <p:spPr bwMode="auto">
          <a:xfrm>
            <a:off x="6086475" y="2241550"/>
            <a:ext cx="309403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2984500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4" b="34705"/>
          <a:stretch>
            <a:fillRect/>
          </a:stretch>
        </p:blipFill>
        <p:spPr bwMode="auto">
          <a:xfrm>
            <a:off x="1809750" y="0"/>
            <a:ext cx="1081088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3720" r="-354" b="-3720"/>
          <a:stretch>
            <a:fillRect/>
          </a:stretch>
        </p:blipFill>
        <p:spPr bwMode="auto">
          <a:xfrm>
            <a:off x="0" y="4567238"/>
            <a:ext cx="304165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9" name="Группа 5"/>
          <p:cNvGrpSpPr>
            <a:grpSpLocks/>
          </p:cNvGrpSpPr>
          <p:nvPr/>
        </p:nvGrpSpPr>
        <p:grpSpPr bwMode="auto">
          <a:xfrm>
            <a:off x="2984500" y="4567238"/>
            <a:ext cx="3079750" cy="2274887"/>
            <a:chOff x="2815060" y="2108585"/>
            <a:chExt cx="2300643" cy="2257019"/>
          </a:xfrm>
        </p:grpSpPr>
        <p:pic>
          <p:nvPicPr>
            <p:cNvPr id="61453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060" y="3217782"/>
              <a:ext cx="2295643" cy="1147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54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060" y="2108585"/>
              <a:ext cx="2300643" cy="1109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50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" t="3578" r="3198" b="10251"/>
          <a:stretch>
            <a:fillRect/>
          </a:stretch>
        </p:blipFill>
        <p:spPr bwMode="auto">
          <a:xfrm>
            <a:off x="2984500" y="2241550"/>
            <a:ext cx="309245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1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550"/>
            <a:ext cx="2971800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D0CD89-2B11-48E6-964E-98A63A11ECC3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8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Дистанційне навчання: переваги і недоліки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невисока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якість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навчально-методичних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матеріалів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і 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дидактичного </a:t>
            </a:r>
            <a:r>
              <a:rPr lang="ru-RU" altLang="ru-RU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потенціалу</a:t>
            </a:r>
            <a:r>
              <a:rPr lang="ru-RU" altLang="ru-RU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alt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??????????????????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індивідуальний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навчання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розширення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багаторівненвість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знань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урахуванням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сучасних</a:t>
            </a:r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Інтернет-технологій</a:t>
            </a: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????????????????????</a:t>
            </a:r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endParaRPr lang="ru-RU" alt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39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4796" t="30227" r="3692" b="23426"/>
          <a:stretch>
            <a:fillRect/>
          </a:stretch>
        </p:blipFill>
        <p:spPr>
          <a:xfrm>
            <a:off x="467544" y="-19990"/>
            <a:ext cx="8208912" cy="687799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246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36793F-51DA-4649-8B20-C8FF338D49CA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4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8994"/>
          <a:stretch>
            <a:fillRect/>
          </a:stretch>
        </p:blipFill>
        <p:spPr bwMode="auto">
          <a:xfrm>
            <a:off x="467544" y="203623"/>
            <a:ext cx="8317681" cy="495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54D7B-B6CB-49C9-A64C-5B2489CE3952}" type="slidenum">
              <a:rPr lang="ru-RU" altLang="uk-UA" smtClean="0"/>
              <a:pPr>
                <a:defRPr/>
              </a:pPr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1777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38375"/>
            <a:ext cx="8713788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511175" y="2420938"/>
            <a:ext cx="8442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uk-UA" alt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B050"/>
                </a:solidFill>
              </a:rPr>
              <a:t>ПРОПОНУЮ занести в Чек-лист!!!!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2238375"/>
            <a:ext cx="7811145" cy="2168525"/>
          </a:xfrm>
        </p:spPr>
        <p:txBody>
          <a:bodyPr/>
          <a:lstStyle/>
          <a:p>
            <a:r>
              <a:rPr lang="uk-UA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ПЕРЕГЛЯНУТИ: Мультфільм  про книги </a:t>
            </a:r>
            <a:r>
              <a:rPr lang="en-US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https://kinokrad.co/278250-fantasticheskie-letayuschie-knigi-mistera-morrisa-lessmora.html</a:t>
            </a:r>
            <a:r>
              <a:rPr lang="uk-UA" alt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ПІДГОТУВАТИ : Подарунок уявленому вчителю </a:t>
            </a:r>
          </a:p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(виступ на 0,5 хв.)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8E2BD-73C9-42B8-981C-242472BBD6C8}" type="slidenum">
              <a:rPr lang="ru-RU" altLang="uk-UA" smtClean="0"/>
              <a:pPr>
                <a:defRPr/>
              </a:pPr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77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852936"/>
            <a:ext cx="5508972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solidFill>
                  <a:srgbClr val="C00000"/>
                </a:solidFill>
              </a:rPr>
              <a:t>Бажаю</a:t>
            </a:r>
            <a:r>
              <a:rPr lang="ru-RU" sz="4000" dirty="0">
                <a:solidFill>
                  <a:srgbClr val="C00000"/>
                </a:solidFill>
              </a:rPr>
              <a:t> Вам </a:t>
            </a:r>
          </a:p>
          <a:p>
            <a:pPr algn="ctr">
              <a:defRPr/>
            </a:pPr>
            <a:r>
              <a:rPr lang="ru-RU" sz="4000" dirty="0" err="1">
                <a:solidFill>
                  <a:srgbClr val="C00000"/>
                </a:solidFill>
              </a:rPr>
              <a:t>творчої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r>
              <a:rPr lang="ru-RU" sz="4000" dirty="0" err="1">
                <a:solidFill>
                  <a:srgbClr val="C00000"/>
                </a:solidFill>
              </a:rPr>
              <a:t>наснаги</a:t>
            </a:r>
            <a:r>
              <a:rPr lang="ru-RU" sz="4000" dirty="0">
                <a:solidFill>
                  <a:srgbClr val="C00000"/>
                </a:solidFill>
              </a:rPr>
              <a:t>, </a:t>
            </a:r>
          </a:p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</a:rPr>
              <a:t>добра та миру!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4C517-74BD-47B6-BFE5-C2E4F0FF7617}" type="slidenum">
              <a:rPr lang="ru-RU" altLang="uk-UA" smtClean="0"/>
              <a:pPr>
                <a:defRPr/>
              </a:pPr>
              <a:t>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99008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Капсулы 2">
      <a:dk1>
        <a:srgbClr val="000000"/>
      </a:dk1>
      <a:lt1>
        <a:srgbClr val="FFFFFF"/>
      </a:lt1>
      <a:dk2>
        <a:srgbClr val="000000"/>
      </a:dk2>
      <a:lt2>
        <a:srgbClr val="808000"/>
      </a:lt2>
      <a:accent1>
        <a:srgbClr val="FFCC99"/>
      </a:accent1>
      <a:accent2>
        <a:srgbClr val="99CC00"/>
      </a:accent2>
      <a:accent3>
        <a:srgbClr val="FFFFFF"/>
      </a:accent3>
      <a:accent4>
        <a:srgbClr val="000000"/>
      </a:accent4>
      <a:accent5>
        <a:srgbClr val="FFE2CA"/>
      </a:accent5>
      <a:accent6>
        <a:srgbClr val="8AB900"/>
      </a:accent6>
      <a:hlink>
        <a:srgbClr val="336600"/>
      </a:hlink>
      <a:folHlink>
        <a:srgbClr val="FFCC00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339</TotalTime>
  <Words>237</Words>
  <Application>Microsoft Office PowerPoint</Application>
  <PresentationFormat>Экран (4:3)</PresentationFormat>
  <Paragraphs>34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Wingdings</vt:lpstr>
      <vt:lpstr>Тема1</vt:lpstr>
      <vt:lpstr>Методичні рекомендації до створення чек-листа</vt:lpstr>
      <vt:lpstr>Презентация PowerPoint</vt:lpstr>
      <vt:lpstr>Презентация PowerPoint</vt:lpstr>
      <vt:lpstr>Презентация PowerPoint</vt:lpstr>
      <vt:lpstr>Дистанційне навчання: переваги і недоліки</vt:lpstr>
      <vt:lpstr>Презентация PowerPoint</vt:lpstr>
      <vt:lpstr>Презентация PowerPoint</vt:lpstr>
      <vt:lpstr>ПРОПОНУЮ занести в Чек-лист!!!!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Lenovo</cp:lastModifiedBy>
  <cp:revision>37</cp:revision>
  <dcterms:created xsi:type="dcterms:W3CDTF">2012-09-18T19:09:35Z</dcterms:created>
  <dcterms:modified xsi:type="dcterms:W3CDTF">2021-02-25T20:07:45Z</dcterms:modified>
</cp:coreProperties>
</file>