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8" r:id="rId5"/>
    <p:sldId id="279" r:id="rId6"/>
    <p:sldId id="272" r:id="rId7"/>
    <p:sldId id="273" r:id="rId8"/>
    <p:sldId id="271" r:id="rId9"/>
    <p:sldId id="275" r:id="rId10"/>
    <p:sldId id="285" r:id="rId11"/>
    <p:sldId id="282" r:id="rId12"/>
    <p:sldId id="284" r:id="rId13"/>
    <p:sldId id="283" r:id="rId14"/>
    <p:sldId id="274" r:id="rId15"/>
    <p:sldId id="276" r:id="rId16"/>
    <p:sldId id="277" r:id="rId17"/>
    <p:sldId id="278" r:id="rId18"/>
    <p:sldId id="280" r:id="rId19"/>
    <p:sldId id="28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740DF5-AF94-4DFD-94F6-8CBBEF2445F0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6A88C974-1FC1-4F75-80B2-C2282691EB67}">
      <dgm:prSet/>
      <dgm:spPr/>
      <dgm:t>
        <a:bodyPr/>
        <a:lstStyle/>
        <a:p>
          <a:pPr rtl="0"/>
          <a:r>
            <a:rPr lang="ru-RU" b="1" dirty="0" err="1" smtClean="0"/>
            <a:t>Територія</a:t>
          </a:r>
          <a:r>
            <a:rPr lang="ru-RU" b="1" dirty="0" smtClean="0"/>
            <a:t> </a:t>
          </a:r>
          <a:r>
            <a:rPr lang="ru-RU" b="1" dirty="0" err="1" smtClean="0"/>
            <a:t>діалогу</a:t>
          </a:r>
          <a:r>
            <a:rPr lang="ru-RU" b="1" dirty="0" smtClean="0"/>
            <a:t> </a:t>
          </a:r>
          <a:r>
            <a:rPr lang="ru-RU" b="1" dirty="0" err="1" smtClean="0"/>
            <a:t>між</a:t>
          </a:r>
          <a:r>
            <a:rPr lang="ru-RU" b="1" dirty="0" smtClean="0"/>
            <a:t> </a:t>
          </a:r>
          <a:r>
            <a:rPr lang="ru-RU" b="1" dirty="0" err="1" smtClean="0"/>
            <a:t>рівнями</a:t>
          </a:r>
          <a:r>
            <a:rPr lang="ru-RU" b="1" dirty="0" smtClean="0"/>
            <a:t> </a:t>
          </a:r>
          <a:r>
            <a:rPr lang="ru-RU" b="1" dirty="0" err="1" smtClean="0"/>
            <a:t>влади</a:t>
          </a:r>
          <a:endParaRPr lang="ru-RU" dirty="0"/>
        </a:p>
      </dgm:t>
    </dgm:pt>
    <dgm:pt modelId="{91DB50D3-3EFD-4C65-804B-B11B90DCBD1C}" type="parTrans" cxnId="{3F907207-68AA-4C17-A61D-DCA6D7CC5757}">
      <dgm:prSet/>
      <dgm:spPr/>
      <dgm:t>
        <a:bodyPr/>
        <a:lstStyle/>
        <a:p>
          <a:endParaRPr lang="ru-RU"/>
        </a:p>
      </dgm:t>
    </dgm:pt>
    <dgm:pt modelId="{2CFE2037-5356-4929-905A-CC6749BF5021}" type="sibTrans" cxnId="{3F907207-68AA-4C17-A61D-DCA6D7CC5757}">
      <dgm:prSet/>
      <dgm:spPr/>
      <dgm:t>
        <a:bodyPr/>
        <a:lstStyle/>
        <a:p>
          <a:endParaRPr lang="ru-RU"/>
        </a:p>
      </dgm:t>
    </dgm:pt>
    <dgm:pt modelId="{DC9A325E-3950-4444-B0C3-3CB8B5626CBB}">
      <dgm:prSet/>
      <dgm:spPr/>
      <dgm:t>
        <a:bodyPr/>
        <a:lstStyle/>
        <a:p>
          <a:pPr rtl="0"/>
          <a:r>
            <a:rPr lang="ru-RU" b="1" smtClean="0"/>
            <a:t>справжнє розуміння країни можливе тільки при врахуванні регіональних факторів</a:t>
          </a:r>
          <a:endParaRPr lang="ru-RU"/>
        </a:p>
      </dgm:t>
    </dgm:pt>
    <dgm:pt modelId="{BE7C591C-3621-4FCC-A161-4E1975F8CB79}" type="parTrans" cxnId="{66144CAD-A920-45C2-95FD-E19260E5F1CC}">
      <dgm:prSet/>
      <dgm:spPr/>
      <dgm:t>
        <a:bodyPr/>
        <a:lstStyle/>
        <a:p>
          <a:endParaRPr lang="ru-RU"/>
        </a:p>
      </dgm:t>
    </dgm:pt>
    <dgm:pt modelId="{1AF6A4A6-A328-47CC-B6C3-630DD20508EE}" type="sibTrans" cxnId="{66144CAD-A920-45C2-95FD-E19260E5F1CC}">
      <dgm:prSet/>
      <dgm:spPr/>
      <dgm:t>
        <a:bodyPr/>
        <a:lstStyle/>
        <a:p>
          <a:endParaRPr lang="ru-RU"/>
        </a:p>
      </dgm:t>
    </dgm:pt>
    <dgm:pt modelId="{0A0920D2-574E-4242-8F82-7EF57CE1232F}">
      <dgm:prSet/>
      <dgm:spPr/>
      <dgm:t>
        <a:bodyPr/>
        <a:lstStyle/>
        <a:p>
          <a:pPr rtl="0"/>
          <a:r>
            <a:rPr lang="ru-RU" b="1" smtClean="0"/>
            <a:t>глобалізаційні процеси у світі</a:t>
          </a:r>
          <a:endParaRPr lang="ru-RU"/>
        </a:p>
      </dgm:t>
    </dgm:pt>
    <dgm:pt modelId="{1969E451-1516-417F-8E16-CF503E07CEE4}" type="parTrans" cxnId="{B6B5992D-5834-49D7-B923-FEE6DA4B8C9D}">
      <dgm:prSet/>
      <dgm:spPr/>
      <dgm:t>
        <a:bodyPr/>
        <a:lstStyle/>
        <a:p>
          <a:endParaRPr lang="ru-RU"/>
        </a:p>
      </dgm:t>
    </dgm:pt>
    <dgm:pt modelId="{10226E3C-06DC-4DD7-B6DC-2E9B7C0C646C}" type="sibTrans" cxnId="{B6B5992D-5834-49D7-B923-FEE6DA4B8C9D}">
      <dgm:prSet/>
      <dgm:spPr/>
      <dgm:t>
        <a:bodyPr/>
        <a:lstStyle/>
        <a:p>
          <a:endParaRPr lang="ru-RU"/>
        </a:p>
      </dgm:t>
    </dgm:pt>
    <dgm:pt modelId="{A24D0E3D-A044-46E1-80D7-35E34F22B040}" type="pres">
      <dgm:prSet presAssocID="{7B740DF5-AF94-4DFD-94F6-8CBBEF2445F0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601AF4-F27E-4202-ACC5-CA5502CB3A88}" type="pres">
      <dgm:prSet presAssocID="{6A88C974-1FC1-4F75-80B2-C2282691EB67}" presName="circ1" presStyleLbl="vennNode1" presStyleIdx="0" presStyleCnt="3"/>
      <dgm:spPr/>
      <dgm:t>
        <a:bodyPr/>
        <a:lstStyle/>
        <a:p>
          <a:endParaRPr lang="ru-RU"/>
        </a:p>
      </dgm:t>
    </dgm:pt>
    <dgm:pt modelId="{F746814B-32E3-4AFF-8A28-2D68CC3F8859}" type="pres">
      <dgm:prSet presAssocID="{6A88C974-1FC1-4F75-80B2-C2282691EB6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8D88B9-F594-4415-B0F7-82BB816566E5}" type="pres">
      <dgm:prSet presAssocID="{DC9A325E-3950-4444-B0C3-3CB8B5626CBB}" presName="circ2" presStyleLbl="vennNode1" presStyleIdx="1" presStyleCnt="3"/>
      <dgm:spPr/>
      <dgm:t>
        <a:bodyPr/>
        <a:lstStyle/>
        <a:p>
          <a:endParaRPr lang="ru-RU"/>
        </a:p>
      </dgm:t>
    </dgm:pt>
    <dgm:pt modelId="{0D4420E0-38AE-4B79-A0A9-964977F15129}" type="pres">
      <dgm:prSet presAssocID="{DC9A325E-3950-4444-B0C3-3CB8B5626CB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F50B74-88A0-40D4-B9DA-CC4BC8CBBB66}" type="pres">
      <dgm:prSet presAssocID="{0A0920D2-574E-4242-8F82-7EF57CE1232F}" presName="circ3" presStyleLbl="vennNode1" presStyleIdx="2" presStyleCnt="3"/>
      <dgm:spPr/>
      <dgm:t>
        <a:bodyPr/>
        <a:lstStyle/>
        <a:p>
          <a:endParaRPr lang="ru-RU"/>
        </a:p>
      </dgm:t>
    </dgm:pt>
    <dgm:pt modelId="{157A5ABB-E14A-41AE-92FF-40C6FA2C64FD}" type="pres">
      <dgm:prSet presAssocID="{0A0920D2-574E-4242-8F82-7EF57CE1232F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907207-68AA-4C17-A61D-DCA6D7CC5757}" srcId="{7B740DF5-AF94-4DFD-94F6-8CBBEF2445F0}" destId="{6A88C974-1FC1-4F75-80B2-C2282691EB67}" srcOrd="0" destOrd="0" parTransId="{91DB50D3-3EFD-4C65-804B-B11B90DCBD1C}" sibTransId="{2CFE2037-5356-4929-905A-CC6749BF5021}"/>
    <dgm:cxn modelId="{688B3073-2976-49D7-B360-10EEB1191B95}" type="presOf" srcId="{6A88C974-1FC1-4F75-80B2-C2282691EB67}" destId="{F746814B-32E3-4AFF-8A28-2D68CC3F8859}" srcOrd="1" destOrd="0" presId="urn:microsoft.com/office/officeart/2005/8/layout/venn1"/>
    <dgm:cxn modelId="{FE9AD662-B7C2-4B34-8644-FFB830727E6D}" type="presOf" srcId="{0A0920D2-574E-4242-8F82-7EF57CE1232F}" destId="{157A5ABB-E14A-41AE-92FF-40C6FA2C64FD}" srcOrd="1" destOrd="0" presId="urn:microsoft.com/office/officeart/2005/8/layout/venn1"/>
    <dgm:cxn modelId="{66144CAD-A920-45C2-95FD-E19260E5F1CC}" srcId="{7B740DF5-AF94-4DFD-94F6-8CBBEF2445F0}" destId="{DC9A325E-3950-4444-B0C3-3CB8B5626CBB}" srcOrd="1" destOrd="0" parTransId="{BE7C591C-3621-4FCC-A161-4E1975F8CB79}" sibTransId="{1AF6A4A6-A328-47CC-B6C3-630DD20508EE}"/>
    <dgm:cxn modelId="{CAF30A9F-EA6F-498F-ACBE-1FE08ECB1593}" type="presOf" srcId="{DC9A325E-3950-4444-B0C3-3CB8B5626CBB}" destId="{0D4420E0-38AE-4B79-A0A9-964977F15129}" srcOrd="1" destOrd="0" presId="urn:microsoft.com/office/officeart/2005/8/layout/venn1"/>
    <dgm:cxn modelId="{B498445A-3A3D-441E-A4ED-6C0E6B308D9A}" type="presOf" srcId="{6A88C974-1FC1-4F75-80B2-C2282691EB67}" destId="{9B601AF4-F27E-4202-ACC5-CA5502CB3A88}" srcOrd="0" destOrd="0" presId="urn:microsoft.com/office/officeart/2005/8/layout/venn1"/>
    <dgm:cxn modelId="{3B06A60A-4B7B-4F64-B9A9-6CBA8BEC5997}" type="presOf" srcId="{0A0920D2-574E-4242-8F82-7EF57CE1232F}" destId="{24F50B74-88A0-40D4-B9DA-CC4BC8CBBB66}" srcOrd="0" destOrd="0" presId="urn:microsoft.com/office/officeart/2005/8/layout/venn1"/>
    <dgm:cxn modelId="{D479F958-862C-41D4-8C86-227AB837768D}" type="presOf" srcId="{7B740DF5-AF94-4DFD-94F6-8CBBEF2445F0}" destId="{A24D0E3D-A044-46E1-80D7-35E34F22B040}" srcOrd="0" destOrd="0" presId="urn:microsoft.com/office/officeart/2005/8/layout/venn1"/>
    <dgm:cxn modelId="{B6B5992D-5834-49D7-B923-FEE6DA4B8C9D}" srcId="{7B740DF5-AF94-4DFD-94F6-8CBBEF2445F0}" destId="{0A0920D2-574E-4242-8F82-7EF57CE1232F}" srcOrd="2" destOrd="0" parTransId="{1969E451-1516-417F-8E16-CF503E07CEE4}" sibTransId="{10226E3C-06DC-4DD7-B6DC-2E9B7C0C646C}"/>
    <dgm:cxn modelId="{7F12D52E-9F76-4DFE-B7D8-C886383379DC}" type="presOf" srcId="{DC9A325E-3950-4444-B0C3-3CB8B5626CBB}" destId="{748D88B9-F594-4415-B0F7-82BB816566E5}" srcOrd="0" destOrd="0" presId="urn:microsoft.com/office/officeart/2005/8/layout/venn1"/>
    <dgm:cxn modelId="{83DF5BD9-7BE8-45EB-918F-9A4ED963903F}" type="presParOf" srcId="{A24D0E3D-A044-46E1-80D7-35E34F22B040}" destId="{9B601AF4-F27E-4202-ACC5-CA5502CB3A88}" srcOrd="0" destOrd="0" presId="urn:microsoft.com/office/officeart/2005/8/layout/venn1"/>
    <dgm:cxn modelId="{BA651D91-B7B5-41D5-B227-79C8181CAB7C}" type="presParOf" srcId="{A24D0E3D-A044-46E1-80D7-35E34F22B040}" destId="{F746814B-32E3-4AFF-8A28-2D68CC3F8859}" srcOrd="1" destOrd="0" presId="urn:microsoft.com/office/officeart/2005/8/layout/venn1"/>
    <dgm:cxn modelId="{0E6579EF-DC77-4B39-B7BD-23DFC8587B35}" type="presParOf" srcId="{A24D0E3D-A044-46E1-80D7-35E34F22B040}" destId="{748D88B9-F594-4415-B0F7-82BB816566E5}" srcOrd="2" destOrd="0" presId="urn:microsoft.com/office/officeart/2005/8/layout/venn1"/>
    <dgm:cxn modelId="{386992A4-7058-465E-A186-6F2409355176}" type="presParOf" srcId="{A24D0E3D-A044-46E1-80D7-35E34F22B040}" destId="{0D4420E0-38AE-4B79-A0A9-964977F15129}" srcOrd="3" destOrd="0" presId="urn:microsoft.com/office/officeart/2005/8/layout/venn1"/>
    <dgm:cxn modelId="{8B031F56-A34B-4EF1-9886-D75B54CA4576}" type="presParOf" srcId="{A24D0E3D-A044-46E1-80D7-35E34F22B040}" destId="{24F50B74-88A0-40D4-B9DA-CC4BC8CBBB66}" srcOrd="4" destOrd="0" presId="urn:microsoft.com/office/officeart/2005/8/layout/venn1"/>
    <dgm:cxn modelId="{BB059873-146C-452E-9340-8F03B42015FA}" type="presParOf" srcId="{A24D0E3D-A044-46E1-80D7-35E34F22B040}" destId="{157A5ABB-E14A-41AE-92FF-40C6FA2C64FD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9E3DBB-BA4F-411A-AAC4-16D93892E1FF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B38171D-A5C7-446F-AA48-1F3635FF9C23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посилення</a:t>
          </a:r>
          <a:r>
            <a:rPr lang="ru-RU" dirty="0" smtClean="0"/>
            <a:t> </a:t>
          </a:r>
          <a:r>
            <a:rPr lang="ru-RU" dirty="0" err="1" smtClean="0"/>
            <a:t>нерівномірності</a:t>
          </a:r>
          <a:r>
            <a:rPr lang="ru-RU" dirty="0" smtClean="0"/>
            <a:t> </a:t>
          </a:r>
          <a:r>
            <a:rPr lang="ru-RU" dirty="0" err="1" smtClean="0"/>
            <a:t>економічного</a:t>
          </a:r>
          <a:r>
            <a:rPr lang="ru-RU" dirty="0" smtClean="0"/>
            <a:t> </a:t>
          </a:r>
          <a:r>
            <a:rPr lang="ru-RU" dirty="0" err="1" smtClean="0"/>
            <a:t>розвитку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 і </a:t>
          </a:r>
          <a:r>
            <a:rPr lang="ru-RU" dirty="0" err="1" smtClean="0"/>
            <a:t>поява</a:t>
          </a:r>
          <a:r>
            <a:rPr lang="ru-RU" dirty="0" smtClean="0"/>
            <a:t> феномену „</a:t>
          </a:r>
          <a:r>
            <a:rPr lang="ru-RU" dirty="0" err="1" smtClean="0"/>
            <a:t>депресивного</a:t>
          </a:r>
          <a:r>
            <a:rPr lang="ru-RU" dirty="0" smtClean="0"/>
            <a:t> </a:t>
          </a:r>
          <a:r>
            <a:rPr lang="ru-RU" dirty="0" err="1" smtClean="0"/>
            <a:t>регіону</a:t>
          </a:r>
          <a:r>
            <a:rPr lang="ru-RU" dirty="0" smtClean="0"/>
            <a:t>”; </a:t>
          </a:r>
          <a:endParaRPr lang="ru-RU" dirty="0"/>
        </a:p>
      </dgm:t>
    </dgm:pt>
    <dgm:pt modelId="{A2C068C1-DA81-439A-82DA-5ED8F0730C53}" type="parTrans" cxnId="{2DAC2D21-7024-40C5-8D8A-002F1ABF790F}">
      <dgm:prSet/>
      <dgm:spPr/>
      <dgm:t>
        <a:bodyPr/>
        <a:lstStyle/>
        <a:p>
          <a:endParaRPr lang="ru-RU"/>
        </a:p>
      </dgm:t>
    </dgm:pt>
    <dgm:pt modelId="{B80A1FEF-1B88-46E5-9157-52175F64EA0C}" type="sibTrans" cxnId="{2DAC2D21-7024-40C5-8D8A-002F1ABF790F}">
      <dgm:prSet/>
      <dgm:spPr/>
      <dgm:t>
        <a:bodyPr/>
        <a:lstStyle/>
        <a:p>
          <a:endParaRPr lang="ru-RU"/>
        </a:p>
      </dgm:t>
    </dgm:pt>
    <dgm:pt modelId="{BA0320A9-99C0-42D0-9D84-E0965B619258}">
      <dgm:prSet/>
      <dgm:spPr/>
      <dgm:t>
        <a:bodyPr/>
        <a:lstStyle/>
        <a:p>
          <a:pPr rtl="0"/>
          <a:r>
            <a:rPr lang="ru-RU" dirty="0" smtClean="0"/>
            <a:t>2) культурна </a:t>
          </a:r>
          <a:r>
            <a:rPr lang="ru-RU" dirty="0" err="1" smtClean="0"/>
            <a:t>гомогенізація</a:t>
          </a:r>
          <a:r>
            <a:rPr lang="ru-RU" dirty="0" smtClean="0"/>
            <a:t> у </a:t>
          </a:r>
          <a:r>
            <a:rPr lang="ru-RU" dirty="0" err="1" smtClean="0"/>
            <a:t>Західній</a:t>
          </a:r>
          <a:r>
            <a:rPr lang="ru-RU" dirty="0" smtClean="0"/>
            <a:t> </a:t>
          </a:r>
          <a:r>
            <a:rPr lang="ru-RU" dirty="0" err="1" smtClean="0"/>
            <a:t>Європі</a:t>
          </a:r>
          <a:r>
            <a:rPr lang="ru-RU" dirty="0" smtClean="0"/>
            <a:t> і, </a:t>
          </a:r>
          <a:r>
            <a:rPr lang="ru-RU" dirty="0" err="1" smtClean="0"/>
            <a:t>відповідно</a:t>
          </a:r>
          <a:r>
            <a:rPr lang="ru-RU" dirty="0" smtClean="0"/>
            <a:t>, </a:t>
          </a:r>
          <a:r>
            <a:rPr lang="ru-RU" dirty="0" err="1" smtClean="0"/>
            <a:t>намагання</a:t>
          </a:r>
          <a:r>
            <a:rPr lang="ru-RU" dirty="0" smtClean="0"/>
            <a:t> кожного </a:t>
          </a:r>
          <a:r>
            <a:rPr lang="ru-RU" dirty="0" err="1" smtClean="0"/>
            <a:t>регіону</a:t>
          </a:r>
          <a:r>
            <a:rPr lang="ru-RU" dirty="0" smtClean="0"/>
            <a:t> </a:t>
          </a:r>
          <a:r>
            <a:rPr lang="ru-RU" dirty="0" err="1" smtClean="0"/>
            <a:t>відстояти</a:t>
          </a:r>
          <a:r>
            <a:rPr lang="ru-RU" dirty="0" smtClean="0"/>
            <a:t> свою </a:t>
          </a:r>
          <a:r>
            <a:rPr lang="ru-RU" dirty="0" err="1" smtClean="0"/>
            <a:t>самобутність</a:t>
          </a:r>
          <a:r>
            <a:rPr lang="ru-RU" dirty="0" smtClean="0"/>
            <a:t>; </a:t>
          </a:r>
          <a:endParaRPr lang="ru-RU" dirty="0"/>
        </a:p>
      </dgm:t>
    </dgm:pt>
    <dgm:pt modelId="{351326C8-C2E0-4F4C-A00F-684C7DC021CE}" type="parTrans" cxnId="{0F6AA666-FAC9-4590-B81C-06A19D96E96F}">
      <dgm:prSet/>
      <dgm:spPr/>
      <dgm:t>
        <a:bodyPr/>
        <a:lstStyle/>
        <a:p>
          <a:endParaRPr lang="ru-RU"/>
        </a:p>
      </dgm:t>
    </dgm:pt>
    <dgm:pt modelId="{E3A7C856-70BD-46B9-9AF3-D96D09C6BE08}" type="sibTrans" cxnId="{0F6AA666-FAC9-4590-B81C-06A19D96E96F}">
      <dgm:prSet/>
      <dgm:spPr/>
      <dgm:t>
        <a:bodyPr/>
        <a:lstStyle/>
        <a:p>
          <a:endParaRPr lang="ru-RU"/>
        </a:p>
      </dgm:t>
    </dgm:pt>
    <dgm:pt modelId="{522E71B6-91BE-49B8-93B8-B13D784C37F4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європейська</a:t>
          </a:r>
          <a:r>
            <a:rPr lang="ru-RU" dirty="0" smtClean="0"/>
            <a:t> </a:t>
          </a:r>
          <a:r>
            <a:rPr lang="ru-RU" dirty="0" err="1" smtClean="0"/>
            <a:t>інтеграція</a:t>
          </a:r>
          <a:r>
            <a:rPr lang="ru-RU" dirty="0" smtClean="0"/>
            <a:t> і </a:t>
          </a:r>
          <a:r>
            <a:rPr lang="ru-RU" dirty="0" err="1" smtClean="0"/>
            <a:t>зміцнення</a:t>
          </a:r>
          <a:r>
            <a:rPr lang="ru-RU" dirty="0" smtClean="0"/>
            <a:t> </a:t>
          </a:r>
          <a:r>
            <a:rPr lang="ru-RU" dirty="0" err="1" smtClean="0"/>
            <a:t>регіонального</a:t>
          </a:r>
          <a:r>
            <a:rPr lang="ru-RU" dirty="0" smtClean="0"/>
            <a:t> </a:t>
          </a:r>
          <a:r>
            <a:rPr lang="ru-RU" dirty="0" err="1" smtClean="0"/>
            <a:t>виміру</a:t>
          </a:r>
          <a:r>
            <a:rPr lang="ru-RU" dirty="0" smtClean="0"/>
            <a:t>. </a:t>
          </a:r>
          <a:endParaRPr lang="ru-RU" dirty="0"/>
        </a:p>
      </dgm:t>
    </dgm:pt>
    <dgm:pt modelId="{59582B89-3980-4426-8DD4-024604F46C5A}" type="parTrans" cxnId="{1B8F99E9-4102-45BC-84E1-9059EF158B69}">
      <dgm:prSet/>
      <dgm:spPr/>
      <dgm:t>
        <a:bodyPr/>
        <a:lstStyle/>
        <a:p>
          <a:endParaRPr lang="ru-RU"/>
        </a:p>
      </dgm:t>
    </dgm:pt>
    <dgm:pt modelId="{91C039EE-BAF9-494A-A0D5-C3A1AD628EF8}" type="sibTrans" cxnId="{1B8F99E9-4102-45BC-84E1-9059EF158B69}">
      <dgm:prSet/>
      <dgm:spPr/>
      <dgm:t>
        <a:bodyPr/>
        <a:lstStyle/>
        <a:p>
          <a:endParaRPr lang="ru-RU"/>
        </a:p>
      </dgm:t>
    </dgm:pt>
    <dgm:pt modelId="{27FF82CE-2783-4543-B97B-4E052C2531C9}">
      <dgm:prSet custT="1"/>
      <dgm:spPr/>
      <dgm:t>
        <a:bodyPr/>
        <a:lstStyle/>
        <a:p>
          <a:pPr rtl="0"/>
          <a:r>
            <a:rPr lang="uk-UA" sz="2400" dirty="0" smtClean="0"/>
            <a:t>чинники</a:t>
          </a:r>
          <a:endParaRPr lang="ru-RU" sz="2400" dirty="0"/>
        </a:p>
      </dgm:t>
    </dgm:pt>
    <dgm:pt modelId="{95F4FFE7-BF54-478C-A372-9E717C82AD9D}" type="sibTrans" cxnId="{50C45F1F-1A2D-4409-8F60-25BEAB327E82}">
      <dgm:prSet/>
      <dgm:spPr/>
      <dgm:t>
        <a:bodyPr/>
        <a:lstStyle/>
        <a:p>
          <a:endParaRPr lang="ru-RU"/>
        </a:p>
      </dgm:t>
    </dgm:pt>
    <dgm:pt modelId="{C3F6C1B5-9FDA-4611-B316-4E51F699D684}" type="parTrans" cxnId="{50C45F1F-1A2D-4409-8F60-25BEAB327E82}">
      <dgm:prSet/>
      <dgm:spPr/>
      <dgm:t>
        <a:bodyPr/>
        <a:lstStyle/>
        <a:p>
          <a:endParaRPr lang="ru-RU"/>
        </a:p>
      </dgm:t>
    </dgm:pt>
    <dgm:pt modelId="{117A16CA-F983-4F82-88EC-F47CDEF60721}" type="pres">
      <dgm:prSet presAssocID="{659E3DBB-BA4F-411A-AAC4-16D93892E1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4192D7C-2BBB-4A8D-ADBA-5F2DCE77C925}" type="pres">
      <dgm:prSet presAssocID="{27FF82CE-2783-4543-B97B-4E052C2531C9}" presName="hierRoot1" presStyleCnt="0">
        <dgm:presLayoutVars>
          <dgm:hierBranch val="init"/>
        </dgm:presLayoutVars>
      </dgm:prSet>
      <dgm:spPr/>
    </dgm:pt>
    <dgm:pt modelId="{D858CC33-DE14-4B9B-AEE6-DDDDFEC63A9F}" type="pres">
      <dgm:prSet presAssocID="{27FF82CE-2783-4543-B97B-4E052C2531C9}" presName="rootComposite1" presStyleCnt="0"/>
      <dgm:spPr/>
    </dgm:pt>
    <dgm:pt modelId="{335315AE-3236-4F56-8257-6770AE87F6E4}" type="pres">
      <dgm:prSet presAssocID="{27FF82CE-2783-4543-B97B-4E052C2531C9}" presName="rootText1" presStyleLbl="node0" presStyleIdx="0" presStyleCnt="1" custLinFactNeighborX="-942" custLinFactNeighborY="-69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BE671E-3644-401E-9C4E-07EE6C68E9BC}" type="pres">
      <dgm:prSet presAssocID="{27FF82CE-2783-4543-B97B-4E052C2531C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EB45805-220C-4E1E-89E3-86C1E2371C22}" type="pres">
      <dgm:prSet presAssocID="{27FF82CE-2783-4543-B97B-4E052C2531C9}" presName="hierChild2" presStyleCnt="0"/>
      <dgm:spPr/>
    </dgm:pt>
    <dgm:pt modelId="{C6665362-3B74-4501-BF24-461BB523D384}" type="pres">
      <dgm:prSet presAssocID="{A2C068C1-DA81-439A-82DA-5ED8F0730C53}" presName="Name37" presStyleLbl="parChTrans1D2" presStyleIdx="0" presStyleCnt="3"/>
      <dgm:spPr/>
      <dgm:t>
        <a:bodyPr/>
        <a:lstStyle/>
        <a:p>
          <a:endParaRPr lang="ru-RU"/>
        </a:p>
      </dgm:t>
    </dgm:pt>
    <dgm:pt modelId="{19A7A296-87B5-4F21-B81C-8D08F16991CC}" type="pres">
      <dgm:prSet presAssocID="{0B38171D-A5C7-446F-AA48-1F3635FF9C23}" presName="hierRoot2" presStyleCnt="0">
        <dgm:presLayoutVars>
          <dgm:hierBranch val="init"/>
        </dgm:presLayoutVars>
      </dgm:prSet>
      <dgm:spPr/>
    </dgm:pt>
    <dgm:pt modelId="{FB959AEC-02D7-4BF3-9D72-72DDFCB6F6C7}" type="pres">
      <dgm:prSet presAssocID="{0B38171D-A5C7-446F-AA48-1F3635FF9C23}" presName="rootComposite" presStyleCnt="0"/>
      <dgm:spPr/>
    </dgm:pt>
    <dgm:pt modelId="{77D9636E-2050-464E-AA9A-9B2B0ACF4EE7}" type="pres">
      <dgm:prSet presAssocID="{0B38171D-A5C7-446F-AA48-1F3635FF9C23}" presName="rootText" presStyleLbl="node2" presStyleIdx="0" presStyleCnt="3" custScaleX="208509" custScaleY="5147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4CF802-10A9-41CD-AFEE-F41F8010742B}" type="pres">
      <dgm:prSet presAssocID="{0B38171D-A5C7-446F-AA48-1F3635FF9C23}" presName="rootConnector" presStyleLbl="node2" presStyleIdx="0" presStyleCnt="3"/>
      <dgm:spPr/>
      <dgm:t>
        <a:bodyPr/>
        <a:lstStyle/>
        <a:p>
          <a:endParaRPr lang="ru-RU"/>
        </a:p>
      </dgm:t>
    </dgm:pt>
    <dgm:pt modelId="{FB81BA17-C38E-4439-9AC4-E29946CB188D}" type="pres">
      <dgm:prSet presAssocID="{0B38171D-A5C7-446F-AA48-1F3635FF9C23}" presName="hierChild4" presStyleCnt="0"/>
      <dgm:spPr/>
    </dgm:pt>
    <dgm:pt modelId="{251BBEF9-76A9-46EB-B0A7-0FF5B2AEA0D9}" type="pres">
      <dgm:prSet presAssocID="{0B38171D-A5C7-446F-AA48-1F3635FF9C23}" presName="hierChild5" presStyleCnt="0"/>
      <dgm:spPr/>
    </dgm:pt>
    <dgm:pt modelId="{8E8CD086-428B-4343-9C49-3414FDEEBB7C}" type="pres">
      <dgm:prSet presAssocID="{351326C8-C2E0-4F4C-A00F-684C7DC021CE}" presName="Name37" presStyleLbl="parChTrans1D2" presStyleIdx="1" presStyleCnt="3"/>
      <dgm:spPr/>
      <dgm:t>
        <a:bodyPr/>
        <a:lstStyle/>
        <a:p>
          <a:endParaRPr lang="ru-RU"/>
        </a:p>
      </dgm:t>
    </dgm:pt>
    <dgm:pt modelId="{F6C6E300-0E4A-4CF8-8F66-4593D4E0C08D}" type="pres">
      <dgm:prSet presAssocID="{BA0320A9-99C0-42D0-9D84-E0965B619258}" presName="hierRoot2" presStyleCnt="0">
        <dgm:presLayoutVars>
          <dgm:hierBranch val="init"/>
        </dgm:presLayoutVars>
      </dgm:prSet>
      <dgm:spPr/>
    </dgm:pt>
    <dgm:pt modelId="{3171B3EF-4F29-4E1D-9BD5-026837B30DCF}" type="pres">
      <dgm:prSet presAssocID="{BA0320A9-99C0-42D0-9D84-E0965B619258}" presName="rootComposite" presStyleCnt="0"/>
      <dgm:spPr/>
    </dgm:pt>
    <dgm:pt modelId="{161E7595-B491-490D-A2B1-02F616E06482}" type="pres">
      <dgm:prSet presAssocID="{BA0320A9-99C0-42D0-9D84-E0965B619258}" presName="rootText" presStyleLbl="node2" presStyleIdx="1" presStyleCnt="3" custScaleX="173460" custScaleY="6576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2662D4-F35D-41F9-8D87-E20AB3D91028}" type="pres">
      <dgm:prSet presAssocID="{BA0320A9-99C0-42D0-9D84-E0965B619258}" presName="rootConnector" presStyleLbl="node2" presStyleIdx="1" presStyleCnt="3"/>
      <dgm:spPr/>
      <dgm:t>
        <a:bodyPr/>
        <a:lstStyle/>
        <a:p>
          <a:endParaRPr lang="ru-RU"/>
        </a:p>
      </dgm:t>
    </dgm:pt>
    <dgm:pt modelId="{D06F3F4A-FBB1-4C6D-9EFD-0CEDB5A429DB}" type="pres">
      <dgm:prSet presAssocID="{BA0320A9-99C0-42D0-9D84-E0965B619258}" presName="hierChild4" presStyleCnt="0"/>
      <dgm:spPr/>
    </dgm:pt>
    <dgm:pt modelId="{699E6FB5-1314-431C-BD90-4E370D51C8DC}" type="pres">
      <dgm:prSet presAssocID="{BA0320A9-99C0-42D0-9D84-E0965B619258}" presName="hierChild5" presStyleCnt="0"/>
      <dgm:spPr/>
    </dgm:pt>
    <dgm:pt modelId="{56714473-FAAF-44EA-890B-0FAFC5380B15}" type="pres">
      <dgm:prSet presAssocID="{59582B89-3980-4426-8DD4-024604F46C5A}" presName="Name37" presStyleLbl="parChTrans1D2" presStyleIdx="2" presStyleCnt="3"/>
      <dgm:spPr/>
      <dgm:t>
        <a:bodyPr/>
        <a:lstStyle/>
        <a:p>
          <a:endParaRPr lang="ru-RU"/>
        </a:p>
      </dgm:t>
    </dgm:pt>
    <dgm:pt modelId="{12F8B6FF-D9A2-4EE3-AE44-016D5F005D27}" type="pres">
      <dgm:prSet presAssocID="{522E71B6-91BE-49B8-93B8-B13D784C37F4}" presName="hierRoot2" presStyleCnt="0">
        <dgm:presLayoutVars>
          <dgm:hierBranch val="init"/>
        </dgm:presLayoutVars>
      </dgm:prSet>
      <dgm:spPr/>
    </dgm:pt>
    <dgm:pt modelId="{560404AA-0479-4710-8587-EEFC7A4690F1}" type="pres">
      <dgm:prSet presAssocID="{522E71B6-91BE-49B8-93B8-B13D784C37F4}" presName="rootComposite" presStyleCnt="0"/>
      <dgm:spPr/>
    </dgm:pt>
    <dgm:pt modelId="{7A7D4343-2119-4C11-8114-5F3CC979A561}" type="pres">
      <dgm:prSet presAssocID="{522E71B6-91BE-49B8-93B8-B13D784C37F4}" presName="rootText" presStyleLbl="node2" presStyleIdx="2" presStyleCnt="3" custScaleX="207906" custScaleY="472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2D3A45-14EA-438B-AA9B-DB7844931AE2}" type="pres">
      <dgm:prSet presAssocID="{522E71B6-91BE-49B8-93B8-B13D784C37F4}" presName="rootConnector" presStyleLbl="node2" presStyleIdx="2" presStyleCnt="3"/>
      <dgm:spPr/>
      <dgm:t>
        <a:bodyPr/>
        <a:lstStyle/>
        <a:p>
          <a:endParaRPr lang="ru-RU"/>
        </a:p>
      </dgm:t>
    </dgm:pt>
    <dgm:pt modelId="{D01BCBE7-C354-47DF-B202-9A55727ED197}" type="pres">
      <dgm:prSet presAssocID="{522E71B6-91BE-49B8-93B8-B13D784C37F4}" presName="hierChild4" presStyleCnt="0"/>
      <dgm:spPr/>
    </dgm:pt>
    <dgm:pt modelId="{3EC74505-3A49-456E-BBCB-61EB1FCF19DB}" type="pres">
      <dgm:prSet presAssocID="{522E71B6-91BE-49B8-93B8-B13D784C37F4}" presName="hierChild5" presStyleCnt="0"/>
      <dgm:spPr/>
    </dgm:pt>
    <dgm:pt modelId="{854A91F1-CC27-4554-8975-0F6FA6624E83}" type="pres">
      <dgm:prSet presAssocID="{27FF82CE-2783-4543-B97B-4E052C2531C9}" presName="hierChild3" presStyleCnt="0"/>
      <dgm:spPr/>
    </dgm:pt>
  </dgm:ptLst>
  <dgm:cxnLst>
    <dgm:cxn modelId="{1B8F99E9-4102-45BC-84E1-9059EF158B69}" srcId="{27FF82CE-2783-4543-B97B-4E052C2531C9}" destId="{522E71B6-91BE-49B8-93B8-B13D784C37F4}" srcOrd="2" destOrd="0" parTransId="{59582B89-3980-4426-8DD4-024604F46C5A}" sibTransId="{91C039EE-BAF9-494A-A0D5-C3A1AD628EF8}"/>
    <dgm:cxn modelId="{5248F64D-1526-4961-BDA8-E9B9394E951B}" type="presOf" srcId="{0B38171D-A5C7-446F-AA48-1F3635FF9C23}" destId="{77D9636E-2050-464E-AA9A-9B2B0ACF4EE7}" srcOrd="0" destOrd="0" presId="urn:microsoft.com/office/officeart/2005/8/layout/orgChart1"/>
    <dgm:cxn modelId="{A1C8DECA-278D-4AF9-BD1D-75EC85DFE98C}" type="presOf" srcId="{27FF82CE-2783-4543-B97B-4E052C2531C9}" destId="{335315AE-3236-4F56-8257-6770AE87F6E4}" srcOrd="0" destOrd="0" presId="urn:microsoft.com/office/officeart/2005/8/layout/orgChart1"/>
    <dgm:cxn modelId="{B2C98277-4776-48D9-BF90-A7506C7B66FD}" type="presOf" srcId="{351326C8-C2E0-4F4C-A00F-684C7DC021CE}" destId="{8E8CD086-428B-4343-9C49-3414FDEEBB7C}" srcOrd="0" destOrd="0" presId="urn:microsoft.com/office/officeart/2005/8/layout/orgChart1"/>
    <dgm:cxn modelId="{39EF59C4-FF9B-4D50-BAD8-A8BEEEA92A7F}" type="presOf" srcId="{A2C068C1-DA81-439A-82DA-5ED8F0730C53}" destId="{C6665362-3B74-4501-BF24-461BB523D384}" srcOrd="0" destOrd="0" presId="urn:microsoft.com/office/officeart/2005/8/layout/orgChart1"/>
    <dgm:cxn modelId="{1EADB8DB-DDB1-4E69-B2EB-16A2C8373ADB}" type="presOf" srcId="{659E3DBB-BA4F-411A-AAC4-16D93892E1FF}" destId="{117A16CA-F983-4F82-88EC-F47CDEF60721}" srcOrd="0" destOrd="0" presId="urn:microsoft.com/office/officeart/2005/8/layout/orgChart1"/>
    <dgm:cxn modelId="{56EF7F9B-5108-4FF7-95D8-EFC7FDA36343}" type="presOf" srcId="{27FF82CE-2783-4543-B97B-4E052C2531C9}" destId="{DCBE671E-3644-401E-9C4E-07EE6C68E9BC}" srcOrd="1" destOrd="0" presId="urn:microsoft.com/office/officeart/2005/8/layout/orgChart1"/>
    <dgm:cxn modelId="{3C5E8355-BA18-4BCC-AFAE-2139A7C8BCA9}" type="presOf" srcId="{BA0320A9-99C0-42D0-9D84-E0965B619258}" destId="{161E7595-B491-490D-A2B1-02F616E06482}" srcOrd="0" destOrd="0" presId="urn:microsoft.com/office/officeart/2005/8/layout/orgChart1"/>
    <dgm:cxn modelId="{1E1936E7-91A7-4474-9A17-FEC6135D5599}" type="presOf" srcId="{522E71B6-91BE-49B8-93B8-B13D784C37F4}" destId="{7A7D4343-2119-4C11-8114-5F3CC979A561}" srcOrd="0" destOrd="0" presId="urn:microsoft.com/office/officeart/2005/8/layout/orgChart1"/>
    <dgm:cxn modelId="{638EDC66-6EDC-4B16-B026-41925E74CD90}" type="presOf" srcId="{59582B89-3980-4426-8DD4-024604F46C5A}" destId="{56714473-FAAF-44EA-890B-0FAFC5380B15}" srcOrd="0" destOrd="0" presId="urn:microsoft.com/office/officeart/2005/8/layout/orgChart1"/>
    <dgm:cxn modelId="{50C45F1F-1A2D-4409-8F60-25BEAB327E82}" srcId="{659E3DBB-BA4F-411A-AAC4-16D93892E1FF}" destId="{27FF82CE-2783-4543-B97B-4E052C2531C9}" srcOrd="0" destOrd="0" parTransId="{C3F6C1B5-9FDA-4611-B316-4E51F699D684}" sibTransId="{95F4FFE7-BF54-478C-A372-9E717C82AD9D}"/>
    <dgm:cxn modelId="{537D9DFB-FD69-426F-93E4-60CDBA125AB6}" type="presOf" srcId="{522E71B6-91BE-49B8-93B8-B13D784C37F4}" destId="{C42D3A45-14EA-438B-AA9B-DB7844931AE2}" srcOrd="1" destOrd="0" presId="urn:microsoft.com/office/officeart/2005/8/layout/orgChart1"/>
    <dgm:cxn modelId="{0F6AA666-FAC9-4590-B81C-06A19D96E96F}" srcId="{27FF82CE-2783-4543-B97B-4E052C2531C9}" destId="{BA0320A9-99C0-42D0-9D84-E0965B619258}" srcOrd="1" destOrd="0" parTransId="{351326C8-C2E0-4F4C-A00F-684C7DC021CE}" sibTransId="{E3A7C856-70BD-46B9-9AF3-D96D09C6BE08}"/>
    <dgm:cxn modelId="{FDD59656-DFCC-48E6-85DF-B1406A00F1E0}" type="presOf" srcId="{0B38171D-A5C7-446F-AA48-1F3635FF9C23}" destId="{E94CF802-10A9-41CD-AFEE-F41F8010742B}" srcOrd="1" destOrd="0" presId="urn:microsoft.com/office/officeart/2005/8/layout/orgChart1"/>
    <dgm:cxn modelId="{2DAC2D21-7024-40C5-8D8A-002F1ABF790F}" srcId="{27FF82CE-2783-4543-B97B-4E052C2531C9}" destId="{0B38171D-A5C7-446F-AA48-1F3635FF9C23}" srcOrd="0" destOrd="0" parTransId="{A2C068C1-DA81-439A-82DA-5ED8F0730C53}" sibTransId="{B80A1FEF-1B88-46E5-9157-52175F64EA0C}"/>
    <dgm:cxn modelId="{0838BF1B-1F9A-4419-8375-35ED6CE70CEF}" type="presOf" srcId="{BA0320A9-99C0-42D0-9D84-E0965B619258}" destId="{712662D4-F35D-41F9-8D87-E20AB3D91028}" srcOrd="1" destOrd="0" presId="urn:microsoft.com/office/officeart/2005/8/layout/orgChart1"/>
    <dgm:cxn modelId="{2E19FDFB-9753-4D28-9E0D-C271DA6E9A71}" type="presParOf" srcId="{117A16CA-F983-4F82-88EC-F47CDEF60721}" destId="{74192D7C-2BBB-4A8D-ADBA-5F2DCE77C925}" srcOrd="0" destOrd="0" presId="urn:microsoft.com/office/officeart/2005/8/layout/orgChart1"/>
    <dgm:cxn modelId="{58072B69-A742-4A63-8942-3B5FBDA773FC}" type="presParOf" srcId="{74192D7C-2BBB-4A8D-ADBA-5F2DCE77C925}" destId="{D858CC33-DE14-4B9B-AEE6-DDDDFEC63A9F}" srcOrd="0" destOrd="0" presId="urn:microsoft.com/office/officeart/2005/8/layout/orgChart1"/>
    <dgm:cxn modelId="{939EE50F-2492-4528-9DFC-2CDC2BDF3999}" type="presParOf" srcId="{D858CC33-DE14-4B9B-AEE6-DDDDFEC63A9F}" destId="{335315AE-3236-4F56-8257-6770AE87F6E4}" srcOrd="0" destOrd="0" presId="urn:microsoft.com/office/officeart/2005/8/layout/orgChart1"/>
    <dgm:cxn modelId="{FBA82CE0-7EE4-4FD6-BA54-E80A2EA65D99}" type="presParOf" srcId="{D858CC33-DE14-4B9B-AEE6-DDDDFEC63A9F}" destId="{DCBE671E-3644-401E-9C4E-07EE6C68E9BC}" srcOrd="1" destOrd="0" presId="urn:microsoft.com/office/officeart/2005/8/layout/orgChart1"/>
    <dgm:cxn modelId="{A041532A-259F-4CA8-894F-88A77C836675}" type="presParOf" srcId="{74192D7C-2BBB-4A8D-ADBA-5F2DCE77C925}" destId="{BEB45805-220C-4E1E-89E3-86C1E2371C22}" srcOrd="1" destOrd="0" presId="urn:microsoft.com/office/officeart/2005/8/layout/orgChart1"/>
    <dgm:cxn modelId="{754D4DEA-4A4D-4349-8517-BB959402250C}" type="presParOf" srcId="{BEB45805-220C-4E1E-89E3-86C1E2371C22}" destId="{C6665362-3B74-4501-BF24-461BB523D384}" srcOrd="0" destOrd="0" presId="urn:microsoft.com/office/officeart/2005/8/layout/orgChart1"/>
    <dgm:cxn modelId="{FC192C67-3C5E-4180-B593-004EF495C946}" type="presParOf" srcId="{BEB45805-220C-4E1E-89E3-86C1E2371C22}" destId="{19A7A296-87B5-4F21-B81C-8D08F16991CC}" srcOrd="1" destOrd="0" presId="urn:microsoft.com/office/officeart/2005/8/layout/orgChart1"/>
    <dgm:cxn modelId="{F397F362-DC73-4CBB-BAC7-364472FF63C9}" type="presParOf" srcId="{19A7A296-87B5-4F21-B81C-8D08F16991CC}" destId="{FB959AEC-02D7-4BF3-9D72-72DDFCB6F6C7}" srcOrd="0" destOrd="0" presId="urn:microsoft.com/office/officeart/2005/8/layout/orgChart1"/>
    <dgm:cxn modelId="{4851C849-8CAA-4CCE-B30E-F6F9A966E47F}" type="presParOf" srcId="{FB959AEC-02D7-4BF3-9D72-72DDFCB6F6C7}" destId="{77D9636E-2050-464E-AA9A-9B2B0ACF4EE7}" srcOrd="0" destOrd="0" presId="urn:microsoft.com/office/officeart/2005/8/layout/orgChart1"/>
    <dgm:cxn modelId="{D2E291B3-0DC6-44A2-835B-9F48911523DA}" type="presParOf" srcId="{FB959AEC-02D7-4BF3-9D72-72DDFCB6F6C7}" destId="{E94CF802-10A9-41CD-AFEE-F41F8010742B}" srcOrd="1" destOrd="0" presId="urn:microsoft.com/office/officeart/2005/8/layout/orgChart1"/>
    <dgm:cxn modelId="{C17E5C1A-8279-4C42-B163-BE282D2DAC05}" type="presParOf" srcId="{19A7A296-87B5-4F21-B81C-8D08F16991CC}" destId="{FB81BA17-C38E-4439-9AC4-E29946CB188D}" srcOrd="1" destOrd="0" presId="urn:microsoft.com/office/officeart/2005/8/layout/orgChart1"/>
    <dgm:cxn modelId="{7A1C6593-C72A-4302-8D89-DD6913AACD9D}" type="presParOf" srcId="{19A7A296-87B5-4F21-B81C-8D08F16991CC}" destId="{251BBEF9-76A9-46EB-B0A7-0FF5B2AEA0D9}" srcOrd="2" destOrd="0" presId="urn:microsoft.com/office/officeart/2005/8/layout/orgChart1"/>
    <dgm:cxn modelId="{7ABA4D90-6D54-493C-9A33-E7D00EAC3BE3}" type="presParOf" srcId="{BEB45805-220C-4E1E-89E3-86C1E2371C22}" destId="{8E8CD086-428B-4343-9C49-3414FDEEBB7C}" srcOrd="2" destOrd="0" presId="urn:microsoft.com/office/officeart/2005/8/layout/orgChart1"/>
    <dgm:cxn modelId="{DB92B304-5618-4C49-81D2-E15B5E3A0236}" type="presParOf" srcId="{BEB45805-220C-4E1E-89E3-86C1E2371C22}" destId="{F6C6E300-0E4A-4CF8-8F66-4593D4E0C08D}" srcOrd="3" destOrd="0" presId="urn:microsoft.com/office/officeart/2005/8/layout/orgChart1"/>
    <dgm:cxn modelId="{BFEB39C7-FD31-4E1E-A337-34952E4596BC}" type="presParOf" srcId="{F6C6E300-0E4A-4CF8-8F66-4593D4E0C08D}" destId="{3171B3EF-4F29-4E1D-9BD5-026837B30DCF}" srcOrd="0" destOrd="0" presId="urn:microsoft.com/office/officeart/2005/8/layout/orgChart1"/>
    <dgm:cxn modelId="{5DA84A31-6452-4746-AD47-2A5825E4A7D3}" type="presParOf" srcId="{3171B3EF-4F29-4E1D-9BD5-026837B30DCF}" destId="{161E7595-B491-490D-A2B1-02F616E06482}" srcOrd="0" destOrd="0" presId="urn:microsoft.com/office/officeart/2005/8/layout/orgChart1"/>
    <dgm:cxn modelId="{69B4E6D9-E2B5-4621-8858-2EF43173549B}" type="presParOf" srcId="{3171B3EF-4F29-4E1D-9BD5-026837B30DCF}" destId="{712662D4-F35D-41F9-8D87-E20AB3D91028}" srcOrd="1" destOrd="0" presId="urn:microsoft.com/office/officeart/2005/8/layout/orgChart1"/>
    <dgm:cxn modelId="{E817FCE7-306E-4988-A68E-073B4407F95F}" type="presParOf" srcId="{F6C6E300-0E4A-4CF8-8F66-4593D4E0C08D}" destId="{D06F3F4A-FBB1-4C6D-9EFD-0CEDB5A429DB}" srcOrd="1" destOrd="0" presId="urn:microsoft.com/office/officeart/2005/8/layout/orgChart1"/>
    <dgm:cxn modelId="{56A05467-1704-4EE7-BE0C-39008789B028}" type="presParOf" srcId="{F6C6E300-0E4A-4CF8-8F66-4593D4E0C08D}" destId="{699E6FB5-1314-431C-BD90-4E370D51C8DC}" srcOrd="2" destOrd="0" presId="urn:microsoft.com/office/officeart/2005/8/layout/orgChart1"/>
    <dgm:cxn modelId="{B85D031D-2D54-4FA8-AD82-D224585F0695}" type="presParOf" srcId="{BEB45805-220C-4E1E-89E3-86C1E2371C22}" destId="{56714473-FAAF-44EA-890B-0FAFC5380B15}" srcOrd="4" destOrd="0" presId="urn:microsoft.com/office/officeart/2005/8/layout/orgChart1"/>
    <dgm:cxn modelId="{2B5B47B9-1536-4741-894A-CBD703A668CE}" type="presParOf" srcId="{BEB45805-220C-4E1E-89E3-86C1E2371C22}" destId="{12F8B6FF-D9A2-4EE3-AE44-016D5F005D27}" srcOrd="5" destOrd="0" presId="urn:microsoft.com/office/officeart/2005/8/layout/orgChart1"/>
    <dgm:cxn modelId="{BE643318-61FA-4832-9C31-7AFA7B1A17D6}" type="presParOf" srcId="{12F8B6FF-D9A2-4EE3-AE44-016D5F005D27}" destId="{560404AA-0479-4710-8587-EEFC7A4690F1}" srcOrd="0" destOrd="0" presId="urn:microsoft.com/office/officeart/2005/8/layout/orgChart1"/>
    <dgm:cxn modelId="{D25127C5-BB4A-4E6C-9E7A-2A1E140CBC9A}" type="presParOf" srcId="{560404AA-0479-4710-8587-EEFC7A4690F1}" destId="{7A7D4343-2119-4C11-8114-5F3CC979A561}" srcOrd="0" destOrd="0" presId="urn:microsoft.com/office/officeart/2005/8/layout/orgChart1"/>
    <dgm:cxn modelId="{B5BA3B77-11C2-4CB4-9611-FE9F719D6E7F}" type="presParOf" srcId="{560404AA-0479-4710-8587-EEFC7A4690F1}" destId="{C42D3A45-14EA-438B-AA9B-DB7844931AE2}" srcOrd="1" destOrd="0" presId="urn:microsoft.com/office/officeart/2005/8/layout/orgChart1"/>
    <dgm:cxn modelId="{92A20DD6-1F7B-435D-85D5-6E29994C75C4}" type="presParOf" srcId="{12F8B6FF-D9A2-4EE3-AE44-016D5F005D27}" destId="{D01BCBE7-C354-47DF-B202-9A55727ED197}" srcOrd="1" destOrd="0" presId="urn:microsoft.com/office/officeart/2005/8/layout/orgChart1"/>
    <dgm:cxn modelId="{447D6388-17B1-435B-8B52-9D43C995F5D3}" type="presParOf" srcId="{12F8B6FF-D9A2-4EE3-AE44-016D5F005D27}" destId="{3EC74505-3A49-456E-BBCB-61EB1FCF19DB}" srcOrd="2" destOrd="0" presId="urn:microsoft.com/office/officeart/2005/8/layout/orgChart1"/>
    <dgm:cxn modelId="{5E4938A6-35BC-4157-81D3-1E096D80A75C}" type="presParOf" srcId="{74192D7C-2BBB-4A8D-ADBA-5F2DCE77C925}" destId="{854A91F1-CC27-4554-8975-0F6FA6624E8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F66F14-7BA1-4570-B30D-6EAFA10D204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1E9B20-F377-448E-B5F9-2299961AA3FB}">
      <dgm:prSet/>
      <dgm:spPr/>
      <dgm:t>
        <a:bodyPr/>
        <a:lstStyle/>
        <a:p>
          <a:r>
            <a:rPr lang="ru-RU" dirty="0" err="1" smtClean="0"/>
            <a:t>однорідність</a:t>
          </a:r>
          <a:r>
            <a:rPr lang="ru-RU" dirty="0" smtClean="0"/>
            <a:t> </a:t>
          </a:r>
          <a:r>
            <a:rPr lang="ru-RU" dirty="0" err="1" smtClean="0"/>
            <a:t>фізичного</a:t>
          </a:r>
          <a:r>
            <a:rPr lang="ru-RU" dirty="0" smtClean="0"/>
            <a:t> </a:t>
          </a:r>
          <a:r>
            <a:rPr lang="ru-RU" dirty="0" err="1" smtClean="0"/>
            <a:t>середовища</a:t>
          </a:r>
          <a:endParaRPr lang="ru-RU" dirty="0"/>
        </a:p>
      </dgm:t>
    </dgm:pt>
    <dgm:pt modelId="{A2EAFDA7-972D-4C75-96B7-B9956CF5F2AE}" type="parTrans" cxnId="{822A3093-B8C0-466D-81AD-32C0ACAE4AC6}">
      <dgm:prSet/>
      <dgm:spPr/>
      <dgm:t>
        <a:bodyPr/>
        <a:lstStyle/>
        <a:p>
          <a:endParaRPr lang="ru-RU"/>
        </a:p>
      </dgm:t>
    </dgm:pt>
    <dgm:pt modelId="{61E8A83F-CCDB-44CF-8358-72EDCA3D5B77}" type="sibTrans" cxnId="{822A3093-B8C0-466D-81AD-32C0ACAE4AC6}">
      <dgm:prSet/>
      <dgm:spPr/>
      <dgm:t>
        <a:bodyPr/>
        <a:lstStyle/>
        <a:p>
          <a:endParaRPr lang="ru-RU"/>
        </a:p>
      </dgm:t>
    </dgm:pt>
    <dgm:pt modelId="{DE6EB214-92C6-4B0D-BA56-2DFB7C49490A}" type="pres">
      <dgm:prSet presAssocID="{08F66F14-7BA1-4570-B30D-6EAFA10D204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E72F22E-A667-4E43-A0A6-344D288FEDA3}" type="pres">
      <dgm:prSet presAssocID="{921E9B20-F377-448E-B5F9-2299961AA3FB}" presName="horFlow" presStyleCnt="0"/>
      <dgm:spPr/>
    </dgm:pt>
    <dgm:pt modelId="{EA6C7189-AF9D-475F-AEC1-C45A4D590A25}" type="pres">
      <dgm:prSet presAssocID="{921E9B20-F377-448E-B5F9-2299961AA3FB}" presName="bigChev" presStyleLbl="node1" presStyleIdx="0" presStyleCnt="1" custScaleY="72878"/>
      <dgm:spPr/>
      <dgm:t>
        <a:bodyPr/>
        <a:lstStyle/>
        <a:p>
          <a:endParaRPr lang="ru-RU"/>
        </a:p>
      </dgm:t>
    </dgm:pt>
  </dgm:ptLst>
  <dgm:cxnLst>
    <dgm:cxn modelId="{822A3093-B8C0-466D-81AD-32C0ACAE4AC6}" srcId="{08F66F14-7BA1-4570-B30D-6EAFA10D2049}" destId="{921E9B20-F377-448E-B5F9-2299961AA3FB}" srcOrd="0" destOrd="0" parTransId="{A2EAFDA7-972D-4C75-96B7-B9956CF5F2AE}" sibTransId="{61E8A83F-CCDB-44CF-8358-72EDCA3D5B77}"/>
    <dgm:cxn modelId="{165DDA4B-ADA9-4466-BCA9-02EB33ECAC53}" type="presOf" srcId="{08F66F14-7BA1-4570-B30D-6EAFA10D2049}" destId="{DE6EB214-92C6-4B0D-BA56-2DFB7C49490A}" srcOrd="0" destOrd="0" presId="urn:microsoft.com/office/officeart/2005/8/layout/lProcess3"/>
    <dgm:cxn modelId="{FA4D6221-8D3D-4535-A38F-DE9B3318B943}" type="presOf" srcId="{921E9B20-F377-448E-B5F9-2299961AA3FB}" destId="{EA6C7189-AF9D-475F-AEC1-C45A4D590A25}" srcOrd="0" destOrd="0" presId="urn:microsoft.com/office/officeart/2005/8/layout/lProcess3"/>
    <dgm:cxn modelId="{8924495E-81A6-4162-9A8B-06C9CE6CE325}" type="presParOf" srcId="{DE6EB214-92C6-4B0D-BA56-2DFB7C49490A}" destId="{DE72F22E-A667-4E43-A0A6-344D288FEDA3}" srcOrd="0" destOrd="0" presId="urn:microsoft.com/office/officeart/2005/8/layout/lProcess3"/>
    <dgm:cxn modelId="{00850FC3-9737-4019-935C-794ED5D3DB45}" type="presParOf" srcId="{DE72F22E-A667-4E43-A0A6-344D288FEDA3}" destId="{EA6C7189-AF9D-475F-AEC1-C45A4D590A2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01AF4-F27E-4202-ACC5-CA5502CB3A88}">
      <dsp:nvSpPr>
        <dsp:cNvPr id="0" name=""/>
        <dsp:cNvSpPr/>
      </dsp:nvSpPr>
      <dsp:spPr>
        <a:xfrm>
          <a:off x="2309494" y="60007"/>
          <a:ext cx="2880360" cy="288036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err="1" smtClean="0"/>
            <a:t>Територія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діалогу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між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рівнями</a:t>
          </a:r>
          <a:r>
            <a:rPr lang="ru-RU" sz="1700" b="1" kern="1200" dirty="0" smtClean="0"/>
            <a:t> </a:t>
          </a:r>
          <a:r>
            <a:rPr lang="ru-RU" sz="1700" b="1" kern="1200" dirty="0" err="1" smtClean="0"/>
            <a:t>влади</a:t>
          </a:r>
          <a:endParaRPr lang="ru-RU" sz="1700" kern="1200" dirty="0"/>
        </a:p>
      </dsp:txBody>
      <dsp:txXfrm>
        <a:off x="2693542" y="564070"/>
        <a:ext cx="2112264" cy="1296162"/>
      </dsp:txXfrm>
    </dsp:sp>
    <dsp:sp modelId="{748D88B9-F594-4415-B0F7-82BB816566E5}">
      <dsp:nvSpPr>
        <dsp:cNvPr id="0" name=""/>
        <dsp:cNvSpPr/>
      </dsp:nvSpPr>
      <dsp:spPr>
        <a:xfrm>
          <a:off x="3348824" y="1860232"/>
          <a:ext cx="2880360" cy="2880360"/>
        </a:xfrm>
        <a:prstGeom prst="ellipse">
          <a:avLst/>
        </a:prstGeom>
        <a:solidFill>
          <a:schemeClr val="accent4">
            <a:alpha val="50000"/>
            <a:hueOff val="-1605168"/>
            <a:satOff val="19845"/>
            <a:lumOff val="-64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справжнє розуміння країни можливе тільки при врахуванні регіональних факторів</a:t>
          </a:r>
          <a:endParaRPr lang="ru-RU" sz="1700" kern="1200"/>
        </a:p>
      </dsp:txBody>
      <dsp:txXfrm>
        <a:off x="4229734" y="2604325"/>
        <a:ext cx="1728216" cy="1584198"/>
      </dsp:txXfrm>
    </dsp:sp>
    <dsp:sp modelId="{24F50B74-88A0-40D4-B9DA-CC4BC8CBBB66}">
      <dsp:nvSpPr>
        <dsp:cNvPr id="0" name=""/>
        <dsp:cNvSpPr/>
      </dsp:nvSpPr>
      <dsp:spPr>
        <a:xfrm>
          <a:off x="1270165" y="1860232"/>
          <a:ext cx="2880360" cy="2880360"/>
        </a:xfrm>
        <a:prstGeom prst="ellipse">
          <a:avLst/>
        </a:prstGeom>
        <a:solidFill>
          <a:schemeClr val="accent4">
            <a:alpha val="50000"/>
            <a:hueOff val="-3210336"/>
            <a:satOff val="39690"/>
            <a:lumOff val="-129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smtClean="0"/>
            <a:t>глобалізаційні процеси у світі</a:t>
          </a:r>
          <a:endParaRPr lang="ru-RU" sz="1700" kern="1200"/>
        </a:p>
      </dsp:txBody>
      <dsp:txXfrm>
        <a:off x="1541398" y="2604325"/>
        <a:ext cx="1728216" cy="1584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714473-FAAF-44EA-890B-0FAFC5380B15}">
      <dsp:nvSpPr>
        <dsp:cNvPr id="0" name=""/>
        <dsp:cNvSpPr/>
      </dsp:nvSpPr>
      <dsp:spPr>
        <a:xfrm>
          <a:off x="3737874" y="592652"/>
          <a:ext cx="2523827" cy="279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140"/>
              </a:lnTo>
              <a:lnTo>
                <a:pt x="2523827" y="155140"/>
              </a:lnTo>
              <a:lnTo>
                <a:pt x="2523827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CD086-428B-4343-9C49-3414FDEEBB7C}">
      <dsp:nvSpPr>
        <dsp:cNvPr id="0" name=""/>
        <dsp:cNvSpPr/>
      </dsp:nvSpPr>
      <dsp:spPr>
        <a:xfrm>
          <a:off x="3692154" y="592652"/>
          <a:ext cx="91440" cy="2795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140"/>
              </a:lnTo>
              <a:lnTo>
                <a:pt x="60459" y="155140"/>
              </a:lnTo>
              <a:lnTo>
                <a:pt x="60459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65362-3B74-4501-BF24-461BB523D384}">
      <dsp:nvSpPr>
        <dsp:cNvPr id="0" name=""/>
        <dsp:cNvSpPr/>
      </dsp:nvSpPr>
      <dsp:spPr>
        <a:xfrm>
          <a:off x="1239952" y="592652"/>
          <a:ext cx="2497922" cy="279597"/>
        </a:xfrm>
        <a:custGeom>
          <a:avLst/>
          <a:gdLst/>
          <a:ahLst/>
          <a:cxnLst/>
          <a:rect l="0" t="0" r="0" b="0"/>
          <a:pathLst>
            <a:path>
              <a:moveTo>
                <a:pt x="2497922" y="0"/>
              </a:moveTo>
              <a:lnTo>
                <a:pt x="2497922" y="155140"/>
              </a:lnTo>
              <a:lnTo>
                <a:pt x="0" y="155140"/>
              </a:lnTo>
              <a:lnTo>
                <a:pt x="0" y="2795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315AE-3236-4F56-8257-6770AE87F6E4}">
      <dsp:nvSpPr>
        <dsp:cNvPr id="0" name=""/>
        <dsp:cNvSpPr/>
      </dsp:nvSpPr>
      <dsp:spPr>
        <a:xfrm>
          <a:off x="3145222" y="0"/>
          <a:ext cx="1185304" cy="5926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чинники</a:t>
          </a:r>
          <a:endParaRPr lang="ru-RU" sz="2400" kern="1200" dirty="0"/>
        </a:p>
      </dsp:txBody>
      <dsp:txXfrm>
        <a:off x="3145222" y="0"/>
        <a:ext cx="1185304" cy="592652"/>
      </dsp:txXfrm>
    </dsp:sp>
    <dsp:sp modelId="{77D9636E-2050-464E-AA9A-9B2B0ACF4EE7}">
      <dsp:nvSpPr>
        <dsp:cNvPr id="0" name=""/>
        <dsp:cNvSpPr/>
      </dsp:nvSpPr>
      <dsp:spPr>
        <a:xfrm>
          <a:off x="4218" y="872250"/>
          <a:ext cx="2471466" cy="3050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1) </a:t>
          </a:r>
          <a:r>
            <a:rPr lang="ru-RU" sz="2500" kern="1200" dirty="0" err="1" smtClean="0"/>
            <a:t>посилення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нерівномірності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економічного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розвитку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 і </a:t>
          </a:r>
          <a:r>
            <a:rPr lang="ru-RU" sz="2500" kern="1200" dirty="0" err="1" smtClean="0"/>
            <a:t>поява</a:t>
          </a:r>
          <a:r>
            <a:rPr lang="ru-RU" sz="2500" kern="1200" dirty="0" smtClean="0"/>
            <a:t> феномену „</a:t>
          </a:r>
          <a:r>
            <a:rPr lang="ru-RU" sz="2500" kern="1200" dirty="0" err="1" smtClean="0"/>
            <a:t>депресивного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”; </a:t>
          </a:r>
          <a:endParaRPr lang="ru-RU" sz="2500" kern="1200" dirty="0"/>
        </a:p>
      </dsp:txBody>
      <dsp:txXfrm>
        <a:off x="4218" y="872250"/>
        <a:ext cx="2471466" cy="3050641"/>
      </dsp:txXfrm>
    </dsp:sp>
    <dsp:sp modelId="{161E7595-B491-490D-A2B1-02F616E06482}">
      <dsp:nvSpPr>
        <dsp:cNvPr id="0" name=""/>
        <dsp:cNvSpPr/>
      </dsp:nvSpPr>
      <dsp:spPr>
        <a:xfrm>
          <a:off x="2724599" y="872250"/>
          <a:ext cx="2056029" cy="389766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2) культурна </a:t>
          </a:r>
          <a:r>
            <a:rPr lang="ru-RU" sz="2500" kern="1200" dirty="0" err="1" smtClean="0"/>
            <a:t>гомогенізація</a:t>
          </a:r>
          <a:r>
            <a:rPr lang="ru-RU" sz="2500" kern="1200" dirty="0" smtClean="0"/>
            <a:t> у </a:t>
          </a:r>
          <a:r>
            <a:rPr lang="ru-RU" sz="2500" kern="1200" dirty="0" err="1" smtClean="0"/>
            <a:t>Західній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Європі</a:t>
          </a:r>
          <a:r>
            <a:rPr lang="ru-RU" sz="2500" kern="1200" dirty="0" smtClean="0"/>
            <a:t> і, </a:t>
          </a:r>
          <a:r>
            <a:rPr lang="ru-RU" sz="2500" kern="1200" dirty="0" err="1" smtClean="0"/>
            <a:t>відповідно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намагання</a:t>
          </a:r>
          <a:r>
            <a:rPr lang="ru-RU" sz="2500" kern="1200" dirty="0" smtClean="0"/>
            <a:t> кожного </a:t>
          </a:r>
          <a:r>
            <a:rPr lang="ru-RU" sz="2500" kern="1200" dirty="0" err="1" smtClean="0"/>
            <a:t>регіону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відстояти</a:t>
          </a:r>
          <a:r>
            <a:rPr lang="ru-RU" sz="2500" kern="1200" dirty="0" smtClean="0"/>
            <a:t> свою </a:t>
          </a:r>
          <a:r>
            <a:rPr lang="ru-RU" sz="2500" kern="1200" dirty="0" err="1" smtClean="0"/>
            <a:t>самобутність</a:t>
          </a:r>
          <a:r>
            <a:rPr lang="ru-RU" sz="2500" kern="1200" dirty="0" smtClean="0"/>
            <a:t>; </a:t>
          </a:r>
          <a:endParaRPr lang="ru-RU" sz="2500" kern="1200" dirty="0"/>
        </a:p>
      </dsp:txBody>
      <dsp:txXfrm>
        <a:off x="2724599" y="872250"/>
        <a:ext cx="2056029" cy="3897666"/>
      </dsp:txXfrm>
    </dsp:sp>
    <dsp:sp modelId="{7A7D4343-2119-4C11-8114-5F3CC979A561}">
      <dsp:nvSpPr>
        <dsp:cNvPr id="0" name=""/>
        <dsp:cNvSpPr/>
      </dsp:nvSpPr>
      <dsp:spPr>
        <a:xfrm>
          <a:off x="5029542" y="872250"/>
          <a:ext cx="2464318" cy="28003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3) </a:t>
          </a:r>
          <a:r>
            <a:rPr lang="ru-RU" sz="2500" kern="1200" dirty="0" err="1" smtClean="0"/>
            <a:t>європейська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інтеграція</a:t>
          </a:r>
          <a:r>
            <a:rPr lang="ru-RU" sz="2500" kern="1200" dirty="0" smtClean="0"/>
            <a:t> і </a:t>
          </a:r>
          <a:r>
            <a:rPr lang="ru-RU" sz="2500" kern="1200" dirty="0" err="1" smtClean="0"/>
            <a:t>зміцнення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регіонального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виміру</a:t>
          </a:r>
          <a:r>
            <a:rPr lang="ru-RU" sz="2500" kern="1200" dirty="0" smtClean="0"/>
            <a:t>. </a:t>
          </a:r>
          <a:endParaRPr lang="ru-RU" sz="2500" kern="1200" dirty="0"/>
        </a:p>
      </dsp:txBody>
      <dsp:txXfrm>
        <a:off x="5029542" y="872250"/>
        <a:ext cx="2464318" cy="2800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C7189-AF9D-475F-AEC1-C45A4D590A25}">
      <dsp:nvSpPr>
        <dsp:cNvPr id="0" name=""/>
        <dsp:cNvSpPr/>
      </dsp:nvSpPr>
      <dsp:spPr>
        <a:xfrm>
          <a:off x="230692" y="778"/>
          <a:ext cx="7037964" cy="20516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690" tIns="29845" rIns="0" bIns="2984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kern="1200" dirty="0" err="1" smtClean="0"/>
            <a:t>однорідність</a:t>
          </a:r>
          <a:r>
            <a:rPr lang="ru-RU" sz="4700" kern="1200" dirty="0" smtClean="0"/>
            <a:t> </a:t>
          </a:r>
          <a:r>
            <a:rPr lang="ru-RU" sz="4700" kern="1200" dirty="0" err="1" smtClean="0"/>
            <a:t>фізичного</a:t>
          </a:r>
          <a:r>
            <a:rPr lang="ru-RU" sz="4700" kern="1200" dirty="0" smtClean="0"/>
            <a:t> </a:t>
          </a:r>
          <a:r>
            <a:rPr lang="ru-RU" sz="4700" kern="1200" dirty="0" err="1" smtClean="0"/>
            <a:t>середовища</a:t>
          </a:r>
          <a:endParaRPr lang="ru-RU" sz="4700" kern="1200" dirty="0"/>
        </a:p>
      </dsp:txBody>
      <dsp:txXfrm>
        <a:off x="1256518" y="778"/>
        <a:ext cx="4986313" cy="20516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59898"/>
            <a:ext cx="7147520" cy="2565046"/>
          </a:xfrm>
        </p:spPr>
        <p:txBody>
          <a:bodyPr/>
          <a:lstStyle/>
          <a:p>
            <a:r>
              <a:rPr lang="ru-RU" b="1" dirty="0" err="1"/>
              <a:t>Підходи</a:t>
            </a:r>
            <a:r>
              <a:rPr lang="ru-RU" b="1" dirty="0"/>
              <a:t> до </a:t>
            </a:r>
            <a:r>
              <a:rPr lang="ru-RU" b="1" dirty="0" err="1"/>
              <a:t>розуміння</a:t>
            </a:r>
            <a:r>
              <a:rPr lang="ru-RU" b="1" dirty="0"/>
              <a:t> </a:t>
            </a:r>
            <a:r>
              <a:rPr lang="ru-RU" b="1" dirty="0" err="1"/>
              <a:t>поняття</a:t>
            </a:r>
            <a:r>
              <a:rPr lang="ru-RU" b="1" dirty="0"/>
              <a:t> «</a:t>
            </a:r>
            <a:r>
              <a:rPr lang="ru-RU" b="1" dirty="0" err="1"/>
              <a:t>регіон</a:t>
            </a:r>
            <a:r>
              <a:rPr lang="ru-RU" b="1" dirty="0" smtClean="0"/>
              <a:t>»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2120" y="260648"/>
            <a:ext cx="7406640" cy="13681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5362" name="Picture 2" descr="C:\Users\User\Desktop\значки\аа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28999"/>
            <a:ext cx="7560840" cy="2408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83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Економічна</a:t>
            </a:r>
            <a:r>
              <a:rPr lang="ru-RU" dirty="0"/>
              <a:t> наука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-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 smtClean="0"/>
              <a:t>територія</a:t>
            </a:r>
            <a:r>
              <a:rPr lang="ru-RU" dirty="0" smtClean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виражену</a:t>
            </a:r>
            <a:r>
              <a:rPr lang="ru-RU" dirty="0"/>
              <a:t> </a:t>
            </a:r>
            <a:r>
              <a:rPr lang="ru-RU" dirty="0" err="1"/>
              <a:t>спеціалізацію</a:t>
            </a:r>
            <a:r>
              <a:rPr lang="ru-RU" dirty="0"/>
              <a:t> і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 smtClean="0"/>
              <a:t>цілісність</a:t>
            </a:r>
            <a:endParaRPr lang="ru-RU" dirty="0"/>
          </a:p>
          <a:p>
            <a:endParaRPr lang="ru-RU" dirty="0"/>
          </a:p>
        </p:txBody>
      </p:sp>
      <p:pic>
        <p:nvPicPr>
          <p:cNvPr id="10242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140968"/>
            <a:ext cx="554461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184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геополітика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err="1"/>
              <a:t>ціла</a:t>
            </a:r>
            <a:r>
              <a:rPr lang="ru-RU" dirty="0"/>
              <a:t> </a:t>
            </a:r>
            <a:r>
              <a:rPr lang="ru-RU" dirty="0" err="1"/>
              <a:t>геополітична</a:t>
            </a:r>
            <a:r>
              <a:rPr lang="ru-RU" dirty="0"/>
              <a:t> зона,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3888" y="3212976"/>
            <a:ext cx="5440560" cy="316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978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адміністративно-територіальна одиниця</a:t>
            </a:r>
            <a:endParaRPr lang="ru-RU" dirty="0"/>
          </a:p>
        </p:txBody>
      </p:sp>
      <p:pic>
        <p:nvPicPr>
          <p:cNvPr id="9218" name="Picture 2" descr="C:\Users\User\Desktop\завантаженн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92896"/>
            <a:ext cx="7128792" cy="436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940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Культурно-</a:t>
            </a:r>
            <a:r>
              <a:rPr lang="ru-RU" dirty="0" err="1"/>
              <a:t>філософське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-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мікрокосм</a:t>
            </a:r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13314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04864"/>
            <a:ext cx="7128792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49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Політична</a:t>
            </a:r>
            <a:r>
              <a:rPr lang="ru-RU" dirty="0"/>
              <a:t> наука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/>
              <a:t>регіон</a:t>
            </a:r>
            <a:r>
              <a:rPr lang="ru-RU" dirty="0"/>
              <a:t> як </a:t>
            </a:r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соціально-політичну</a:t>
            </a:r>
            <a:r>
              <a:rPr lang="ru-RU" dirty="0"/>
              <a:t> систему, при </a:t>
            </a:r>
            <a:r>
              <a:rPr lang="ru-RU" dirty="0" err="1"/>
              <a:t>цьому</a:t>
            </a:r>
            <a:r>
              <a:rPr lang="ru-RU" dirty="0"/>
              <a:t> не </a:t>
            </a:r>
            <a:r>
              <a:rPr lang="ru-RU" dirty="0" err="1"/>
              <a:t>ігнорує</a:t>
            </a:r>
            <a:r>
              <a:rPr lang="ru-RU" dirty="0"/>
              <a:t> таких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, як </a:t>
            </a:r>
            <a:r>
              <a:rPr lang="ru-RU" dirty="0" err="1"/>
              <a:t>історико</a:t>
            </a:r>
            <a:r>
              <a:rPr lang="ru-RU" dirty="0"/>
              <a:t>-культурна та </a:t>
            </a:r>
            <a:r>
              <a:rPr lang="ru-RU" dirty="0" err="1"/>
              <a:t>фізико-географічна</a:t>
            </a:r>
            <a:r>
              <a:rPr lang="ru-RU" dirty="0"/>
              <a:t> </a:t>
            </a:r>
            <a:r>
              <a:rPr lang="ru-RU" dirty="0" err="1"/>
              <a:t>спільність</a:t>
            </a:r>
            <a:r>
              <a:rPr lang="ru-RU" dirty="0"/>
              <a:t>. </a:t>
            </a:r>
          </a:p>
        </p:txBody>
      </p:sp>
      <p:pic>
        <p:nvPicPr>
          <p:cNvPr id="11266" name="Picture 2" descr="C:\Users\User\Desktop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3" y="4043363"/>
            <a:ext cx="19335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186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Регіон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певна</a:t>
            </a:r>
            <a:r>
              <a:rPr lang="ru-RU" b="1" dirty="0" smtClean="0"/>
              <a:t> </a:t>
            </a:r>
            <a:r>
              <a:rPr lang="ru-RU" b="1" dirty="0" err="1" smtClean="0"/>
              <a:t>частина</a:t>
            </a:r>
            <a:r>
              <a:rPr lang="ru-RU" b="1" dirty="0" smtClean="0"/>
              <a:t> </a:t>
            </a:r>
            <a:r>
              <a:rPr lang="ru-RU" b="1" dirty="0" err="1" smtClean="0"/>
              <a:t>території</a:t>
            </a:r>
            <a:r>
              <a:rPr lang="ru-RU" b="1" dirty="0" smtClean="0"/>
              <a:t> </a:t>
            </a:r>
            <a:r>
              <a:rPr lang="ru-RU" b="1" dirty="0" err="1"/>
              <a:t>країни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 smtClean="0"/>
              <a:t>кількох</a:t>
            </a:r>
            <a:r>
              <a:rPr lang="ru-RU" b="1" dirty="0" smtClean="0"/>
              <a:t> </a:t>
            </a:r>
            <a:r>
              <a:rPr lang="ru-RU" b="1" dirty="0" err="1"/>
              <a:t>сусідніх</a:t>
            </a:r>
            <a:r>
              <a:rPr lang="ru-RU" b="1" dirty="0"/>
              <a:t> </a:t>
            </a:r>
            <a:r>
              <a:rPr lang="ru-RU" b="1" dirty="0" err="1"/>
              <a:t>країн</a:t>
            </a:r>
            <a:r>
              <a:rPr lang="ru-RU" b="1" dirty="0"/>
              <a:t> з </a:t>
            </a:r>
            <a:r>
              <a:rPr lang="ru-RU" b="1" dirty="0" err="1"/>
              <a:t>більш-менш</a:t>
            </a:r>
            <a:r>
              <a:rPr lang="ru-RU" b="1" dirty="0"/>
              <a:t> </a:t>
            </a:r>
            <a:r>
              <a:rPr lang="ru-RU" b="1" dirty="0" err="1"/>
              <a:t>однорідними</a:t>
            </a:r>
            <a:r>
              <a:rPr lang="ru-RU" b="1" dirty="0"/>
              <a:t> </a:t>
            </a:r>
            <a:r>
              <a:rPr lang="ru-RU" b="1" dirty="0" err="1"/>
              <a:t>природними</a:t>
            </a:r>
            <a:r>
              <a:rPr lang="ru-RU" b="1" dirty="0"/>
              <a:t> </a:t>
            </a:r>
            <a:r>
              <a:rPr lang="ru-RU" b="1" dirty="0" err="1"/>
              <a:t>умовами</a:t>
            </a:r>
            <a:r>
              <a:rPr lang="ru-RU" b="1" dirty="0"/>
              <a:t> і характером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виробничих</a:t>
            </a:r>
            <a:r>
              <a:rPr lang="ru-RU" b="1" dirty="0"/>
              <a:t> сил, з особливою </a:t>
            </a:r>
            <a:r>
              <a:rPr lang="ru-RU" b="1" dirty="0" err="1"/>
              <a:t>соціальною</a:t>
            </a:r>
            <a:r>
              <a:rPr lang="ru-RU" b="1" dirty="0"/>
              <a:t> </a:t>
            </a:r>
            <a:r>
              <a:rPr lang="ru-RU" b="1" dirty="0" err="1"/>
              <a:t>інфраструктурою</a:t>
            </a:r>
            <a:r>
              <a:rPr lang="ru-RU" b="1" dirty="0"/>
              <a:t> і </a:t>
            </a:r>
            <a:r>
              <a:rPr lang="ru-RU" b="1" dirty="0" err="1"/>
              <a:t>своєрідністю</a:t>
            </a:r>
            <a:r>
              <a:rPr lang="ru-RU" b="1" dirty="0"/>
              <a:t> </a:t>
            </a:r>
            <a:r>
              <a:rPr lang="ru-RU" b="1" dirty="0" err="1"/>
              <a:t>соціальнополітичних</a:t>
            </a:r>
            <a:r>
              <a:rPr lang="ru-RU" b="1" dirty="0"/>
              <a:t> </a:t>
            </a:r>
            <a:r>
              <a:rPr lang="ru-RU" b="1" dirty="0" smtClean="0"/>
              <a:t>умов</a:t>
            </a:r>
            <a:endParaRPr lang="ru-RU" b="1" dirty="0"/>
          </a:p>
          <a:p>
            <a:endParaRPr lang="ru-RU" dirty="0"/>
          </a:p>
        </p:txBody>
      </p:sp>
      <p:pic>
        <p:nvPicPr>
          <p:cNvPr id="7170" name="Picture 2" descr="C:\Users\User\Desktop\значки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4841875"/>
            <a:ext cx="2438400" cy="187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2034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Регіон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відносно</a:t>
            </a:r>
            <a:r>
              <a:rPr lang="ru-RU" dirty="0" smtClean="0"/>
              <a:t> </a:t>
            </a:r>
            <a:r>
              <a:rPr lang="ru-RU" dirty="0" err="1"/>
              <a:t>самостійна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система з </a:t>
            </a:r>
            <a:r>
              <a:rPr lang="ru-RU" dirty="0" err="1"/>
              <a:t>достатньо</a:t>
            </a:r>
            <a:r>
              <a:rPr lang="ru-RU" dirty="0"/>
              <a:t> широкою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компетенцією</a:t>
            </a:r>
            <a:r>
              <a:rPr lang="ru-RU" dirty="0"/>
              <a:t>, яка </a:t>
            </a:r>
            <a:r>
              <a:rPr lang="ru-RU" dirty="0" err="1"/>
              <a:t>охоплює</a:t>
            </a:r>
            <a:r>
              <a:rPr lang="ru-RU" dirty="0"/>
              <a:t> одну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областей (земель, </a:t>
            </a:r>
            <a:r>
              <a:rPr lang="ru-RU" dirty="0" err="1"/>
              <a:t>провінцій</a:t>
            </a:r>
            <a:r>
              <a:rPr lang="ru-RU" dirty="0"/>
              <a:t>,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)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сусідніх</a:t>
            </a:r>
            <a:r>
              <a:rPr lang="ru-RU" dirty="0"/>
              <a:t> держав,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зберігають</a:t>
            </a:r>
            <a:r>
              <a:rPr lang="ru-RU" dirty="0"/>
              <a:t> свою </a:t>
            </a:r>
            <a:r>
              <a:rPr lang="ru-RU" dirty="0" err="1"/>
              <a:t>незалежність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 </a:t>
            </a:r>
            <a:r>
              <a:rPr lang="ru-RU" dirty="0" err="1"/>
              <a:t>певного</a:t>
            </a:r>
            <a:r>
              <a:rPr lang="ru-RU" dirty="0"/>
              <a:t> кола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і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спільною</a:t>
            </a:r>
            <a:r>
              <a:rPr lang="ru-RU" dirty="0"/>
              <a:t> </a:t>
            </a:r>
            <a:r>
              <a:rPr lang="ru-RU" dirty="0" err="1"/>
              <a:t>історико</a:t>
            </a:r>
            <a:r>
              <a:rPr lang="ru-RU" dirty="0"/>
              <a:t>-культурною, </a:t>
            </a:r>
            <a:r>
              <a:rPr lang="ru-RU" dirty="0" err="1"/>
              <a:t>економічною</a:t>
            </a:r>
            <a:r>
              <a:rPr lang="ru-RU" dirty="0"/>
              <a:t>, </a:t>
            </a:r>
            <a:r>
              <a:rPr lang="ru-RU" dirty="0" err="1"/>
              <a:t>географічною</a:t>
            </a:r>
            <a:r>
              <a:rPr lang="ru-RU" dirty="0"/>
              <a:t>, </a:t>
            </a:r>
            <a:r>
              <a:rPr lang="ru-RU" dirty="0" err="1"/>
              <a:t>політичною</a:t>
            </a:r>
            <a:r>
              <a:rPr lang="ru-RU" dirty="0"/>
              <a:t> та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специфікою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11408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Фактично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співтовариство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склалося</a:t>
            </a:r>
            <a:r>
              <a:rPr lang="ru-RU" dirty="0"/>
              <a:t> </a:t>
            </a:r>
            <a:r>
              <a:rPr lang="ru-RU" dirty="0" err="1"/>
              <a:t>історично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не </a:t>
            </a:r>
            <a:r>
              <a:rPr lang="ru-RU" dirty="0" err="1"/>
              <a:t>співпадати</a:t>
            </a:r>
            <a:r>
              <a:rPr lang="ru-RU" dirty="0"/>
              <a:t> з </a:t>
            </a:r>
            <a:r>
              <a:rPr lang="ru-RU" dirty="0" err="1"/>
              <a:t>регіоном</a:t>
            </a:r>
            <a:r>
              <a:rPr lang="ru-RU" dirty="0"/>
              <a:t> як </a:t>
            </a:r>
            <a:r>
              <a:rPr lang="ru-RU" dirty="0" err="1"/>
              <a:t>адміністративно-територіальною</a:t>
            </a:r>
            <a:r>
              <a:rPr lang="ru-RU" dirty="0"/>
              <a:t> </a:t>
            </a:r>
            <a:r>
              <a:rPr lang="ru-RU" dirty="0" err="1"/>
              <a:t>одиницею</a:t>
            </a:r>
            <a:r>
              <a:rPr lang="ru-RU" dirty="0"/>
              <a:t> і „</a:t>
            </a:r>
            <a:r>
              <a:rPr lang="ru-RU" dirty="0" err="1"/>
              <a:t>пересікати</a:t>
            </a:r>
            <a:r>
              <a:rPr lang="ru-RU" dirty="0"/>
              <a:t>”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. </a:t>
            </a: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– </a:t>
            </a:r>
            <a:r>
              <a:rPr lang="ru-RU" dirty="0" err="1"/>
              <a:t>історико-культурний</a:t>
            </a:r>
            <a:r>
              <a:rPr lang="ru-RU" dirty="0"/>
              <a:t>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Галичина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в себе </a:t>
            </a:r>
            <a:r>
              <a:rPr lang="ru-RU" dirty="0" err="1"/>
              <a:t>Львівську</a:t>
            </a:r>
            <a:r>
              <a:rPr lang="ru-RU" dirty="0"/>
              <a:t>, </a:t>
            </a:r>
            <a:r>
              <a:rPr lang="ru-RU" dirty="0" err="1"/>
              <a:t>Івано-Франківську</a:t>
            </a:r>
            <a:r>
              <a:rPr lang="ru-RU" dirty="0"/>
              <a:t> і </a:t>
            </a:r>
            <a:r>
              <a:rPr lang="ru-RU" dirty="0" err="1"/>
              <a:t>велику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Тернопільської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885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2" y="1100138"/>
            <a:ext cx="7734052" cy="4993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167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6672"/>
            <a:ext cx="6768752" cy="597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20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Актуальність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 smtClean="0"/>
              <a:t>регіону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824669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User\Desktop\значки\завантаження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43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Предмет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регіоналістики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регіональні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соціально-політичні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процеси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інститути</a:t>
            </a:r>
            <a:endParaRPr lang="ru-RU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Users\User\Desktop\значки\картин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08920"/>
            <a:ext cx="6984776" cy="367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24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9500"/>
            <a:ext cx="8229600" cy="1600200"/>
          </a:xfrm>
        </p:spPr>
        <p:txBody>
          <a:bodyPr/>
          <a:lstStyle/>
          <a:p>
            <a:r>
              <a:rPr lang="ru-RU" sz="2400" dirty="0" err="1"/>
              <a:t>Ставлення</a:t>
            </a:r>
            <a:r>
              <a:rPr lang="ru-RU" sz="2400" dirty="0"/>
              <a:t> до </a:t>
            </a:r>
            <a:r>
              <a:rPr lang="ru-RU" sz="2400" dirty="0" err="1"/>
              <a:t>регіону</a:t>
            </a:r>
            <a:r>
              <a:rPr lang="ru-RU" sz="2400" dirty="0"/>
              <a:t> як природно-</a:t>
            </a:r>
            <a:r>
              <a:rPr lang="ru-RU" sz="2400" dirty="0" err="1"/>
              <a:t>історичного</a:t>
            </a:r>
            <a:r>
              <a:rPr lang="ru-RU" sz="2400" dirty="0"/>
              <a:t> та </a:t>
            </a:r>
            <a:r>
              <a:rPr lang="ru-RU" sz="2400" dirty="0" err="1"/>
              <a:t>соціокультурного</a:t>
            </a:r>
            <a:r>
              <a:rPr lang="ru-RU" sz="2400" dirty="0"/>
              <a:t> простору </a:t>
            </a:r>
            <a:r>
              <a:rPr lang="ru-RU" sz="2400" dirty="0" err="1"/>
              <a:t>пройшло</a:t>
            </a:r>
            <a:r>
              <a:rPr lang="ru-RU" sz="2400" dirty="0"/>
              <a:t> </a:t>
            </a:r>
            <a:r>
              <a:rPr lang="ru-RU" sz="2400" dirty="0" err="1" smtClean="0"/>
              <a:t>еволюцію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„</a:t>
            </a:r>
            <a:r>
              <a:rPr lang="ru-RU" dirty="0" err="1"/>
              <a:t>провінція</a:t>
            </a:r>
            <a:r>
              <a:rPr lang="ru-RU" dirty="0"/>
              <a:t>”,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на думку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науковців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відтінок</a:t>
            </a:r>
            <a:r>
              <a:rPr lang="ru-RU" dirty="0"/>
              <a:t> </a:t>
            </a:r>
            <a:r>
              <a:rPr lang="ru-RU" dirty="0" err="1"/>
              <a:t>неповноцінності</a:t>
            </a:r>
            <a:r>
              <a:rPr lang="ru-RU" dirty="0"/>
              <a:t>, у той час як </a:t>
            </a:r>
            <a:r>
              <a:rPr lang="ru-RU" dirty="0" err="1"/>
              <a:t>термін</a:t>
            </a:r>
            <a:r>
              <a:rPr lang="ru-RU" dirty="0"/>
              <a:t> „</a:t>
            </a:r>
            <a:r>
              <a:rPr lang="ru-RU" dirty="0" err="1"/>
              <a:t>регіон</a:t>
            </a:r>
            <a:r>
              <a:rPr lang="ru-RU" dirty="0"/>
              <a:t>” є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нейтральним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У </a:t>
            </a:r>
            <a:r>
              <a:rPr lang="ru-RU" dirty="0" err="1"/>
              <a:t>кінці</a:t>
            </a:r>
            <a:r>
              <a:rPr lang="ru-RU" dirty="0"/>
              <a:t> ХІХ ст.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негативним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французький</a:t>
            </a:r>
            <a:r>
              <a:rPr lang="ru-RU" dirty="0"/>
              <a:t> та </a:t>
            </a:r>
            <a:r>
              <a:rPr lang="ru-RU" dirty="0" err="1"/>
              <a:t>італійський</a:t>
            </a:r>
            <a:r>
              <a:rPr lang="ru-RU" dirty="0"/>
              <a:t> </a:t>
            </a:r>
            <a:r>
              <a:rPr lang="ru-RU" dirty="0" err="1"/>
              <a:t>регіоналізм</a:t>
            </a:r>
            <a:r>
              <a:rPr lang="ru-RU" dirty="0"/>
              <a:t> </a:t>
            </a:r>
            <a:r>
              <a:rPr lang="ru-RU" dirty="0" err="1"/>
              <a:t>розглядалися</a:t>
            </a:r>
            <a:r>
              <a:rPr lang="ru-RU" dirty="0"/>
              <a:t> як 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національній</a:t>
            </a:r>
            <a:r>
              <a:rPr lang="ru-RU" dirty="0"/>
              <a:t> </a:t>
            </a:r>
            <a:r>
              <a:rPr lang="ru-RU" dirty="0" err="1"/>
              <a:t>єдності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58724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 як </a:t>
            </a:r>
            <a:r>
              <a:rPr lang="ru-RU" dirty="0" err="1"/>
              <a:t>важливого</a:t>
            </a:r>
            <a:r>
              <a:rPr lang="ru-RU" dirty="0"/>
              <a:t> </a:t>
            </a:r>
            <a:r>
              <a:rPr lang="ru-RU" dirty="0" err="1" smtClean="0"/>
              <a:t>учасника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/>
              <a:t>життя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71405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3775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Хартія</a:t>
            </a:r>
            <a:r>
              <a:rPr lang="ru-RU" dirty="0"/>
              <a:t> </a:t>
            </a:r>
            <a:r>
              <a:rPr lang="ru-RU" dirty="0" err="1"/>
              <a:t>регіоналізму</a:t>
            </a:r>
            <a:r>
              <a:rPr lang="ru-RU" dirty="0"/>
              <a:t>, </a:t>
            </a:r>
            <a:r>
              <a:rPr lang="ru-RU" dirty="0" smtClean="0"/>
              <a:t>1988 </a:t>
            </a:r>
            <a:r>
              <a:rPr lang="ru-RU" dirty="0"/>
              <a:t>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гомогенний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таких </a:t>
            </a:r>
            <a:r>
              <a:rPr lang="ru-RU" dirty="0" err="1"/>
              <a:t>критеріїв</a:t>
            </a:r>
            <a:r>
              <a:rPr lang="ru-RU" dirty="0"/>
              <a:t>, як: </a:t>
            </a:r>
            <a:r>
              <a:rPr lang="ru-RU" dirty="0" err="1"/>
              <a:t>фізико-географічна</a:t>
            </a:r>
            <a:r>
              <a:rPr lang="ru-RU" dirty="0"/>
              <a:t> </a:t>
            </a:r>
            <a:r>
              <a:rPr lang="ru-RU" dirty="0" err="1"/>
              <a:t>спільність</a:t>
            </a:r>
            <a:r>
              <a:rPr lang="ru-RU" dirty="0"/>
              <a:t>, </a:t>
            </a:r>
            <a:r>
              <a:rPr lang="ru-RU" dirty="0" err="1"/>
              <a:t>етнічна</a:t>
            </a:r>
            <a:r>
              <a:rPr lang="ru-RU" dirty="0"/>
              <a:t>, </a:t>
            </a:r>
            <a:r>
              <a:rPr lang="ru-RU" dirty="0" err="1"/>
              <a:t>мовна</a:t>
            </a:r>
            <a:r>
              <a:rPr lang="ru-RU" dirty="0"/>
              <a:t>, </a:t>
            </a:r>
            <a:r>
              <a:rPr lang="ru-RU" dirty="0" err="1"/>
              <a:t>конфесійна</a:t>
            </a:r>
            <a:r>
              <a:rPr lang="ru-RU" dirty="0"/>
              <a:t>, культурна </a:t>
            </a:r>
            <a:r>
              <a:rPr lang="ru-RU" dirty="0" err="1"/>
              <a:t>спільність</a:t>
            </a:r>
            <a:r>
              <a:rPr lang="ru-RU" dirty="0"/>
              <a:t>,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минуле</a:t>
            </a:r>
            <a:r>
              <a:rPr lang="ru-RU" dirty="0"/>
              <a:t>, </a:t>
            </a:r>
            <a:r>
              <a:rPr lang="ru-RU" dirty="0" err="1" smtClean="0"/>
              <a:t>спільність</a:t>
            </a:r>
            <a:r>
              <a:rPr lang="ru-RU" dirty="0" smtClean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структур. </a:t>
            </a:r>
          </a:p>
        </p:txBody>
      </p:sp>
    </p:spTree>
    <p:extLst>
      <p:ext uri="{BB962C8B-B14F-4D97-AF65-F5344CB8AC3E}">
        <p14:creationId xmlns:p14="http://schemas.microsoft.com/office/powerpoint/2010/main" val="78610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err="1"/>
              <a:t>Американська</a:t>
            </a:r>
            <a:r>
              <a:rPr lang="ru-RU" sz="4000" dirty="0"/>
              <a:t> </a:t>
            </a:r>
            <a:r>
              <a:rPr lang="ru-RU" sz="4000" dirty="0" err="1"/>
              <a:t>дослідниця</a:t>
            </a:r>
            <a:r>
              <a:rPr lang="ru-RU" sz="4000" dirty="0"/>
              <a:t> </a:t>
            </a:r>
            <a:r>
              <a:rPr lang="ru-RU" sz="4000" dirty="0" err="1"/>
              <a:t>Енн</a:t>
            </a:r>
            <a:r>
              <a:rPr lang="ru-RU" sz="4000" dirty="0"/>
              <a:t> </a:t>
            </a:r>
            <a:r>
              <a:rPr lang="ru-RU" sz="4000" dirty="0" err="1"/>
              <a:t>Маркузен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err="1" smtClean="0"/>
              <a:t>регіон</a:t>
            </a:r>
            <a:r>
              <a:rPr lang="ru-RU" b="1" dirty="0" smtClean="0"/>
              <a:t> </a:t>
            </a:r>
            <a:r>
              <a:rPr lang="ru-RU" b="1" dirty="0"/>
              <a:t>як </a:t>
            </a:r>
            <a:r>
              <a:rPr lang="ru-RU" b="1" dirty="0" err="1"/>
              <a:t>територіальне</a:t>
            </a:r>
            <a:r>
              <a:rPr lang="ru-RU" b="1" dirty="0"/>
              <a:t> </a:t>
            </a:r>
            <a:r>
              <a:rPr lang="ru-RU" b="1" dirty="0" err="1"/>
              <a:t>співтовариство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історично</a:t>
            </a:r>
            <a:r>
              <a:rPr lang="ru-RU" b="1" dirty="0"/>
              <a:t> </a:t>
            </a:r>
            <a:r>
              <a:rPr lang="ru-RU" b="1" dirty="0" err="1"/>
              <a:t>склалося</a:t>
            </a:r>
            <a:r>
              <a:rPr lang="ru-RU" b="1" dirty="0"/>
              <a:t>, яке </a:t>
            </a:r>
            <a:r>
              <a:rPr lang="ru-RU" b="1" dirty="0" err="1"/>
              <a:t>має</a:t>
            </a:r>
            <a:r>
              <a:rPr lang="ru-RU" b="1" dirty="0"/>
              <a:t> </a:t>
            </a:r>
            <a:r>
              <a:rPr lang="ru-RU" b="1" dirty="0" err="1"/>
              <a:t>фізичне</a:t>
            </a:r>
            <a:r>
              <a:rPr lang="ru-RU" b="1" dirty="0"/>
              <a:t>, </a:t>
            </a:r>
            <a:r>
              <a:rPr lang="ru-RU" b="1" dirty="0" err="1"/>
              <a:t>соціоекономічне</a:t>
            </a:r>
            <a:r>
              <a:rPr lang="ru-RU" b="1" dirty="0"/>
              <a:t>, </a:t>
            </a:r>
            <a:r>
              <a:rPr lang="ru-RU" b="1" dirty="0" err="1"/>
              <a:t>політичне</a:t>
            </a:r>
            <a:r>
              <a:rPr lang="ru-RU" b="1" dirty="0"/>
              <a:t> </a:t>
            </a:r>
            <a:r>
              <a:rPr lang="ru-RU" b="1" dirty="0" err="1"/>
              <a:t>середовище</a:t>
            </a:r>
            <a:r>
              <a:rPr lang="ru-RU" b="1" dirty="0"/>
              <a:t>, </a:t>
            </a:r>
            <a:r>
              <a:rPr lang="ru-RU" b="1" dirty="0" err="1"/>
              <a:t>просторову</a:t>
            </a:r>
            <a:r>
              <a:rPr lang="ru-RU" b="1" dirty="0"/>
              <a:t> структуру. </a:t>
            </a:r>
            <a:endParaRPr lang="ru-RU" b="1" dirty="0" smtClean="0"/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Місто 	     регіон 	     держава-нація</a:t>
            </a:r>
            <a:endParaRPr lang="ru-RU" b="1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203848" y="479715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5076056" y="476953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49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Бенедикт Андерсон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регіон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уявне</a:t>
            </a:r>
            <a:r>
              <a:rPr lang="ru-RU" dirty="0"/>
              <a:t> </a:t>
            </a:r>
            <a:r>
              <a:rPr lang="ru-RU" dirty="0" err="1"/>
              <a:t>відкрите</a:t>
            </a:r>
            <a:r>
              <a:rPr lang="ru-RU" dirty="0"/>
              <a:t> </a:t>
            </a:r>
            <a:r>
              <a:rPr lang="ru-RU" dirty="0" err="1"/>
              <a:t>співтовариство</a:t>
            </a:r>
            <a:r>
              <a:rPr lang="ru-RU" dirty="0"/>
              <a:t>, до того ж один </a:t>
            </a:r>
            <a:r>
              <a:rPr lang="ru-RU" dirty="0" err="1"/>
              <a:t>регіон</a:t>
            </a:r>
            <a:r>
              <a:rPr lang="ru-RU" dirty="0"/>
              <a:t>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за стилем </a:t>
            </a:r>
            <a:r>
              <a:rPr lang="ru-RU" dirty="0" err="1"/>
              <a:t>уяви</a:t>
            </a:r>
            <a:r>
              <a:rPr lang="ru-RU" dirty="0"/>
              <a:t>. </a:t>
            </a:r>
            <a:endParaRPr lang="ru-RU" dirty="0" smtClean="0"/>
          </a:p>
        </p:txBody>
      </p:sp>
      <p:pic>
        <p:nvPicPr>
          <p:cNvPr id="14338" name="Picture 2" descr="C:\Users\User\Desktop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38" y="4087813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C:\Users\User\Desktop\значки\люд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40968"/>
            <a:ext cx="4248472" cy="308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543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географія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18712"/>
              </p:ext>
            </p:extLst>
          </p:nvPr>
        </p:nvGraphicFramePr>
        <p:xfrm>
          <a:off x="1435100" y="1447800"/>
          <a:ext cx="7499350" cy="205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2290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45024"/>
            <a:ext cx="4902721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774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2193</TotalTime>
  <Words>438</Words>
  <Application>Microsoft Office PowerPoint</Application>
  <PresentationFormat>Экран (4:3)</PresentationFormat>
  <Paragraphs>42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Підходи до розуміння поняття «регіон» </vt:lpstr>
      <vt:lpstr>Актуальність вивчення регіону</vt:lpstr>
      <vt:lpstr>Предмет політичної регіоналістики</vt:lpstr>
      <vt:lpstr>Ставлення до регіону як природно-історичного та соціокультурного простору пройшло еволюцію</vt:lpstr>
      <vt:lpstr>Процес становлення регіону як важливого учасника політичного життя</vt:lpstr>
      <vt:lpstr>Хартія регіоналізму, 1988 р.</vt:lpstr>
      <vt:lpstr>Американська дослідниця Енн Маркузен</vt:lpstr>
      <vt:lpstr>Бенедикт Андерсон</vt:lpstr>
      <vt:lpstr>географія</vt:lpstr>
      <vt:lpstr>Економічна наука</vt:lpstr>
      <vt:lpstr>геополітика</vt:lpstr>
      <vt:lpstr>Юридичне тлумачення </vt:lpstr>
      <vt:lpstr>Культурно-філософське розуміння</vt:lpstr>
      <vt:lpstr>Політична наука</vt:lpstr>
      <vt:lpstr>Регіон</vt:lpstr>
      <vt:lpstr>Регіон</vt:lpstr>
      <vt:lpstr>Фактично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2022-09-06T19:15:10Z</dcterms:created>
  <dcterms:modified xsi:type="dcterms:W3CDTF">2023-03-15T19:43:30Z</dcterms:modified>
</cp:coreProperties>
</file>