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77" r:id="rId5"/>
    <p:sldId id="270" r:id="rId6"/>
    <p:sldId id="271" r:id="rId7"/>
    <p:sldId id="272" r:id="rId8"/>
    <p:sldId id="273" r:id="rId9"/>
    <p:sldId id="274" r:id="rId10"/>
    <p:sldId id="278" r:id="rId11"/>
    <p:sldId id="275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uk.wikipedia.org/wiki/%D0%9B%D1%96%D1%82%D0%BE%D1%80%D0%B0%D0%BB%D1%8C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uk.wikipedia.org/wiki/%D0%9F%D1%80%D0%B8%D0%BF%D0%BB%D0%B8%D0%B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D%D0%B0%D0%B2%D1%96%D0%B3%D0%B0%D1%86%D1%96%D1%8F" TargetMode="External"/><Relationship Id="rId5" Type="http://schemas.openxmlformats.org/officeDocument/2006/relationships/hyperlink" Target="https://uk.wikipedia.org/wiki/%D0%9F%D0%BB%D0%B0%D0%BD%D0%BA%D1%82%D0%BE%D0%BD" TargetMode="External"/><Relationship Id="rId4" Type="http://schemas.openxmlformats.org/officeDocument/2006/relationships/hyperlink" Target="https://uk.wikipedia.org/wiki/%D0%9C%D1%83%D1%88%D0%BB%D1%8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458200" cy="194421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біоритмів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endParaRPr lang="ru-RU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4999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Восени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зимуючі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бруньки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дерев'яніють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пагони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деревах і кущах,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листки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комах;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птахи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відлітають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Взимку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зимовий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холоднокровних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мухи,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жуки),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лялечки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капустяний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яйця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непарний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шовкопряд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холоднокровних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великий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речовин у тканинах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гліцерину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тканинах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замерзанню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соку.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теплокровних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осіннє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линяння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ссавців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теплоізоляцію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птахи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мігрують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гризуни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сплячку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зимовий сон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ведмеді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борсуки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37024"/>
            <a:ext cx="4644008" cy="362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719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Багаторічні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циклічними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неперіодичною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перелітної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метеликів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мишовидних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гризунів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328"/>
            <a:ext cx="406794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2" y="4372928"/>
            <a:ext cx="5075338" cy="248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82" y="1477328"/>
            <a:ext cx="508821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2928"/>
            <a:ext cx="4068662" cy="248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88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 ритму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циклу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величину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біологічного циклу.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Амплітуда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половина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біологічного циклу.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31324"/>
            <a:ext cx="8388424" cy="482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37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231519"/>
            <a:ext cx="3923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Крім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–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синусоїда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Однак,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структура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складною.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4860032" cy="298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9853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2.3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24" y="4077072"/>
            <a:ext cx="87794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такими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як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діапазон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мікрохвиль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субклітинному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органному, системному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187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522" y="-944"/>
            <a:ext cx="87729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Фізичною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працею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називають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знаряддя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Статична –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кінцівки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корпусу 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стоячи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сидячи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Терморегуляція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сукупність фізіологічних і хімічних процесів в організмі людини, спрямованих на підтримання сталості температури тіла (36–37°С). Це забезпечує нормальне функціонування організму, сприяє перебіганню біохімічних процесів в організмі людини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138376"/>
            <a:ext cx="6976800" cy="37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35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261"/>
            <a:ext cx="87484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Теплова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гіпотермія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тепловіддача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75– 80%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рясне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потовиділення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дихання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пульсу.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перегріванні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запаморочення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ускладнена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Судомна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хвороба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сольового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згущенням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В'язкість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удар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судомної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40–41°С,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тяжкого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тепловому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ударі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припинення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потовиділення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13580"/>
            <a:ext cx="3744416" cy="301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71" y="3713579"/>
            <a:ext cx="4752493" cy="301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033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1878"/>
            <a:ext cx="87484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об'єднує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переробленням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напруження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сенсорного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наука,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дискомфортні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Зверхекстримальні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Картинки по запросу &quot;Розумова праця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12" y="4235438"/>
            <a:ext cx="3810000" cy="255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112" y="4235439"/>
            <a:ext cx="4760352" cy="255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64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478"/>
            <a:ext cx="87484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величина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фаз: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Передробочий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(фаза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суб'єктивно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обмірковуванні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ідеомоторний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передробочі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нервово-м'язовій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наростаючої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(фаза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гіперкомпенсації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інертності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Наприклад,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сенсомоторних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день.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Період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зайняти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2–3 годин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860" y="3720797"/>
            <a:ext cx="5064744" cy="30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17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59" y="692696"/>
            <a:ext cx="8748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Період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(фаза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максимальна. Період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тренованістю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типом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Період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(фаза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декомпенсації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сповільнюється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з'являються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несвоєчасні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Період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емоційно-вольової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напруги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Період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прогресивного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емоційно-вольової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напруги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	Період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вагою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величиною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кисневого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боргу, величиною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зрушень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нервово-м'язовій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2173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748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 2.4). З 6 до 15 год – перший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максимуму до 10–12 год,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другому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(15–22 год)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максимуму до 18 год,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зменшуватись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22 год.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(22–6 год)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і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мінімуму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ранку,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залишаючись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Згідно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 2.5).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Нарощування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припадає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понеділок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вівторок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середу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п'ятницю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особливо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суботу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2" y="3416320"/>
            <a:ext cx="4364090" cy="267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93296"/>
            <a:ext cx="4374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2.4 – Крива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493" y="3416319"/>
            <a:ext cx="4757507" cy="267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86492" y="6124361"/>
            <a:ext cx="4757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2.5 – Крива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2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61665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непередбачений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Біологічні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одного боку,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весь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пристосовуватися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нового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взаємовідносин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виробились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першу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успадковуються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амплітудою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званий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біоритмологічний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482" y="3877985"/>
            <a:ext cx="6667500" cy="286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986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Регулювання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шляхи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0997"/>
            <a:ext cx="4283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годин. Згідно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Перший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епіфіза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епіфіза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циклічну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вдень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вночі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гіпоталамуса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званого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субкоміссурального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епіфізом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субклітинних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мембран.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а через них і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30996"/>
            <a:ext cx="417646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161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704" y="0"/>
            <a:ext cx="87701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навколосонячній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рядом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повсякденному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оточують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синхронізатори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(датчики часу),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ритмами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синхронізаторів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темряви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барометричного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напруженості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геліогеофізичні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6551" y="3139321"/>
            <a:ext cx="6053658" cy="369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462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748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одного боку,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роль, 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 заходи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перевтоми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працездатності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першу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зводиться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862322"/>
            <a:ext cx="4032448" cy="366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4233" y="2862322"/>
            <a:ext cx="4374232" cy="366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4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24" y="0"/>
            <a:ext cx="91366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одного з них:</a:t>
            </a:r>
          </a:p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Біологічний ритм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самопідтримуючий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складноорганізованих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біологічних системах, до яких належить організм людини, є ціла ієрархія циклічних коливань, і біологічних ритмів кожної функціональної системи (табл. 2.2), що зазвичай є результатом узгодження та інтеграції ряду більш елементарних коливань, тобто результатом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хроноструктурної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впорядкованості і організованості.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основі будь-якої ритміки лежить періодичний хвильовий процес. Для характеристики біоритму важливі наступні показники: період, рівень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амплітуда, фаза, частота та ін. (рис. 2.3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768" y="4247316"/>
            <a:ext cx="4286250" cy="24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60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секунди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6" y="1846660"/>
            <a:ext cx="9182935" cy="500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8935" y="92333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(ритм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дихання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серцебиття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178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Сонячно-добовий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одноклітинних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фотосинтезу,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випарування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здебільшого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їжаки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гризунів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Неактивними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вдень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вночі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(вдень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9321"/>
            <a:ext cx="9144000" cy="371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24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сонячно-добовий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циркадіанний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навколодобовий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вирощених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незмінних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короткочасної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умов.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доводить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уроджену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такого ритму. Наприклад,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циркадіанний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дрозофіл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Drosophila),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вирощені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темряві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спалаху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знайдені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нейрогуморальні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монофазний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поліфазний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багатофазного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однофазного ритму. Наприклад,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немовлят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сну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годинником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пристосувальним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біоритмів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найсприятливіший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970317"/>
            <a:ext cx="6667500" cy="28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99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0" y="0"/>
            <a:ext cx="91348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Місячно-добовий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tooltip="Приплив"/>
              </a:rPr>
              <a:t>припливів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відпливів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tooltip="Літораль"/>
              </a:rPr>
              <a:t>літоралі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відпливів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літоралі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зачиняють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Мушля"/>
              </a:rPr>
              <a:t>мушлі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ховаються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Планктон"/>
              </a:rPr>
              <a:t>планктон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товщі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Припливний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сонячно-добовим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зоряно-добовим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 tooltip="Навігація"/>
              </a:rPr>
              <a:t>навігацію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комах).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31325"/>
            <a:ext cx="457658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85" y="3501008"/>
            <a:ext cx="4567415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45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Місячно-місячний</a:t>
            </a: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годин,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узбережжях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літоралі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тихоокеанські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багатощетинкові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палоло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Eunice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viridis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припливів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атерини-груніон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Leuresthes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tenuis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закопують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узбережжі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Каліфорнії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(США), мальки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цикли онтогенезу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Менструальний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корелюється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місячно-місячним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циклом.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помічено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образ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світила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сакрального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культурах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" y="2862322"/>
            <a:ext cx="3997791" cy="399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862322"/>
            <a:ext cx="5148065" cy="399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67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Річний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Здебільшого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зумовлює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умов, в першу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328"/>
            <a:ext cx="3902618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" y="4258256"/>
            <a:ext cx="3902618" cy="259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30" y="2473871"/>
            <a:ext cx="5222176" cy="356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7914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</TotalTime>
  <Words>1651</Words>
  <Application>Microsoft Office PowerPoint</Application>
  <PresentationFormat>Экран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Поняття та види біоритмів людини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Поняття та види біоритмів людини</dc:title>
  <dc:creator>Оля</dc:creator>
  <cp:lastModifiedBy>userznu</cp:lastModifiedBy>
  <cp:revision>4</cp:revision>
  <dcterms:created xsi:type="dcterms:W3CDTF">2021-02-19T06:02:21Z</dcterms:created>
  <dcterms:modified xsi:type="dcterms:W3CDTF">2021-02-24T13:38:00Z</dcterms:modified>
</cp:coreProperties>
</file>