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33" r:id="rId3"/>
    <p:sldId id="340" r:id="rId4"/>
    <p:sldId id="339" r:id="rId5"/>
    <p:sldId id="338" r:id="rId6"/>
    <p:sldId id="337" r:id="rId7"/>
    <p:sldId id="309" r:id="rId8"/>
    <p:sldId id="325" r:id="rId9"/>
    <p:sldId id="321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84" autoAdjust="0"/>
    <p:restoredTop sz="94660"/>
  </p:normalViewPr>
  <p:slideViewPr>
    <p:cSldViewPr>
      <p:cViewPr varScale="1">
        <p:scale>
          <a:sx n="80" d="100"/>
          <a:sy n="80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52A2B6-8AC2-4E76-88D2-245CB709D7C6}" type="datetimeFigureOut">
              <a:rPr lang="uk-UA"/>
              <a:pPr>
                <a:defRPr/>
              </a:pPr>
              <a:t>15.10.2025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D68ECD6-4DA4-4FC5-AC37-2CA9CB3B9E9A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00BA3-DEA2-4E0A-AA23-16EA4069C61B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3E20F-F37C-4757-B5DC-BB134121C80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ECAB-7305-4C70-8628-93EF571C3B3F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3322C-3654-4079-9A2F-3402FAED2652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92EBB-6921-473C-BEBE-680B53E0639C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9F453-C7E6-443B-A793-B573398CD4D5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35CF9-5B0B-4A89-9329-3D57769C2878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76F92-2043-48DD-B25C-5BAEEF959AA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8850E-EB84-4766-856C-9877F2918CBB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E101D-E491-4396-8AAB-E778D35195C0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456C1-AABD-48A1-8EEF-3BD00DC93FED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B3E0F-9B8C-40A7-A8C4-C95C3E9D1E13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450D9-3F95-4E69-8762-BC702D282B05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EC804-F183-4B7A-AA94-1089BD1D1D6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05F38-7331-4807-B49A-A54356EF991A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821F0-02BE-4FC7-B99A-2D16C021DAE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7BDC1-B9C3-488A-B14E-B46404D311E4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3F210-AF52-4D33-A264-765D2F95272E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13372-8258-41FE-B2C6-5306D547CFA3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4AE56-3217-492B-80A4-1DCAC2C29A81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A370A-BE79-40B8-B74A-766E1A99F2B6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F308-E5AE-4575-8AA3-D7890D6BAF3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E029DB-DB19-4001-B850-36A4E910D172}" type="datetimeFigureOut">
              <a:rPr lang="ru-RU"/>
              <a:pPr>
                <a:defRPr/>
              </a:pPr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F2F7171-E8ED-4BA3-8D1B-9E0048B78461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onlinetestpad.com/ru/test/98-test-opisaniya-povedeniya-k-tomas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annaboyko@ukr.ne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214686"/>
            <a:ext cx="7772400" cy="13721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ВИРІШЕННЯ КОНФЛІКТІВ</a:t>
            </a: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3077" name="Рисунок 6" descr="герб 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63" y="1285875"/>
            <a:ext cx="2071687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Прямокутник 7"/>
          <p:cNvSpPr>
            <a:spLocks noChangeArrowheads="1"/>
          </p:cNvSpPr>
          <p:nvPr/>
        </p:nvSpPr>
        <p:spPr bwMode="auto">
          <a:xfrm>
            <a:off x="928688" y="4500563"/>
            <a:ext cx="6041397" cy="1012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uk-UA" altLang="uk-UA" b="1" dirty="0">
                <a:latin typeface="Times New Roman" pitchFamily="18" charset="0"/>
                <a:cs typeface="Times New Roman" pitchFamily="18" charset="0"/>
              </a:rPr>
              <a:t>Підготувала: 	кандидат психологічних наук,  доцент,</a:t>
            </a:r>
          </a:p>
          <a:p>
            <a:pPr eaLnBrk="1" hangingPunct="1"/>
            <a:r>
              <a:rPr lang="uk-UA" altLang="uk-UA" b="1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150000"/>
              </a:lnSpc>
            </a:pPr>
            <a:r>
              <a:rPr lang="uk-UA" altLang="uk-UA" b="1" dirty="0">
                <a:latin typeface="Times New Roman" pitchFamily="18" charset="0"/>
                <a:cs typeface="Times New Roman" pitchFamily="18" charset="0"/>
              </a:rPr>
              <a:t>		БОЙКО ГАННА ВАЛЕНТИНІВНА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7272334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Конфлікт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4" name="Прямокутник 7"/>
          <p:cNvSpPr>
            <a:spLocks noChangeArrowheads="1"/>
          </p:cNvSpPr>
          <p:nvPr/>
        </p:nvSpPr>
        <p:spPr bwMode="auto">
          <a:xfrm>
            <a:off x="857250" y="2071688"/>
            <a:ext cx="571501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Протистояння </a:t>
            </a:r>
            <a:r>
              <a:rPr lang="uk-UA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протилежноспрямованих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несумісних одна з одною тенденцій:</a:t>
            </a:r>
          </a:p>
          <a:p>
            <a:pPr eaLnBrk="1" hangingPunct="1">
              <a:defRPr/>
            </a:pPr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свідомості людини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відносинах між кількома людьми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відносинах між групами людей</a:t>
            </a: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3" name="Рисунок 7" descr="interrogati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313" y="1566863"/>
            <a:ext cx="26670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7272334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Конфлікт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4" name="Прямокутник 7"/>
          <p:cNvSpPr>
            <a:spLocks noChangeArrowheads="1"/>
          </p:cNvSpPr>
          <p:nvPr/>
        </p:nvSpPr>
        <p:spPr bwMode="auto">
          <a:xfrm>
            <a:off x="857250" y="2071688"/>
            <a:ext cx="571501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 виділяють рівні конфліктів</a:t>
            </a:r>
          </a:p>
          <a:p>
            <a:pPr eaLnBrk="1" hangingPunct="1">
              <a:defRPr/>
            </a:pPr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свідомості людини (</a:t>
            </a:r>
            <a:r>
              <a:rPr lang="uk-UA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внутрішньособистісний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відносинах між кількома людьми (міжособистісний)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відносинах між групами людей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міжгруповий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3" name="Рисунок 7" descr="interrogation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10313" y="1566863"/>
            <a:ext cx="26670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7272334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Роль конфлікту у розвитку стосунків та організації в цілому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4" name="Прямокутник 7"/>
          <p:cNvSpPr>
            <a:spLocks noChangeArrowheads="1"/>
          </p:cNvSpPr>
          <p:nvPr/>
        </p:nvSpPr>
        <p:spPr bwMode="auto">
          <a:xfrm>
            <a:off x="857250" y="2071688"/>
            <a:ext cx="77866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Негативна</a:t>
            </a:r>
          </a:p>
          <a:p>
            <a:pPr lvl="1" eaLnBrk="1" hangingPunct="1"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особистості</a:t>
            </a:r>
          </a:p>
          <a:p>
            <a:pPr lvl="1" eaLnBrk="1" hangingPunct="1"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організації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Позитивна</a:t>
            </a:r>
          </a:p>
          <a:p>
            <a:pPr lvl="1" eaLnBrk="1" hangingPunct="1"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особистості</a:t>
            </a:r>
          </a:p>
          <a:p>
            <a:pPr lvl="1" eaLnBrk="1" hangingPunct="1"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3" name="Рисунок 7" descr="interrogation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10313" y="1566863"/>
            <a:ext cx="26670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7272334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Діагностика поведінки в конфлікті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             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rg.ua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4" name="Прямокутник 7"/>
          <p:cNvSpPr>
            <a:spLocks noChangeArrowheads="1"/>
          </p:cNvSpPr>
          <p:nvPr/>
        </p:nvSpPr>
        <p:spPr bwMode="auto">
          <a:xfrm>
            <a:off x="857250" y="2071688"/>
            <a:ext cx="578645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Пройти  тест за посиланням та ознайомитись з результатами</a:t>
            </a:r>
          </a:p>
          <a:p>
            <a:pPr eaLnBrk="1" hangingPunct="1">
              <a:defRPr/>
            </a:pPr>
            <a:r>
              <a:rPr lang="ru-RU" sz="2400" u="sng" dirty="0">
                <a:hlinkClick r:id="rId4"/>
              </a:rPr>
              <a:t>https://onlinetestpad.com/ru/test/98-test-opisaniya-povedeniya-k-tomasa</a:t>
            </a:r>
            <a:endParaRPr lang="uk-UA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3" name="Рисунок 7" descr="interrogati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0313" y="1566863"/>
            <a:ext cx="26670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7272334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Діагностика особистісного стилю поведінки </a:t>
            </a:r>
            <a:b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 конфліктних ситуаціях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4" name="Прямокутник 7"/>
          <p:cNvSpPr>
            <a:spLocks noChangeArrowheads="1"/>
          </p:cNvSpPr>
          <p:nvPr/>
        </p:nvSpPr>
        <p:spPr bwMode="auto">
          <a:xfrm>
            <a:off x="857250" y="2071688"/>
            <a:ext cx="77866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Конкуренція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Ухилення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Пристосування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Компроміс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Співробітництво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endParaRPr lang="uk-UA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7" name="Рисунок 7" descr="interrogation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10313" y="1566863"/>
            <a:ext cx="26670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000108"/>
            <a:ext cx="7772400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Спілкування в проблемних ситуаціях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785813" y="1643063"/>
            <a:ext cx="8001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Помилки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проблемних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endParaRPr lang="en-US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ілюзія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шляхетності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соломинки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подвійні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«все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зрозуміло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1" name="Рисунок 9" descr="kisspng-stick-figure-animation-drawing-clip-art-thinking-man-5ad61bf0517f61.8794108915239812963338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3643313"/>
            <a:ext cx="2143125" cy="261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Підведення підсумків.</a:t>
            </a:r>
            <a:r>
              <a:rPr lang="en-US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6" name="Рисунок 8" descr="kisspng-stock-photography-123rf-3d-computer-graphics-illus-creative-business-team-3d-villain-5a98ae05eb2106.172552591519955461963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813" y="1584325"/>
            <a:ext cx="5500687" cy="355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357562"/>
            <a:ext cx="8286808" cy="135732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ДЯКУЮ ЗА УВАГУ!</a:t>
            </a:r>
            <a:b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Керівник: Бойко Ганна Валентинівна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Кандидат психологічних наук, доцент,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Член асоціації Системних психотерапевтів України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Сертифікат Європейського зразку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 короткотермінової терапії, орієнтованої на вирішення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European Brief Therapy Association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0505606712, </a:t>
            </a:r>
            <a:r>
              <a:rPr lang="uk-UA" sz="2000" u="sng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r>
              <a:rPr lang="en-US" sz="2800" dirty="0"/>
              <a:t/>
            </a:r>
            <a:br>
              <a:rPr lang="en-US" sz="2800" dirty="0"/>
            </a:b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750"/>
            <a:ext cx="9144000" cy="476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E-mail: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2"/>
              </a:rPr>
              <a:t>hannaboyko@ukr.net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428604"/>
            <a:ext cx="1714512" cy="17316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1843</TotalTime>
  <Words>238</Words>
  <Application>Microsoft Office PowerPoint</Application>
  <PresentationFormat>Экран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ВИРІШЕННЯ КОНФЛІКТІВ</vt:lpstr>
      <vt:lpstr>Конфлікт</vt:lpstr>
      <vt:lpstr>Конфлікт</vt:lpstr>
      <vt:lpstr>Роль конфлікту у розвитку стосунків та організації в цілому</vt:lpstr>
      <vt:lpstr>Діагностика поведінки в конфлікті</vt:lpstr>
      <vt:lpstr>Діагностика особистісного стилю поведінки  у конфліктних ситуаціях</vt:lpstr>
      <vt:lpstr>Спілкування в проблемних ситуаціях</vt:lpstr>
      <vt:lpstr>Підведення підсумків. </vt:lpstr>
      <vt:lpstr>ДЯКУЮ ЗА УВАГУ!  Керівник: Бойко Ганна Валентинівна Кандидат психологічних наук, доцент,   Запорізький національний університет Член асоціації Системних психотерапевтів України Сертифікат Європейського зразку  з короткотермінової терапії, орієнтованої на вирішення (European Brief Therapy Association) 0505606712, hannaboyko@ukr.net 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практики з організації соціологічного дослідження</dc:title>
  <dc:creator>DNA7 X86</dc:creator>
  <cp:lastModifiedBy>Ganna Boiko</cp:lastModifiedBy>
  <cp:revision>204</cp:revision>
  <dcterms:created xsi:type="dcterms:W3CDTF">2014-05-17T18:57:21Z</dcterms:created>
  <dcterms:modified xsi:type="dcterms:W3CDTF">2025-10-15T06:20:53Z</dcterms:modified>
</cp:coreProperties>
</file>