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365104"/>
            <a:ext cx="7772400" cy="8219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solidFill>
                  <a:schemeClr val="tx1"/>
                </a:solidFill>
              </a:rPr>
              <a:t>Системи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управління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охороною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праці</a:t>
            </a:r>
            <a:r>
              <a:rPr lang="ru-RU" b="1" dirty="0">
                <a:solidFill>
                  <a:schemeClr val="tx1"/>
                </a:solidFill>
              </a:rPr>
              <a:t> та </a:t>
            </a:r>
            <a:r>
              <a:rPr lang="ru-RU" b="1" dirty="0" err="1">
                <a:solidFill>
                  <a:schemeClr val="tx1"/>
                </a:solidFill>
              </a:rPr>
              <a:t>нагляд</a:t>
            </a:r>
            <a:r>
              <a:rPr lang="ru-RU" b="1" dirty="0">
                <a:solidFill>
                  <a:schemeClr val="tx1"/>
                </a:solidFill>
              </a:rPr>
              <a:t> у </a:t>
            </a:r>
            <a:r>
              <a:rPr lang="ru-RU" b="1" dirty="0" err="1">
                <a:solidFill>
                  <a:schemeClr val="tx1"/>
                </a:solidFill>
              </a:rPr>
              <a:t>галузі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охорони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праці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Экология - красивые картинки (40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399894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08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1556792"/>
            <a:ext cx="5328592" cy="4824536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sz="1800" dirty="0"/>
              <a:t>Кандидат технічних наук, доцент кафедри прикладної екології та охорони праці</a:t>
            </a:r>
          </a:p>
          <a:p>
            <a:pPr algn="ctr"/>
            <a:r>
              <a:rPr lang="uk-UA" sz="1800" dirty="0" err="1"/>
              <a:t>Манідіна</a:t>
            </a:r>
            <a:r>
              <a:rPr lang="uk-UA" sz="1800" dirty="0"/>
              <a:t> Євгенія Анатоліївна</a:t>
            </a: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r>
              <a:rPr lang="uk-UA" sz="1800" dirty="0"/>
              <a:t>                           (097)8814692</a:t>
            </a:r>
          </a:p>
          <a:p>
            <a:r>
              <a:rPr lang="uk-UA" sz="1800" dirty="0"/>
              <a:t>                  </a:t>
            </a:r>
            <a:r>
              <a:rPr lang="en-US" sz="1800" dirty="0"/>
              <a:t>Manidina_ZGIA@ukr.net</a:t>
            </a:r>
            <a:endParaRPr lang="ru-RU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049193" y="770801"/>
            <a:ext cx="2589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/>
              <a:t>ВИКЛАДАЧ</a:t>
            </a:r>
            <a:endParaRPr lang="ru-RU" sz="40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852936"/>
            <a:ext cx="2506716" cy="254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0509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366" y="1591056"/>
            <a:ext cx="8064896" cy="4098803"/>
          </a:xfrm>
        </p:spPr>
        <p:txBody>
          <a:bodyPr>
            <a:noAutofit/>
          </a:bodyPr>
          <a:lstStyle/>
          <a:p>
            <a:pPr algn="just"/>
            <a:r>
              <a:rPr lang="uk-UA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Статтею 43 Конституції України гарантовано кожному працівнику належні, безпечні і здорові умови праці. Відповідно, кожне підприємство, установа чи організація  будь-якої форми власності, що використовують у своїй діяльності працю найманих робітників, зобов’язані дотримуватись необхідних вимог, встановлених законодавством України, з метою гарантування безпеки праці та збереження життя, здоров’я і працездатності співробітників.</a:t>
            </a:r>
          </a:p>
          <a:p>
            <a:r>
              <a:rPr lang="uk-UA" sz="1600" dirty="0">
                <a:solidFill>
                  <a:srgbClr val="333333"/>
                </a:solidFill>
                <a:latin typeface="Arial" panose="020B0604020202020204" pitchFamily="34" charset="0"/>
              </a:rPr>
              <a:t>Система управління охороною праці на підприємстві  – це ряд комплексних заходів та механізмів, які повинні забезпечувати безпечність трудової діяльності робітників у сфері технологічного, санітарного, профілактичного та організаційного стану виробничого середовища компанії. У зв’язку з цим, система управління охороною праці повинна охоплювати певні завдання, які умовно можна об’єднати у наступні групи: забезпечення належного і безперервного управління підприємством; готовність до проведення запобіжних заходів для мінімізації ризиків виникнення нещасних випадків; готовність до негайного реагування та ліквідації небезпечних ситуацій у разі їх настання.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ЧОМУ НЕОБХІДНО ВИВЧАТИ ДИСЦИПЛІНУ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456" y="5354389"/>
            <a:ext cx="1503611" cy="15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25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0734" y="548680"/>
            <a:ext cx="8064896" cy="4098803"/>
          </a:xfrm>
        </p:spPr>
        <p:txBody>
          <a:bodyPr>
            <a:noAutofit/>
          </a:bodyPr>
          <a:lstStyle/>
          <a:p>
            <a:r>
              <a:rPr lang="uk-UA" sz="2000" b="1" dirty="0">
                <a:solidFill>
                  <a:schemeClr val="tx1"/>
                </a:solidFill>
              </a:rPr>
              <a:t>В результаті вивчення дисципліни здобувач буде мати наступні навички:</a:t>
            </a:r>
          </a:p>
          <a:p>
            <a:r>
              <a:rPr lang="uk-UA" sz="2000" dirty="0">
                <a:solidFill>
                  <a:schemeClr val="tx1"/>
                </a:solidFill>
              </a:rPr>
              <a:t>– в організації роботи служби охорони праці відповідно до встановлених професійних завдань та планувати заходи з охорони праці за своїм напрямком роботи</a:t>
            </a:r>
          </a:p>
          <a:p>
            <a:r>
              <a:rPr lang="uk-UA" sz="2000" dirty="0">
                <a:solidFill>
                  <a:schemeClr val="tx1"/>
                </a:solidFill>
              </a:rPr>
              <a:t>– проведенні обстеження об’єктів для визначення небезпечних ділянок виробництва, видів виробничих процесів та устаткування, що можуть створювати загрозу здоров’ю працюючих</a:t>
            </a:r>
          </a:p>
          <a:p>
            <a:r>
              <a:rPr lang="uk-UA" sz="2000" dirty="0">
                <a:solidFill>
                  <a:schemeClr val="tx1"/>
                </a:solidFill>
              </a:rPr>
              <a:t>– організації проведення експертної оцінки стану безпеки промислового виробництва, технологій та об’єктів підвищеної небезпеки</a:t>
            </a:r>
          </a:p>
          <a:p>
            <a:r>
              <a:rPr lang="uk-UA" sz="2000" dirty="0">
                <a:solidFill>
                  <a:schemeClr val="tx1"/>
                </a:solidFill>
              </a:rPr>
              <a:t>– в перевірці виконання розпоряджень, приписів, постанов </a:t>
            </a:r>
            <a:r>
              <a:rPr lang="uk-UA" sz="2000" dirty="0" err="1">
                <a:solidFill>
                  <a:schemeClr val="tx1"/>
                </a:solidFill>
              </a:rPr>
              <a:t>наглядово</a:t>
            </a:r>
            <a:r>
              <a:rPr lang="uk-UA" sz="2000" dirty="0">
                <a:solidFill>
                  <a:schemeClr val="tx1"/>
                </a:solidFill>
              </a:rPr>
              <a:t>-профілактичних органів, а також організувати проведення контролю за забезпеченням дотримання вимог норм і правил з промислової безпеки та охорони праці під час експлуатації </a:t>
            </a:r>
            <a:r>
              <a:rPr lang="uk-UA" sz="2000" dirty="0" err="1">
                <a:solidFill>
                  <a:schemeClr val="tx1"/>
                </a:solidFill>
              </a:rPr>
              <a:t>устатковання</a:t>
            </a:r>
            <a:r>
              <a:rPr lang="uk-UA" sz="2000" dirty="0">
                <a:solidFill>
                  <a:schemeClr val="tx1"/>
                </a:solidFill>
              </a:rPr>
              <a:t>, машин і механізмів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824" y="5354389"/>
            <a:ext cx="1503611" cy="15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1232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90</TotalTime>
  <Words>295</Words>
  <Application>Microsoft Office PowerPoint</Application>
  <PresentationFormat>Екран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8" baseType="lpstr">
      <vt:lpstr>Arial</vt:lpstr>
      <vt:lpstr>Candara</vt:lpstr>
      <vt:lpstr>Symbol</vt:lpstr>
      <vt:lpstr>Волна</vt:lpstr>
      <vt:lpstr>Системи управління охороною праці та нагляд у галузі охорони праці</vt:lpstr>
      <vt:lpstr>Презентація PowerPoint</vt:lpstr>
      <vt:lpstr>ЧОМУ НЕОБХІДНО ВИВЧАТИ ДИСЦИПЛІНУ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робочих місць</dc:title>
  <dc:creator>user</dc:creator>
  <cp:lastModifiedBy>Manidina Yevhenija</cp:lastModifiedBy>
  <cp:revision>11</cp:revision>
  <dcterms:created xsi:type="dcterms:W3CDTF">2020-09-02T17:48:05Z</dcterms:created>
  <dcterms:modified xsi:type="dcterms:W3CDTF">2023-11-27T17:35:44Z</dcterms:modified>
</cp:coreProperties>
</file>