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12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1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17288" cy="2971801"/>
          </a:xfrm>
        </p:spPr>
        <p:txBody>
          <a:bodyPr/>
          <a:lstStyle/>
          <a:p>
            <a:pPr algn="ctr"/>
            <a:r>
              <a:rPr lang="uk-UA" b="1" dirty="0"/>
              <a:t> </a:t>
            </a:r>
            <a:r>
              <a:rPr lang="uk-UA" b="1" dirty="0"/>
              <a:t>Пошук мінімуму і максимуму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3 </a:t>
            </a:r>
            <a:r>
              <a:rPr lang="uk-UA" dirty="0" smtClean="0"/>
              <a:t>. </a:t>
            </a:r>
            <a:r>
              <a:rPr lang="uk-UA" dirty="0"/>
              <a:t>Простір проектування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615" y="918151"/>
            <a:ext cx="1145637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максимуму.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пристосовані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максимуму,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вирішуваної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екстремум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користуватися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 алгоритмом,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легко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максимуму,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помінявши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7538" y="1360438"/>
            <a:ext cx="111662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область,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визначувана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рядом умов,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задача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задовільного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199" y="1127401"/>
            <a:ext cx="108145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параметрами. Число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будь-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нерівностями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як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27659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</TotalTime>
  <Words>18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 Пошук мінімуму і максимуму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оптимізації</dc:title>
  <dc:creator>Леонид</dc:creator>
  <cp:lastModifiedBy>Леонид</cp:lastModifiedBy>
  <cp:revision>7</cp:revision>
  <dcterms:created xsi:type="dcterms:W3CDTF">2021-02-26T15:24:27Z</dcterms:created>
  <dcterms:modified xsi:type="dcterms:W3CDTF">2021-02-26T17:19:38Z</dcterms:modified>
</cp:coreProperties>
</file>