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89" r:id="rId6"/>
    <p:sldId id="260" r:id="rId7"/>
    <p:sldId id="261" r:id="rId8"/>
    <p:sldId id="274" r:id="rId9"/>
    <p:sldId id="275" r:id="rId10"/>
    <p:sldId id="280" r:id="rId11"/>
    <p:sldId id="296" r:id="rId12"/>
    <p:sldId id="276" r:id="rId13"/>
    <p:sldId id="295" r:id="rId14"/>
    <p:sldId id="278" r:id="rId15"/>
    <p:sldId id="297" r:id="rId16"/>
    <p:sldId id="298" r:id="rId17"/>
    <p:sldId id="299" r:id="rId18"/>
    <p:sldId id="287" r:id="rId19"/>
    <p:sldId id="300" r:id="rId20"/>
    <p:sldId id="288" r:id="rId21"/>
    <p:sldId id="262" r:id="rId22"/>
    <p:sldId id="290" r:id="rId23"/>
    <p:sldId id="291" r:id="rId24"/>
    <p:sldId id="294" r:id="rId25"/>
    <p:sldId id="293" r:id="rId26"/>
  </p:sldIdLst>
  <p:sldSz cx="9144000" cy="5143500" type="screen16x9"/>
  <p:notesSz cx="6858000" cy="9144000"/>
  <p:embeddedFontLst>
    <p:embeddedFont>
      <p:font typeface="Maven Pro" panose="020B0604020202020204" charset="0"/>
      <p:regular r:id="rId28"/>
      <p:bold r:id="rId29"/>
    </p:embeddedFont>
    <p:embeddedFont>
      <p:font typeface="Nunito" pitchFamily="2" charset="-52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01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0F3F3-5464-4327-A9EE-861DB94BE60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"/>
        </a:p>
      </dgm:t>
    </dgm:pt>
    <dgm:pt modelId="{50F8ABFD-A884-4521-B36F-4FCB1E05AC02}">
      <dgm:prSet custT="1"/>
      <dgm:spPr/>
      <dgm:t>
        <a:bodyPr/>
        <a:lstStyle/>
        <a:p>
          <a:pPr rtl="0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1) 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сукупність осіб, зайнятих управлінською працею у сфері не матеріального, а духовного виробництва та поширення продукції 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(газет, журнал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в, книг,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льм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в, теле-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рад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опрограм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, товар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 типа DVD,CD,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мультимеди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а 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та </a:t>
          </a:r>
          <a:r>
            <a:rPr lang="uk-UA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.); </a:t>
          </a:r>
        </a:p>
        <a:p>
          <a:pPr rtl="0"/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2) наукова дисципліна, що вивчає </a:t>
          </a:r>
          <a:r>
            <a:rPr lang="uk-UA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технікоорганізаційні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та соціально-економічні аспекти управління </a:t>
          </a:r>
          <a:r>
            <a:rPr lang="uk-UA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медіасферою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, процесами виробництва та споживання інформації.</a:t>
          </a:r>
          <a:endParaRPr lang="x-none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AAB4C9-11DB-4CCB-8AAF-5E9BCBEAC43D}" type="parTrans" cxnId="{EB21DE14-C78F-4F7C-918A-22D16BF01243}">
      <dgm:prSet/>
      <dgm:spPr/>
      <dgm:t>
        <a:bodyPr/>
        <a:lstStyle/>
        <a:p>
          <a:endParaRPr lang=""/>
        </a:p>
      </dgm:t>
    </dgm:pt>
    <dgm:pt modelId="{82821642-1878-4775-83CA-92259ABDCCBC}" type="sibTrans" cxnId="{EB21DE14-C78F-4F7C-918A-22D16BF01243}">
      <dgm:prSet/>
      <dgm:spPr/>
      <dgm:t>
        <a:bodyPr/>
        <a:lstStyle/>
        <a:p>
          <a:endParaRPr lang=""/>
        </a:p>
      </dgm:t>
    </dgm:pt>
    <dgm:pt modelId="{67123399-FDA8-49E3-91AB-890626060EB0}" type="pres">
      <dgm:prSet presAssocID="{8080F3F3-5464-4327-A9EE-861DB94BE607}" presName="Name0" presStyleCnt="0">
        <dgm:presLayoutVars>
          <dgm:dir/>
          <dgm:resizeHandles val="exact"/>
        </dgm:presLayoutVars>
      </dgm:prSet>
      <dgm:spPr/>
    </dgm:pt>
    <dgm:pt modelId="{4B4B1D8F-C8F5-402C-B421-510440A9E620}" type="pres">
      <dgm:prSet presAssocID="{50F8ABFD-A884-4521-B36F-4FCB1E05AC02}" presName="node" presStyleLbl="node1" presStyleIdx="0" presStyleCnt="1" custScaleX="100098">
        <dgm:presLayoutVars>
          <dgm:bulletEnabled val="1"/>
        </dgm:presLayoutVars>
      </dgm:prSet>
      <dgm:spPr/>
    </dgm:pt>
  </dgm:ptLst>
  <dgm:cxnLst>
    <dgm:cxn modelId="{4A6FDB10-F983-41DF-BE36-D0451F501297}" type="presOf" srcId="{8080F3F3-5464-4327-A9EE-861DB94BE607}" destId="{67123399-FDA8-49E3-91AB-890626060EB0}" srcOrd="0" destOrd="0" presId="urn:microsoft.com/office/officeart/2005/8/layout/process1"/>
    <dgm:cxn modelId="{EB21DE14-C78F-4F7C-918A-22D16BF01243}" srcId="{8080F3F3-5464-4327-A9EE-861DB94BE607}" destId="{50F8ABFD-A884-4521-B36F-4FCB1E05AC02}" srcOrd="0" destOrd="0" parTransId="{58AAB4C9-11DB-4CCB-8AAF-5E9BCBEAC43D}" sibTransId="{82821642-1878-4775-83CA-92259ABDCCBC}"/>
    <dgm:cxn modelId="{227F0EFE-A00E-4144-853B-9CC41A96EAFD}" type="presOf" srcId="{50F8ABFD-A884-4521-B36F-4FCB1E05AC02}" destId="{4B4B1D8F-C8F5-402C-B421-510440A9E620}" srcOrd="0" destOrd="0" presId="urn:microsoft.com/office/officeart/2005/8/layout/process1"/>
    <dgm:cxn modelId="{BAC533A8-B2D6-4B36-A0D6-0904DCE2AF9E}" type="presParOf" srcId="{67123399-FDA8-49E3-91AB-890626060EB0}" destId="{4B4B1D8F-C8F5-402C-B421-510440A9E620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8E1DA6-0308-4B99-9634-4AB7CDD9A81B}" type="doc">
      <dgm:prSet loTypeId="urn:microsoft.com/office/officeart/2005/8/layout/hierarchy3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uk-UA"/>
        </a:p>
      </dgm:t>
    </dgm:pt>
    <dgm:pt modelId="{4E952300-A8D5-49F8-992B-781BCB9165F9}">
      <dgm:prSet phldrT="[Текст]"/>
      <dgm:spPr/>
      <dgm:t>
        <a:bodyPr/>
        <a:lstStyle/>
        <a:p>
          <a:r>
            <a:rPr lang="uk-UA" dirty="0"/>
            <a:t>основні</a:t>
          </a:r>
        </a:p>
      </dgm:t>
    </dgm:pt>
    <dgm:pt modelId="{B7CF2AB8-D8D6-4D22-8147-B59B7154EB7F}" type="parTrans" cxnId="{B53375C9-47F4-4F0E-A769-86AAFB47EFBB}">
      <dgm:prSet/>
      <dgm:spPr/>
      <dgm:t>
        <a:bodyPr/>
        <a:lstStyle/>
        <a:p>
          <a:endParaRPr lang="uk-UA"/>
        </a:p>
      </dgm:t>
    </dgm:pt>
    <dgm:pt modelId="{7B53BAD7-907C-43E8-B883-A36F11BA2E36}" type="sibTrans" cxnId="{B53375C9-47F4-4F0E-A769-86AAFB47EFBB}">
      <dgm:prSet/>
      <dgm:spPr/>
      <dgm:t>
        <a:bodyPr/>
        <a:lstStyle/>
        <a:p>
          <a:endParaRPr lang="uk-UA"/>
        </a:p>
      </dgm:t>
    </dgm:pt>
    <dgm:pt modelId="{AC8265E6-E9D2-45C4-B818-4D30A915A2FC}">
      <dgm:prSet phldrT="[Текст]"/>
      <dgm:spPr/>
      <dgm:t>
        <a:bodyPr/>
        <a:lstStyle/>
        <a:p>
          <a:r>
            <a:rPr lang="uk-UA" dirty="0"/>
            <a:t>планування</a:t>
          </a:r>
        </a:p>
      </dgm:t>
    </dgm:pt>
    <dgm:pt modelId="{0052CE77-67E3-4AAD-A7AF-C36142957AFE}" type="parTrans" cxnId="{20F0645F-C515-4F6E-B9E2-23EEFAC19681}">
      <dgm:prSet/>
      <dgm:spPr/>
      <dgm:t>
        <a:bodyPr/>
        <a:lstStyle/>
        <a:p>
          <a:endParaRPr lang="uk-UA"/>
        </a:p>
      </dgm:t>
    </dgm:pt>
    <dgm:pt modelId="{85BE09E6-4DEA-42D5-AB5B-30842FA68735}" type="sibTrans" cxnId="{20F0645F-C515-4F6E-B9E2-23EEFAC19681}">
      <dgm:prSet/>
      <dgm:spPr/>
      <dgm:t>
        <a:bodyPr/>
        <a:lstStyle/>
        <a:p>
          <a:endParaRPr lang="uk-UA"/>
        </a:p>
      </dgm:t>
    </dgm:pt>
    <dgm:pt modelId="{A3C1E7E2-14C0-4D2C-B0F6-F00BE6715BC0}">
      <dgm:prSet phldrT="[Текст]"/>
      <dgm:spPr/>
      <dgm:t>
        <a:bodyPr/>
        <a:lstStyle/>
        <a:p>
          <a:r>
            <a:rPr lang="uk-UA" dirty="0"/>
            <a:t>організації</a:t>
          </a:r>
        </a:p>
      </dgm:t>
    </dgm:pt>
    <dgm:pt modelId="{F6F94B2F-24FF-4E4E-9210-210927CC1098}" type="parTrans" cxnId="{F3BA021C-2E58-40C1-B20D-05AA6A811F09}">
      <dgm:prSet/>
      <dgm:spPr/>
      <dgm:t>
        <a:bodyPr/>
        <a:lstStyle/>
        <a:p>
          <a:endParaRPr lang="uk-UA"/>
        </a:p>
      </dgm:t>
    </dgm:pt>
    <dgm:pt modelId="{754477FB-8683-4956-A4FE-38E62ED2AAE4}" type="sibTrans" cxnId="{F3BA021C-2E58-40C1-B20D-05AA6A811F09}">
      <dgm:prSet/>
      <dgm:spPr/>
      <dgm:t>
        <a:bodyPr/>
        <a:lstStyle/>
        <a:p>
          <a:endParaRPr lang="uk-UA"/>
        </a:p>
      </dgm:t>
    </dgm:pt>
    <dgm:pt modelId="{ED701BD0-D0F9-4632-88BA-61D768820CC8}">
      <dgm:prSet phldrT="[Текст]"/>
      <dgm:spPr/>
      <dgm:t>
        <a:bodyPr/>
        <a:lstStyle/>
        <a:p>
          <a:r>
            <a:rPr lang="uk-UA" dirty="0"/>
            <a:t>специфічні</a:t>
          </a:r>
        </a:p>
      </dgm:t>
    </dgm:pt>
    <dgm:pt modelId="{75D19384-ABA5-4D4B-A0F8-9ABAF2BE471D}" type="parTrans" cxnId="{35D99BCD-2F3A-4B22-8608-6A0D635EF216}">
      <dgm:prSet/>
      <dgm:spPr/>
      <dgm:t>
        <a:bodyPr/>
        <a:lstStyle/>
        <a:p>
          <a:endParaRPr lang="uk-UA"/>
        </a:p>
      </dgm:t>
    </dgm:pt>
    <dgm:pt modelId="{3608CF00-9B7A-415B-B85B-1EB4CEEFCFD8}" type="sibTrans" cxnId="{35D99BCD-2F3A-4B22-8608-6A0D635EF216}">
      <dgm:prSet/>
      <dgm:spPr/>
      <dgm:t>
        <a:bodyPr/>
        <a:lstStyle/>
        <a:p>
          <a:endParaRPr lang="uk-UA"/>
        </a:p>
      </dgm:t>
    </dgm:pt>
    <dgm:pt modelId="{CC21E633-FD3C-4D72-AFE7-2DC641A12FD2}">
      <dgm:prSet phldrT="[Текст]" custT="1"/>
      <dgm:spPr/>
      <dgm:t>
        <a:bodyPr/>
        <a:lstStyle/>
        <a:p>
          <a:r>
            <a:rPr lang="uk-UA" sz="1400" dirty="0"/>
            <a:t>реалізуються конкретними виконавцями</a:t>
          </a:r>
        </a:p>
      </dgm:t>
    </dgm:pt>
    <dgm:pt modelId="{2BF2D70D-CED0-469E-AE1F-25F12BA56450}" type="parTrans" cxnId="{69F48435-2140-4263-B477-FF1BBB4EB560}">
      <dgm:prSet/>
      <dgm:spPr/>
      <dgm:t>
        <a:bodyPr/>
        <a:lstStyle/>
        <a:p>
          <a:endParaRPr lang="uk-UA"/>
        </a:p>
      </dgm:t>
    </dgm:pt>
    <dgm:pt modelId="{092BB29C-6FF8-47CA-8205-060D59A5A489}" type="sibTrans" cxnId="{69F48435-2140-4263-B477-FF1BBB4EB560}">
      <dgm:prSet/>
      <dgm:spPr/>
      <dgm:t>
        <a:bodyPr/>
        <a:lstStyle/>
        <a:p>
          <a:endParaRPr lang="uk-UA"/>
        </a:p>
      </dgm:t>
    </dgm:pt>
    <dgm:pt modelId="{F7E85934-8465-40CF-8C58-A836C962A774}">
      <dgm:prSet phldrT="[Текст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uk-UA" sz="1400" dirty="0"/>
            <a:t>управління комунікаціями</a:t>
          </a:r>
        </a:p>
      </dgm:t>
    </dgm:pt>
    <dgm:pt modelId="{75745DDA-37B5-423A-AB25-4014827E7138}" type="parTrans" cxnId="{3738B527-5E41-4175-A355-D78B6FD1BCB2}">
      <dgm:prSet/>
      <dgm:spPr/>
      <dgm:t>
        <a:bodyPr/>
        <a:lstStyle/>
        <a:p>
          <a:endParaRPr lang="uk-UA"/>
        </a:p>
      </dgm:t>
    </dgm:pt>
    <dgm:pt modelId="{556CB874-0C53-476B-8704-D0E9384CBA84}" type="sibTrans" cxnId="{3738B527-5E41-4175-A355-D78B6FD1BCB2}">
      <dgm:prSet/>
      <dgm:spPr/>
      <dgm:t>
        <a:bodyPr/>
        <a:lstStyle/>
        <a:p>
          <a:endParaRPr lang="uk-UA"/>
        </a:p>
      </dgm:t>
    </dgm:pt>
    <dgm:pt modelId="{15FB0397-FD27-4577-9D9C-37C02010BDD2}">
      <dgm:prSet phldrT="[Текст]"/>
      <dgm:spPr/>
      <dgm:t>
        <a:bodyPr/>
        <a:lstStyle/>
        <a:p>
          <a:r>
            <a:rPr lang="uk-UA" dirty="0"/>
            <a:t>мотивація</a:t>
          </a:r>
        </a:p>
      </dgm:t>
    </dgm:pt>
    <dgm:pt modelId="{31C89406-9561-4865-8962-3F1BC945C46B}" type="parTrans" cxnId="{569AA50E-8547-478E-B5CE-3A4DB7A11FA9}">
      <dgm:prSet/>
      <dgm:spPr/>
      <dgm:t>
        <a:bodyPr/>
        <a:lstStyle/>
        <a:p>
          <a:endParaRPr lang="uk-UA"/>
        </a:p>
      </dgm:t>
    </dgm:pt>
    <dgm:pt modelId="{9CF2521A-72D6-4995-B9B7-024A5CDE287F}" type="sibTrans" cxnId="{569AA50E-8547-478E-B5CE-3A4DB7A11FA9}">
      <dgm:prSet/>
      <dgm:spPr/>
      <dgm:t>
        <a:bodyPr/>
        <a:lstStyle/>
        <a:p>
          <a:endParaRPr lang="uk-UA"/>
        </a:p>
      </dgm:t>
    </dgm:pt>
    <dgm:pt modelId="{A14ED7ED-2E1C-432C-B50C-FD9C7CA34DE8}">
      <dgm:prSet phldrT="[Текст]"/>
      <dgm:spPr/>
      <dgm:t>
        <a:bodyPr/>
        <a:lstStyle/>
        <a:p>
          <a:r>
            <a:rPr lang="uk-UA" dirty="0"/>
            <a:t>контроль</a:t>
          </a:r>
        </a:p>
      </dgm:t>
    </dgm:pt>
    <dgm:pt modelId="{25F7016F-E66D-4E81-AF33-55865E44B2AE}" type="parTrans" cxnId="{ACB3B63C-2098-4393-B410-1A2CD8255F51}">
      <dgm:prSet/>
      <dgm:spPr/>
      <dgm:t>
        <a:bodyPr/>
        <a:lstStyle/>
        <a:p>
          <a:endParaRPr lang="uk-UA"/>
        </a:p>
      </dgm:t>
    </dgm:pt>
    <dgm:pt modelId="{6E226EB2-D142-47F0-BCE6-7B5EAD2CBE74}" type="sibTrans" cxnId="{ACB3B63C-2098-4393-B410-1A2CD8255F51}">
      <dgm:prSet/>
      <dgm:spPr/>
      <dgm:t>
        <a:bodyPr/>
        <a:lstStyle/>
        <a:p>
          <a:endParaRPr lang="uk-UA"/>
        </a:p>
      </dgm:t>
    </dgm:pt>
    <dgm:pt modelId="{7D3556E2-6A8C-4BEA-921D-B436EDAC4A90}">
      <dgm:prSet phldrT="[Текст]"/>
      <dgm:spPr/>
      <dgm:t>
        <a:bodyPr/>
        <a:lstStyle/>
        <a:p>
          <a:r>
            <a:rPr lang="uk-UA" dirty="0"/>
            <a:t>координація</a:t>
          </a:r>
        </a:p>
      </dgm:t>
    </dgm:pt>
    <dgm:pt modelId="{26CBCFAA-7932-47CD-B46D-30DDAF7643F1}" type="parTrans" cxnId="{F9700F3E-9DB2-45ED-8EA7-B74378F03939}">
      <dgm:prSet/>
      <dgm:spPr/>
      <dgm:t>
        <a:bodyPr/>
        <a:lstStyle/>
        <a:p>
          <a:endParaRPr lang="uk-UA"/>
        </a:p>
      </dgm:t>
    </dgm:pt>
    <dgm:pt modelId="{A743A4A7-3F18-4A9F-ADFC-7107A0543890}" type="sibTrans" cxnId="{F9700F3E-9DB2-45ED-8EA7-B74378F03939}">
      <dgm:prSet/>
      <dgm:spPr/>
      <dgm:t>
        <a:bodyPr/>
        <a:lstStyle/>
        <a:p>
          <a:endParaRPr lang="uk-UA"/>
        </a:p>
      </dgm:t>
    </dgm:pt>
    <dgm:pt modelId="{3CC5D81D-60B8-428F-A6FE-2C6825D778EC}">
      <dgm:prSet phldrT="[Текст]" custT="1"/>
      <dgm:spPr/>
      <dgm:t>
        <a:bodyPr/>
        <a:lstStyle/>
        <a:p>
          <a:r>
            <a:rPr lang="uk-UA" sz="1400" dirty="0"/>
            <a:t>розробка заходів мотивації</a:t>
          </a:r>
        </a:p>
      </dgm:t>
    </dgm:pt>
    <dgm:pt modelId="{E532C095-608C-4ABC-B05F-B6CDDDA3AD46}" type="parTrans" cxnId="{67652E9F-AA81-4805-8071-8C68E36C22AE}">
      <dgm:prSet/>
      <dgm:spPr/>
      <dgm:t>
        <a:bodyPr/>
        <a:lstStyle/>
        <a:p>
          <a:endParaRPr lang="uk-UA"/>
        </a:p>
      </dgm:t>
    </dgm:pt>
    <dgm:pt modelId="{BAC0C27D-8A00-4469-9FC9-9F237951434A}" type="sibTrans" cxnId="{67652E9F-AA81-4805-8071-8C68E36C22AE}">
      <dgm:prSet/>
      <dgm:spPr/>
      <dgm:t>
        <a:bodyPr/>
        <a:lstStyle/>
        <a:p>
          <a:endParaRPr lang="uk-UA"/>
        </a:p>
      </dgm:t>
    </dgm:pt>
    <dgm:pt modelId="{25D97540-F2E4-4356-BF88-8CD45CB0B496}">
      <dgm:prSet phldrT="[Текст]" custT="1"/>
      <dgm:spPr/>
      <dgm:t>
        <a:bodyPr/>
        <a:lstStyle/>
        <a:p>
          <a:r>
            <a:rPr lang="uk-UA" sz="1400" dirty="0"/>
            <a:t>управління </a:t>
          </a:r>
          <a:r>
            <a:rPr lang="uk-UA" sz="1400" dirty="0" err="1"/>
            <a:t>фінресурсами</a:t>
          </a:r>
          <a:endParaRPr lang="uk-UA" sz="1400" dirty="0"/>
        </a:p>
      </dgm:t>
    </dgm:pt>
    <dgm:pt modelId="{74FAB8AC-86D8-4FB6-BE1F-94FF956B33A2}" type="parTrans" cxnId="{C2EB8C8A-E786-4775-94A6-43A9C81A79F5}">
      <dgm:prSet/>
      <dgm:spPr/>
      <dgm:t>
        <a:bodyPr/>
        <a:lstStyle/>
        <a:p>
          <a:endParaRPr lang="uk-UA"/>
        </a:p>
      </dgm:t>
    </dgm:pt>
    <dgm:pt modelId="{0255DACC-5BFF-49EB-8EEA-881CD0A7623D}" type="sibTrans" cxnId="{C2EB8C8A-E786-4775-94A6-43A9C81A79F5}">
      <dgm:prSet/>
      <dgm:spPr/>
      <dgm:t>
        <a:bodyPr/>
        <a:lstStyle/>
        <a:p>
          <a:endParaRPr lang="uk-UA"/>
        </a:p>
      </dgm:t>
    </dgm:pt>
    <dgm:pt modelId="{AF0216BE-958B-46B8-A693-7D64BA8E2EC7}">
      <dgm:prSet phldrT="[Текст]" custT="1"/>
      <dgm:spPr/>
      <dgm:t>
        <a:bodyPr/>
        <a:lstStyle/>
        <a:p>
          <a:r>
            <a:rPr lang="uk-UA" sz="1400" dirty="0"/>
            <a:t>та інше…</a:t>
          </a:r>
        </a:p>
      </dgm:t>
    </dgm:pt>
    <dgm:pt modelId="{1E9FB562-664D-46DC-92C5-75EBCEC6E9F3}" type="parTrans" cxnId="{C492343D-BC46-4EE5-8018-E5F45AC5523B}">
      <dgm:prSet/>
      <dgm:spPr/>
      <dgm:t>
        <a:bodyPr/>
        <a:lstStyle/>
        <a:p>
          <a:endParaRPr lang="uk-UA"/>
        </a:p>
      </dgm:t>
    </dgm:pt>
    <dgm:pt modelId="{4BF1676E-7AE3-4217-ACCC-DBD23AD38E9A}" type="sibTrans" cxnId="{C492343D-BC46-4EE5-8018-E5F45AC5523B}">
      <dgm:prSet/>
      <dgm:spPr/>
      <dgm:t>
        <a:bodyPr/>
        <a:lstStyle/>
        <a:p>
          <a:endParaRPr lang="uk-UA"/>
        </a:p>
      </dgm:t>
    </dgm:pt>
    <dgm:pt modelId="{D129B31D-AFC4-47B8-B03F-0B085F02007B}" type="pres">
      <dgm:prSet presAssocID="{3B8E1DA6-0308-4B99-9634-4AB7CDD9A81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B0EB0F2-3751-4FEC-9105-1BF7B9D936DE}" type="pres">
      <dgm:prSet presAssocID="{4E952300-A8D5-49F8-992B-781BCB9165F9}" presName="root" presStyleCnt="0"/>
      <dgm:spPr/>
    </dgm:pt>
    <dgm:pt modelId="{CE4C72F0-D88E-4844-8A52-5B8E7C9932CE}" type="pres">
      <dgm:prSet presAssocID="{4E952300-A8D5-49F8-992B-781BCB9165F9}" presName="rootComposite" presStyleCnt="0"/>
      <dgm:spPr/>
    </dgm:pt>
    <dgm:pt modelId="{C39AAFB1-C422-44D4-A04C-F86C5AED6B6A}" type="pres">
      <dgm:prSet presAssocID="{4E952300-A8D5-49F8-992B-781BCB9165F9}" presName="rootText" presStyleLbl="node1" presStyleIdx="0" presStyleCnt="2" custScaleX="219068"/>
      <dgm:spPr/>
    </dgm:pt>
    <dgm:pt modelId="{17E02D48-CE35-4D1C-A7F5-9ADE44EB12F7}" type="pres">
      <dgm:prSet presAssocID="{4E952300-A8D5-49F8-992B-781BCB9165F9}" presName="rootConnector" presStyleLbl="node1" presStyleIdx="0" presStyleCnt="2"/>
      <dgm:spPr/>
    </dgm:pt>
    <dgm:pt modelId="{6C5A4345-FA85-4E1C-94E3-4FD27BD6E951}" type="pres">
      <dgm:prSet presAssocID="{4E952300-A8D5-49F8-992B-781BCB9165F9}" presName="childShape" presStyleCnt="0"/>
      <dgm:spPr/>
    </dgm:pt>
    <dgm:pt modelId="{C9A07530-0E77-40A8-890B-E21F927DDCE6}" type="pres">
      <dgm:prSet presAssocID="{0052CE77-67E3-4AAD-A7AF-C36142957AFE}" presName="Name13" presStyleLbl="parChTrans1D2" presStyleIdx="0" presStyleCnt="10"/>
      <dgm:spPr/>
    </dgm:pt>
    <dgm:pt modelId="{71788218-A85D-46F3-A457-B8A0C8851A77}" type="pres">
      <dgm:prSet presAssocID="{AC8265E6-E9D2-45C4-B818-4D30A915A2FC}" presName="childText" presStyleLbl="bgAcc1" presStyleIdx="0" presStyleCnt="10" custScaleX="171728">
        <dgm:presLayoutVars>
          <dgm:bulletEnabled val="1"/>
        </dgm:presLayoutVars>
      </dgm:prSet>
      <dgm:spPr/>
    </dgm:pt>
    <dgm:pt modelId="{00FC6433-3D41-44C7-8A7A-4DEFD534B2D1}" type="pres">
      <dgm:prSet presAssocID="{F6F94B2F-24FF-4E4E-9210-210927CC1098}" presName="Name13" presStyleLbl="parChTrans1D2" presStyleIdx="1" presStyleCnt="10"/>
      <dgm:spPr/>
    </dgm:pt>
    <dgm:pt modelId="{B1C134FE-E743-40FA-BECA-A8F58BBE7983}" type="pres">
      <dgm:prSet presAssocID="{A3C1E7E2-14C0-4D2C-B0F6-F00BE6715BC0}" presName="childText" presStyleLbl="bgAcc1" presStyleIdx="1" presStyleCnt="10" custScaleX="168143">
        <dgm:presLayoutVars>
          <dgm:bulletEnabled val="1"/>
        </dgm:presLayoutVars>
      </dgm:prSet>
      <dgm:spPr/>
    </dgm:pt>
    <dgm:pt modelId="{FDAB076D-051F-483F-9358-DC04AE9CAA93}" type="pres">
      <dgm:prSet presAssocID="{31C89406-9561-4865-8962-3F1BC945C46B}" presName="Name13" presStyleLbl="parChTrans1D2" presStyleIdx="2" presStyleCnt="10"/>
      <dgm:spPr/>
    </dgm:pt>
    <dgm:pt modelId="{6B371619-E7CD-4B8E-B4E6-605B206993EF}" type="pres">
      <dgm:prSet presAssocID="{15FB0397-FD27-4577-9D9C-37C02010BDD2}" presName="childText" presStyleLbl="bgAcc1" presStyleIdx="2" presStyleCnt="10" custScaleX="169935">
        <dgm:presLayoutVars>
          <dgm:bulletEnabled val="1"/>
        </dgm:presLayoutVars>
      </dgm:prSet>
      <dgm:spPr/>
    </dgm:pt>
    <dgm:pt modelId="{D7010851-5168-4FB6-AA1D-645483858A4B}" type="pres">
      <dgm:prSet presAssocID="{25F7016F-E66D-4E81-AF33-55865E44B2AE}" presName="Name13" presStyleLbl="parChTrans1D2" presStyleIdx="3" presStyleCnt="10"/>
      <dgm:spPr/>
    </dgm:pt>
    <dgm:pt modelId="{13A8E52C-1D2D-456F-96E8-9D7E13FA7A48}" type="pres">
      <dgm:prSet presAssocID="{A14ED7ED-2E1C-432C-B50C-FD9C7CA34DE8}" presName="childText" presStyleLbl="bgAcc1" presStyleIdx="3" presStyleCnt="10" custScaleX="169935">
        <dgm:presLayoutVars>
          <dgm:bulletEnabled val="1"/>
        </dgm:presLayoutVars>
      </dgm:prSet>
      <dgm:spPr/>
    </dgm:pt>
    <dgm:pt modelId="{FEA1C1D2-B220-4420-A70A-2A042131AB7A}" type="pres">
      <dgm:prSet presAssocID="{26CBCFAA-7932-47CD-B46D-30DDAF7643F1}" presName="Name13" presStyleLbl="parChTrans1D2" presStyleIdx="4" presStyleCnt="10"/>
      <dgm:spPr/>
    </dgm:pt>
    <dgm:pt modelId="{404E269B-3FA8-4F8B-91FB-47F1C45CAD24}" type="pres">
      <dgm:prSet presAssocID="{7D3556E2-6A8C-4BEA-921D-B436EDAC4A90}" presName="childText" presStyleLbl="bgAcc1" presStyleIdx="4" presStyleCnt="10" custScaleX="171729">
        <dgm:presLayoutVars>
          <dgm:bulletEnabled val="1"/>
        </dgm:presLayoutVars>
      </dgm:prSet>
      <dgm:spPr/>
    </dgm:pt>
    <dgm:pt modelId="{81A30EC7-1510-4CD8-A7C0-C0598B2E259A}" type="pres">
      <dgm:prSet presAssocID="{ED701BD0-D0F9-4632-88BA-61D768820CC8}" presName="root" presStyleCnt="0"/>
      <dgm:spPr/>
    </dgm:pt>
    <dgm:pt modelId="{24438F52-A81F-4AFD-B45A-DF627F35748A}" type="pres">
      <dgm:prSet presAssocID="{ED701BD0-D0F9-4632-88BA-61D768820CC8}" presName="rootComposite" presStyleCnt="0"/>
      <dgm:spPr/>
    </dgm:pt>
    <dgm:pt modelId="{C5147A27-65B9-4E97-9E0E-DD9DF3ECE855}" type="pres">
      <dgm:prSet presAssocID="{ED701BD0-D0F9-4632-88BA-61D768820CC8}" presName="rootText" presStyleLbl="node1" presStyleIdx="1" presStyleCnt="2" custScaleX="208540"/>
      <dgm:spPr/>
    </dgm:pt>
    <dgm:pt modelId="{A25AC3E9-673E-41CB-AF2F-D5FBD4C4BD6C}" type="pres">
      <dgm:prSet presAssocID="{ED701BD0-D0F9-4632-88BA-61D768820CC8}" presName="rootConnector" presStyleLbl="node1" presStyleIdx="1" presStyleCnt="2"/>
      <dgm:spPr/>
    </dgm:pt>
    <dgm:pt modelId="{634A751B-CF64-48F0-9AA2-BB3BE3849ADF}" type="pres">
      <dgm:prSet presAssocID="{ED701BD0-D0F9-4632-88BA-61D768820CC8}" presName="childShape" presStyleCnt="0"/>
      <dgm:spPr/>
    </dgm:pt>
    <dgm:pt modelId="{3668BED6-C0FD-4121-88C4-26CD1AD8A431}" type="pres">
      <dgm:prSet presAssocID="{2BF2D70D-CED0-469E-AE1F-25F12BA56450}" presName="Name13" presStyleLbl="parChTrans1D2" presStyleIdx="5" presStyleCnt="10"/>
      <dgm:spPr/>
    </dgm:pt>
    <dgm:pt modelId="{E4CEB75A-08C5-419F-85CD-3320774871E4}" type="pres">
      <dgm:prSet presAssocID="{CC21E633-FD3C-4D72-AFE7-2DC641A12FD2}" presName="childText" presStyleLbl="bgAcc1" presStyleIdx="5" presStyleCnt="10" custScaleX="198728">
        <dgm:presLayoutVars>
          <dgm:bulletEnabled val="1"/>
        </dgm:presLayoutVars>
      </dgm:prSet>
      <dgm:spPr/>
    </dgm:pt>
    <dgm:pt modelId="{41A6B96E-CBB7-4081-9702-387822161653}" type="pres">
      <dgm:prSet presAssocID="{75745DDA-37B5-423A-AB25-4014827E7138}" presName="Name13" presStyleLbl="parChTrans1D2" presStyleIdx="6" presStyleCnt="10"/>
      <dgm:spPr/>
    </dgm:pt>
    <dgm:pt modelId="{F616AC0F-3CDE-45BC-813C-27EA930F2CCC}" type="pres">
      <dgm:prSet presAssocID="{F7E85934-8465-40CF-8C58-A836C962A774}" presName="childText" presStyleLbl="bgAcc1" presStyleIdx="6" presStyleCnt="10" custScaleX="201367">
        <dgm:presLayoutVars>
          <dgm:bulletEnabled val="1"/>
        </dgm:presLayoutVars>
      </dgm:prSet>
      <dgm:spPr/>
    </dgm:pt>
    <dgm:pt modelId="{10D50831-165F-46C5-84A0-FB9024E24BA7}" type="pres">
      <dgm:prSet presAssocID="{E532C095-608C-4ABC-B05F-B6CDDDA3AD46}" presName="Name13" presStyleLbl="parChTrans1D2" presStyleIdx="7" presStyleCnt="10"/>
      <dgm:spPr/>
    </dgm:pt>
    <dgm:pt modelId="{00FA4FA2-9858-4BEF-922C-B6A6785FA4AF}" type="pres">
      <dgm:prSet presAssocID="{3CC5D81D-60B8-428F-A6FE-2C6825D778EC}" presName="childText" presStyleLbl="bgAcc1" presStyleIdx="7" presStyleCnt="10" custScaleX="196934">
        <dgm:presLayoutVars>
          <dgm:bulletEnabled val="1"/>
        </dgm:presLayoutVars>
      </dgm:prSet>
      <dgm:spPr/>
    </dgm:pt>
    <dgm:pt modelId="{01C3A740-30AC-4136-8100-EA9CC0BE4914}" type="pres">
      <dgm:prSet presAssocID="{74FAB8AC-86D8-4FB6-BE1F-94FF956B33A2}" presName="Name13" presStyleLbl="parChTrans1D2" presStyleIdx="8" presStyleCnt="10"/>
      <dgm:spPr/>
    </dgm:pt>
    <dgm:pt modelId="{1AF07868-4E6F-4ECE-A546-B435BD7E3B2D}" type="pres">
      <dgm:prSet presAssocID="{25D97540-F2E4-4356-BF88-8CD45CB0B496}" presName="childText" presStyleLbl="bgAcc1" presStyleIdx="8" presStyleCnt="10" custScaleX="196934">
        <dgm:presLayoutVars>
          <dgm:bulletEnabled val="1"/>
        </dgm:presLayoutVars>
      </dgm:prSet>
      <dgm:spPr/>
    </dgm:pt>
    <dgm:pt modelId="{15E69F21-77C0-47AD-A943-557CF00AA6FB}" type="pres">
      <dgm:prSet presAssocID="{1E9FB562-664D-46DC-92C5-75EBCEC6E9F3}" presName="Name13" presStyleLbl="parChTrans1D2" presStyleIdx="9" presStyleCnt="10"/>
      <dgm:spPr/>
    </dgm:pt>
    <dgm:pt modelId="{77D1F29B-5F42-4813-B9BA-FF61662385BE}" type="pres">
      <dgm:prSet presAssocID="{AF0216BE-958B-46B8-A693-7D64BA8E2EC7}" presName="childText" presStyleLbl="bgAcc1" presStyleIdx="9" presStyleCnt="10" custScaleX="198628">
        <dgm:presLayoutVars>
          <dgm:bulletEnabled val="1"/>
        </dgm:presLayoutVars>
      </dgm:prSet>
      <dgm:spPr/>
    </dgm:pt>
  </dgm:ptLst>
  <dgm:cxnLst>
    <dgm:cxn modelId="{7FC90204-4285-4929-8E0A-A6164E968644}" type="presOf" srcId="{ED701BD0-D0F9-4632-88BA-61D768820CC8}" destId="{C5147A27-65B9-4E97-9E0E-DD9DF3ECE855}" srcOrd="0" destOrd="0" presId="urn:microsoft.com/office/officeart/2005/8/layout/hierarchy3"/>
    <dgm:cxn modelId="{92202604-2BFA-4329-9D60-13BD785ECD2A}" type="presOf" srcId="{15FB0397-FD27-4577-9D9C-37C02010BDD2}" destId="{6B371619-E7CD-4B8E-B4E6-605B206993EF}" srcOrd="0" destOrd="0" presId="urn:microsoft.com/office/officeart/2005/8/layout/hierarchy3"/>
    <dgm:cxn modelId="{33EF1708-7957-4D69-9B87-85942836B3E3}" type="presOf" srcId="{A3C1E7E2-14C0-4D2C-B0F6-F00BE6715BC0}" destId="{B1C134FE-E743-40FA-BECA-A8F58BBE7983}" srcOrd="0" destOrd="0" presId="urn:microsoft.com/office/officeart/2005/8/layout/hierarchy3"/>
    <dgm:cxn modelId="{C10DA408-7773-49A1-8215-29A3D447DD74}" type="presOf" srcId="{0052CE77-67E3-4AAD-A7AF-C36142957AFE}" destId="{C9A07530-0E77-40A8-890B-E21F927DDCE6}" srcOrd="0" destOrd="0" presId="urn:microsoft.com/office/officeart/2005/8/layout/hierarchy3"/>
    <dgm:cxn modelId="{569AA50E-8547-478E-B5CE-3A4DB7A11FA9}" srcId="{4E952300-A8D5-49F8-992B-781BCB9165F9}" destId="{15FB0397-FD27-4577-9D9C-37C02010BDD2}" srcOrd="2" destOrd="0" parTransId="{31C89406-9561-4865-8962-3F1BC945C46B}" sibTransId="{9CF2521A-72D6-4995-B9B7-024A5CDE287F}"/>
    <dgm:cxn modelId="{F3BA021C-2E58-40C1-B20D-05AA6A811F09}" srcId="{4E952300-A8D5-49F8-992B-781BCB9165F9}" destId="{A3C1E7E2-14C0-4D2C-B0F6-F00BE6715BC0}" srcOrd="1" destOrd="0" parTransId="{F6F94B2F-24FF-4E4E-9210-210927CC1098}" sibTransId="{754477FB-8683-4956-A4FE-38E62ED2AAE4}"/>
    <dgm:cxn modelId="{14635F26-E1BA-4F18-A8A3-DF09A510D265}" type="presOf" srcId="{1E9FB562-664D-46DC-92C5-75EBCEC6E9F3}" destId="{15E69F21-77C0-47AD-A943-557CF00AA6FB}" srcOrd="0" destOrd="0" presId="urn:microsoft.com/office/officeart/2005/8/layout/hierarchy3"/>
    <dgm:cxn modelId="{29B38026-EA52-40D2-B302-9AF7872E6878}" type="presOf" srcId="{75745DDA-37B5-423A-AB25-4014827E7138}" destId="{41A6B96E-CBB7-4081-9702-387822161653}" srcOrd="0" destOrd="0" presId="urn:microsoft.com/office/officeart/2005/8/layout/hierarchy3"/>
    <dgm:cxn modelId="{3738B527-5E41-4175-A355-D78B6FD1BCB2}" srcId="{ED701BD0-D0F9-4632-88BA-61D768820CC8}" destId="{F7E85934-8465-40CF-8C58-A836C962A774}" srcOrd="1" destOrd="0" parTransId="{75745DDA-37B5-423A-AB25-4014827E7138}" sibTransId="{556CB874-0C53-476B-8704-D0E9384CBA84}"/>
    <dgm:cxn modelId="{FB3C0733-757A-4650-A048-84C4DF3D0164}" type="presOf" srcId="{25F7016F-E66D-4E81-AF33-55865E44B2AE}" destId="{D7010851-5168-4FB6-AA1D-645483858A4B}" srcOrd="0" destOrd="0" presId="urn:microsoft.com/office/officeart/2005/8/layout/hierarchy3"/>
    <dgm:cxn modelId="{B39A2D33-3CEB-46CB-BFC3-B83942B8E959}" type="presOf" srcId="{4E952300-A8D5-49F8-992B-781BCB9165F9}" destId="{17E02D48-CE35-4D1C-A7F5-9ADE44EB12F7}" srcOrd="1" destOrd="0" presId="urn:microsoft.com/office/officeart/2005/8/layout/hierarchy3"/>
    <dgm:cxn modelId="{49EB7A35-D29E-429D-AA87-074F61E96595}" type="presOf" srcId="{AC8265E6-E9D2-45C4-B818-4D30A915A2FC}" destId="{71788218-A85D-46F3-A457-B8A0C8851A77}" srcOrd="0" destOrd="0" presId="urn:microsoft.com/office/officeart/2005/8/layout/hierarchy3"/>
    <dgm:cxn modelId="{69F48435-2140-4263-B477-FF1BBB4EB560}" srcId="{ED701BD0-D0F9-4632-88BA-61D768820CC8}" destId="{CC21E633-FD3C-4D72-AFE7-2DC641A12FD2}" srcOrd="0" destOrd="0" parTransId="{2BF2D70D-CED0-469E-AE1F-25F12BA56450}" sibTransId="{092BB29C-6FF8-47CA-8205-060D59A5A489}"/>
    <dgm:cxn modelId="{9AF13138-7641-44D5-814F-47FE9A51B47A}" type="presOf" srcId="{31C89406-9561-4865-8962-3F1BC945C46B}" destId="{FDAB076D-051F-483F-9358-DC04AE9CAA93}" srcOrd="0" destOrd="0" presId="urn:microsoft.com/office/officeart/2005/8/layout/hierarchy3"/>
    <dgm:cxn modelId="{ACB3B63C-2098-4393-B410-1A2CD8255F51}" srcId="{4E952300-A8D5-49F8-992B-781BCB9165F9}" destId="{A14ED7ED-2E1C-432C-B50C-FD9C7CA34DE8}" srcOrd="3" destOrd="0" parTransId="{25F7016F-E66D-4E81-AF33-55865E44B2AE}" sibTransId="{6E226EB2-D142-47F0-BCE6-7B5EAD2CBE74}"/>
    <dgm:cxn modelId="{C492343D-BC46-4EE5-8018-E5F45AC5523B}" srcId="{ED701BD0-D0F9-4632-88BA-61D768820CC8}" destId="{AF0216BE-958B-46B8-A693-7D64BA8E2EC7}" srcOrd="4" destOrd="0" parTransId="{1E9FB562-664D-46DC-92C5-75EBCEC6E9F3}" sibTransId="{4BF1676E-7AE3-4217-ACCC-DBD23AD38E9A}"/>
    <dgm:cxn modelId="{F9700F3E-9DB2-45ED-8EA7-B74378F03939}" srcId="{4E952300-A8D5-49F8-992B-781BCB9165F9}" destId="{7D3556E2-6A8C-4BEA-921D-B436EDAC4A90}" srcOrd="4" destOrd="0" parTransId="{26CBCFAA-7932-47CD-B46D-30DDAF7643F1}" sibTransId="{A743A4A7-3F18-4A9F-ADFC-7107A0543890}"/>
    <dgm:cxn modelId="{20F0645F-C515-4F6E-B9E2-23EEFAC19681}" srcId="{4E952300-A8D5-49F8-992B-781BCB9165F9}" destId="{AC8265E6-E9D2-45C4-B818-4D30A915A2FC}" srcOrd="0" destOrd="0" parTransId="{0052CE77-67E3-4AAD-A7AF-C36142957AFE}" sibTransId="{85BE09E6-4DEA-42D5-AB5B-30842FA68735}"/>
    <dgm:cxn modelId="{6A960969-2792-4C1A-9695-7D75BEB9A413}" type="presOf" srcId="{F7E85934-8465-40CF-8C58-A836C962A774}" destId="{F616AC0F-3CDE-45BC-813C-27EA930F2CCC}" srcOrd="0" destOrd="0" presId="urn:microsoft.com/office/officeart/2005/8/layout/hierarchy3"/>
    <dgm:cxn modelId="{7603874C-922D-4465-A373-E19143E32B5B}" type="presOf" srcId="{7D3556E2-6A8C-4BEA-921D-B436EDAC4A90}" destId="{404E269B-3FA8-4F8B-91FB-47F1C45CAD24}" srcOrd="0" destOrd="0" presId="urn:microsoft.com/office/officeart/2005/8/layout/hierarchy3"/>
    <dgm:cxn modelId="{9FF04170-AA19-4683-8FC7-D937DFA47EEB}" type="presOf" srcId="{25D97540-F2E4-4356-BF88-8CD45CB0B496}" destId="{1AF07868-4E6F-4ECE-A546-B435BD7E3B2D}" srcOrd="0" destOrd="0" presId="urn:microsoft.com/office/officeart/2005/8/layout/hierarchy3"/>
    <dgm:cxn modelId="{C7A91A51-6FBA-4F95-864C-9900872D5588}" type="presOf" srcId="{A14ED7ED-2E1C-432C-B50C-FD9C7CA34DE8}" destId="{13A8E52C-1D2D-456F-96E8-9D7E13FA7A48}" srcOrd="0" destOrd="0" presId="urn:microsoft.com/office/officeart/2005/8/layout/hierarchy3"/>
    <dgm:cxn modelId="{171D3272-2803-4C04-B493-0866E03A55E4}" type="presOf" srcId="{26CBCFAA-7932-47CD-B46D-30DDAF7643F1}" destId="{FEA1C1D2-B220-4420-A70A-2A042131AB7A}" srcOrd="0" destOrd="0" presId="urn:microsoft.com/office/officeart/2005/8/layout/hierarchy3"/>
    <dgm:cxn modelId="{65B14C79-4868-405C-9E52-32E6BE9FF573}" type="presOf" srcId="{AF0216BE-958B-46B8-A693-7D64BA8E2EC7}" destId="{77D1F29B-5F42-4813-B9BA-FF61662385BE}" srcOrd="0" destOrd="0" presId="urn:microsoft.com/office/officeart/2005/8/layout/hierarchy3"/>
    <dgm:cxn modelId="{C2EB8C8A-E786-4775-94A6-43A9C81A79F5}" srcId="{ED701BD0-D0F9-4632-88BA-61D768820CC8}" destId="{25D97540-F2E4-4356-BF88-8CD45CB0B496}" srcOrd="3" destOrd="0" parTransId="{74FAB8AC-86D8-4FB6-BE1F-94FF956B33A2}" sibTransId="{0255DACC-5BFF-49EB-8EEA-881CD0A7623D}"/>
    <dgm:cxn modelId="{E94AE08C-D193-4FC3-AEBC-44952FADF9D8}" type="presOf" srcId="{4E952300-A8D5-49F8-992B-781BCB9165F9}" destId="{C39AAFB1-C422-44D4-A04C-F86C5AED6B6A}" srcOrd="0" destOrd="0" presId="urn:microsoft.com/office/officeart/2005/8/layout/hierarchy3"/>
    <dgm:cxn modelId="{D0EC3694-4C35-47F8-B12A-BE712D3406AD}" type="presOf" srcId="{3B8E1DA6-0308-4B99-9634-4AB7CDD9A81B}" destId="{D129B31D-AFC4-47B8-B03F-0B085F02007B}" srcOrd="0" destOrd="0" presId="urn:microsoft.com/office/officeart/2005/8/layout/hierarchy3"/>
    <dgm:cxn modelId="{13156B9D-75CB-4C5E-B4D8-6BF86C171BD3}" type="presOf" srcId="{E532C095-608C-4ABC-B05F-B6CDDDA3AD46}" destId="{10D50831-165F-46C5-84A0-FB9024E24BA7}" srcOrd="0" destOrd="0" presId="urn:microsoft.com/office/officeart/2005/8/layout/hierarchy3"/>
    <dgm:cxn modelId="{67652E9F-AA81-4805-8071-8C68E36C22AE}" srcId="{ED701BD0-D0F9-4632-88BA-61D768820CC8}" destId="{3CC5D81D-60B8-428F-A6FE-2C6825D778EC}" srcOrd="2" destOrd="0" parTransId="{E532C095-608C-4ABC-B05F-B6CDDDA3AD46}" sibTransId="{BAC0C27D-8A00-4469-9FC9-9F237951434A}"/>
    <dgm:cxn modelId="{BD2FBBB9-6A0A-429A-B3D0-7071E1ECF9B7}" type="presOf" srcId="{F6F94B2F-24FF-4E4E-9210-210927CC1098}" destId="{00FC6433-3D41-44C7-8A7A-4DEFD534B2D1}" srcOrd="0" destOrd="0" presId="urn:microsoft.com/office/officeart/2005/8/layout/hierarchy3"/>
    <dgm:cxn modelId="{A3EBC2BC-170D-44B7-B53B-57192C9458B5}" type="presOf" srcId="{2BF2D70D-CED0-469E-AE1F-25F12BA56450}" destId="{3668BED6-C0FD-4121-88C4-26CD1AD8A431}" srcOrd="0" destOrd="0" presId="urn:microsoft.com/office/officeart/2005/8/layout/hierarchy3"/>
    <dgm:cxn modelId="{B53375C9-47F4-4F0E-A769-86AAFB47EFBB}" srcId="{3B8E1DA6-0308-4B99-9634-4AB7CDD9A81B}" destId="{4E952300-A8D5-49F8-992B-781BCB9165F9}" srcOrd="0" destOrd="0" parTransId="{B7CF2AB8-D8D6-4D22-8147-B59B7154EB7F}" sibTransId="{7B53BAD7-907C-43E8-B883-A36F11BA2E36}"/>
    <dgm:cxn modelId="{35D99BCD-2F3A-4B22-8608-6A0D635EF216}" srcId="{3B8E1DA6-0308-4B99-9634-4AB7CDD9A81B}" destId="{ED701BD0-D0F9-4632-88BA-61D768820CC8}" srcOrd="1" destOrd="0" parTransId="{75D19384-ABA5-4D4B-A0F8-9ABAF2BE471D}" sibTransId="{3608CF00-9B7A-415B-B85B-1EB4CEEFCFD8}"/>
    <dgm:cxn modelId="{2AFE95E5-485E-404D-B315-CE55A030CB02}" type="presOf" srcId="{74FAB8AC-86D8-4FB6-BE1F-94FF956B33A2}" destId="{01C3A740-30AC-4136-8100-EA9CC0BE4914}" srcOrd="0" destOrd="0" presId="urn:microsoft.com/office/officeart/2005/8/layout/hierarchy3"/>
    <dgm:cxn modelId="{55C73BED-18E5-46F5-AD76-B9B306D377EF}" type="presOf" srcId="{ED701BD0-D0F9-4632-88BA-61D768820CC8}" destId="{A25AC3E9-673E-41CB-AF2F-D5FBD4C4BD6C}" srcOrd="1" destOrd="0" presId="urn:microsoft.com/office/officeart/2005/8/layout/hierarchy3"/>
    <dgm:cxn modelId="{9726CCFB-7555-4AC4-95CF-947C6E70BE60}" type="presOf" srcId="{3CC5D81D-60B8-428F-A6FE-2C6825D778EC}" destId="{00FA4FA2-9858-4BEF-922C-B6A6785FA4AF}" srcOrd="0" destOrd="0" presId="urn:microsoft.com/office/officeart/2005/8/layout/hierarchy3"/>
    <dgm:cxn modelId="{30BB6AFC-C9C2-4824-B722-93BA43AA7165}" type="presOf" srcId="{CC21E633-FD3C-4D72-AFE7-2DC641A12FD2}" destId="{E4CEB75A-08C5-419F-85CD-3320774871E4}" srcOrd="0" destOrd="0" presId="urn:microsoft.com/office/officeart/2005/8/layout/hierarchy3"/>
    <dgm:cxn modelId="{90856E2A-108E-4799-BFD7-E7955CA8E53D}" type="presParOf" srcId="{D129B31D-AFC4-47B8-B03F-0B085F02007B}" destId="{7B0EB0F2-3751-4FEC-9105-1BF7B9D936DE}" srcOrd="0" destOrd="0" presId="urn:microsoft.com/office/officeart/2005/8/layout/hierarchy3"/>
    <dgm:cxn modelId="{7FD5D99D-9B71-45D9-8B79-1F647DE544C3}" type="presParOf" srcId="{7B0EB0F2-3751-4FEC-9105-1BF7B9D936DE}" destId="{CE4C72F0-D88E-4844-8A52-5B8E7C9932CE}" srcOrd="0" destOrd="0" presId="urn:microsoft.com/office/officeart/2005/8/layout/hierarchy3"/>
    <dgm:cxn modelId="{50B9F025-F8E7-4489-B5AA-0EDEABFC3745}" type="presParOf" srcId="{CE4C72F0-D88E-4844-8A52-5B8E7C9932CE}" destId="{C39AAFB1-C422-44D4-A04C-F86C5AED6B6A}" srcOrd="0" destOrd="0" presId="urn:microsoft.com/office/officeart/2005/8/layout/hierarchy3"/>
    <dgm:cxn modelId="{69884AA5-9E67-4B07-BF3D-4BD1760069FC}" type="presParOf" srcId="{CE4C72F0-D88E-4844-8A52-5B8E7C9932CE}" destId="{17E02D48-CE35-4D1C-A7F5-9ADE44EB12F7}" srcOrd="1" destOrd="0" presId="urn:microsoft.com/office/officeart/2005/8/layout/hierarchy3"/>
    <dgm:cxn modelId="{0BDC1297-5133-4E3C-831E-7AE997469C7D}" type="presParOf" srcId="{7B0EB0F2-3751-4FEC-9105-1BF7B9D936DE}" destId="{6C5A4345-FA85-4E1C-94E3-4FD27BD6E951}" srcOrd="1" destOrd="0" presId="urn:microsoft.com/office/officeart/2005/8/layout/hierarchy3"/>
    <dgm:cxn modelId="{FA4081CF-5D1D-442D-A9B7-F5F441ABC4AA}" type="presParOf" srcId="{6C5A4345-FA85-4E1C-94E3-4FD27BD6E951}" destId="{C9A07530-0E77-40A8-890B-E21F927DDCE6}" srcOrd="0" destOrd="0" presId="urn:microsoft.com/office/officeart/2005/8/layout/hierarchy3"/>
    <dgm:cxn modelId="{78B82840-2294-4F0A-954B-3802A2C769A5}" type="presParOf" srcId="{6C5A4345-FA85-4E1C-94E3-4FD27BD6E951}" destId="{71788218-A85D-46F3-A457-B8A0C8851A77}" srcOrd="1" destOrd="0" presId="urn:microsoft.com/office/officeart/2005/8/layout/hierarchy3"/>
    <dgm:cxn modelId="{44FE17DE-9AB2-42DB-A0BB-876CB1B2E370}" type="presParOf" srcId="{6C5A4345-FA85-4E1C-94E3-4FD27BD6E951}" destId="{00FC6433-3D41-44C7-8A7A-4DEFD534B2D1}" srcOrd="2" destOrd="0" presId="urn:microsoft.com/office/officeart/2005/8/layout/hierarchy3"/>
    <dgm:cxn modelId="{9B79D49A-027F-458B-B4A2-B5FAD81EB69B}" type="presParOf" srcId="{6C5A4345-FA85-4E1C-94E3-4FD27BD6E951}" destId="{B1C134FE-E743-40FA-BECA-A8F58BBE7983}" srcOrd="3" destOrd="0" presId="urn:microsoft.com/office/officeart/2005/8/layout/hierarchy3"/>
    <dgm:cxn modelId="{7E282589-C7F3-454E-ADF7-3F1F3A30D276}" type="presParOf" srcId="{6C5A4345-FA85-4E1C-94E3-4FD27BD6E951}" destId="{FDAB076D-051F-483F-9358-DC04AE9CAA93}" srcOrd="4" destOrd="0" presId="urn:microsoft.com/office/officeart/2005/8/layout/hierarchy3"/>
    <dgm:cxn modelId="{2AC6CBFF-6223-4EF7-BF60-17578E96DAD0}" type="presParOf" srcId="{6C5A4345-FA85-4E1C-94E3-4FD27BD6E951}" destId="{6B371619-E7CD-4B8E-B4E6-605B206993EF}" srcOrd="5" destOrd="0" presId="urn:microsoft.com/office/officeart/2005/8/layout/hierarchy3"/>
    <dgm:cxn modelId="{195B2793-37BC-4D09-99AF-97DDE3C536CF}" type="presParOf" srcId="{6C5A4345-FA85-4E1C-94E3-4FD27BD6E951}" destId="{D7010851-5168-4FB6-AA1D-645483858A4B}" srcOrd="6" destOrd="0" presId="urn:microsoft.com/office/officeart/2005/8/layout/hierarchy3"/>
    <dgm:cxn modelId="{FE4B539A-6015-4AE3-8651-4979196D4B86}" type="presParOf" srcId="{6C5A4345-FA85-4E1C-94E3-4FD27BD6E951}" destId="{13A8E52C-1D2D-456F-96E8-9D7E13FA7A48}" srcOrd="7" destOrd="0" presId="urn:microsoft.com/office/officeart/2005/8/layout/hierarchy3"/>
    <dgm:cxn modelId="{C4B420F4-5819-4A1A-ACDB-3A26EEC0AD2E}" type="presParOf" srcId="{6C5A4345-FA85-4E1C-94E3-4FD27BD6E951}" destId="{FEA1C1D2-B220-4420-A70A-2A042131AB7A}" srcOrd="8" destOrd="0" presId="urn:microsoft.com/office/officeart/2005/8/layout/hierarchy3"/>
    <dgm:cxn modelId="{831EB9D0-9AC5-48CA-B474-A1BCBC3C5FCE}" type="presParOf" srcId="{6C5A4345-FA85-4E1C-94E3-4FD27BD6E951}" destId="{404E269B-3FA8-4F8B-91FB-47F1C45CAD24}" srcOrd="9" destOrd="0" presId="urn:microsoft.com/office/officeart/2005/8/layout/hierarchy3"/>
    <dgm:cxn modelId="{07B5ED71-FF01-4D5C-BFF8-9FA65DEE8357}" type="presParOf" srcId="{D129B31D-AFC4-47B8-B03F-0B085F02007B}" destId="{81A30EC7-1510-4CD8-A7C0-C0598B2E259A}" srcOrd="1" destOrd="0" presId="urn:microsoft.com/office/officeart/2005/8/layout/hierarchy3"/>
    <dgm:cxn modelId="{B4B17DA8-553F-424B-9112-BAF73612984E}" type="presParOf" srcId="{81A30EC7-1510-4CD8-A7C0-C0598B2E259A}" destId="{24438F52-A81F-4AFD-B45A-DF627F35748A}" srcOrd="0" destOrd="0" presId="urn:microsoft.com/office/officeart/2005/8/layout/hierarchy3"/>
    <dgm:cxn modelId="{D26BBEA8-2020-47DD-BC12-EE3A78D3A7F1}" type="presParOf" srcId="{24438F52-A81F-4AFD-B45A-DF627F35748A}" destId="{C5147A27-65B9-4E97-9E0E-DD9DF3ECE855}" srcOrd="0" destOrd="0" presId="urn:microsoft.com/office/officeart/2005/8/layout/hierarchy3"/>
    <dgm:cxn modelId="{DA0AB9C3-0792-4584-9A15-E6567DC7A4C1}" type="presParOf" srcId="{24438F52-A81F-4AFD-B45A-DF627F35748A}" destId="{A25AC3E9-673E-41CB-AF2F-D5FBD4C4BD6C}" srcOrd="1" destOrd="0" presId="urn:microsoft.com/office/officeart/2005/8/layout/hierarchy3"/>
    <dgm:cxn modelId="{2CE21AFB-49D7-49F0-88DE-A12F14B1F22E}" type="presParOf" srcId="{81A30EC7-1510-4CD8-A7C0-C0598B2E259A}" destId="{634A751B-CF64-48F0-9AA2-BB3BE3849ADF}" srcOrd="1" destOrd="0" presId="urn:microsoft.com/office/officeart/2005/8/layout/hierarchy3"/>
    <dgm:cxn modelId="{D6692275-6BFF-4701-9B1B-A32384A8301E}" type="presParOf" srcId="{634A751B-CF64-48F0-9AA2-BB3BE3849ADF}" destId="{3668BED6-C0FD-4121-88C4-26CD1AD8A431}" srcOrd="0" destOrd="0" presId="urn:microsoft.com/office/officeart/2005/8/layout/hierarchy3"/>
    <dgm:cxn modelId="{E3370D20-0DEA-4200-B700-117B066543DD}" type="presParOf" srcId="{634A751B-CF64-48F0-9AA2-BB3BE3849ADF}" destId="{E4CEB75A-08C5-419F-85CD-3320774871E4}" srcOrd="1" destOrd="0" presId="urn:microsoft.com/office/officeart/2005/8/layout/hierarchy3"/>
    <dgm:cxn modelId="{903E87DB-890F-46F0-904D-B341A3C7B074}" type="presParOf" srcId="{634A751B-CF64-48F0-9AA2-BB3BE3849ADF}" destId="{41A6B96E-CBB7-4081-9702-387822161653}" srcOrd="2" destOrd="0" presId="urn:microsoft.com/office/officeart/2005/8/layout/hierarchy3"/>
    <dgm:cxn modelId="{94F26321-E8DD-4C87-9A21-8FF0AB3A9651}" type="presParOf" srcId="{634A751B-CF64-48F0-9AA2-BB3BE3849ADF}" destId="{F616AC0F-3CDE-45BC-813C-27EA930F2CCC}" srcOrd="3" destOrd="0" presId="urn:microsoft.com/office/officeart/2005/8/layout/hierarchy3"/>
    <dgm:cxn modelId="{1B37D218-3E73-4BAF-A2A4-F6E2CA82A047}" type="presParOf" srcId="{634A751B-CF64-48F0-9AA2-BB3BE3849ADF}" destId="{10D50831-165F-46C5-84A0-FB9024E24BA7}" srcOrd="4" destOrd="0" presId="urn:microsoft.com/office/officeart/2005/8/layout/hierarchy3"/>
    <dgm:cxn modelId="{479F6442-D7B5-47D1-A792-DFE9EF25D066}" type="presParOf" srcId="{634A751B-CF64-48F0-9AA2-BB3BE3849ADF}" destId="{00FA4FA2-9858-4BEF-922C-B6A6785FA4AF}" srcOrd="5" destOrd="0" presId="urn:microsoft.com/office/officeart/2005/8/layout/hierarchy3"/>
    <dgm:cxn modelId="{E6787671-DAA1-4423-99C4-96CF64918F1B}" type="presParOf" srcId="{634A751B-CF64-48F0-9AA2-BB3BE3849ADF}" destId="{01C3A740-30AC-4136-8100-EA9CC0BE4914}" srcOrd="6" destOrd="0" presId="urn:microsoft.com/office/officeart/2005/8/layout/hierarchy3"/>
    <dgm:cxn modelId="{5CDEFED7-C80E-4AF2-871E-1307EDA20CB2}" type="presParOf" srcId="{634A751B-CF64-48F0-9AA2-BB3BE3849ADF}" destId="{1AF07868-4E6F-4ECE-A546-B435BD7E3B2D}" srcOrd="7" destOrd="0" presId="urn:microsoft.com/office/officeart/2005/8/layout/hierarchy3"/>
    <dgm:cxn modelId="{9D04E82F-212A-421A-88E5-59FA030956E3}" type="presParOf" srcId="{634A751B-CF64-48F0-9AA2-BB3BE3849ADF}" destId="{15E69F21-77C0-47AD-A943-557CF00AA6FB}" srcOrd="8" destOrd="0" presId="urn:microsoft.com/office/officeart/2005/8/layout/hierarchy3"/>
    <dgm:cxn modelId="{FCFB5DB5-7BBA-415C-A602-EF028157AFF2}" type="presParOf" srcId="{634A751B-CF64-48F0-9AA2-BB3BE3849ADF}" destId="{77D1F29B-5F42-4813-B9BA-FF61662385BE}" srcOrd="9" destOrd="0" presId="urn:microsoft.com/office/officeart/2005/8/layout/hierarchy3"/>
  </dgm:cxnLst>
  <dgm:bg/>
  <dgm:whole>
    <a:ln w="76200">
      <a:solidFill>
        <a:schemeClr val="tx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5B92F0-9E3C-43F9-ACC8-6B8158E2B288}" type="doc">
      <dgm:prSet loTypeId="urn:microsoft.com/office/officeart/2005/8/layout/hList9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F91C509-F3A6-4B53-AEB7-8834BCDEFC9C}">
      <dgm:prSet phldrT="[Текст]"/>
      <dgm:spPr/>
      <dgm:t>
        <a:bodyPr/>
        <a:lstStyle/>
        <a:p>
          <a:r>
            <a:rPr lang="uk-UA" dirty="0"/>
            <a:t>1</a:t>
          </a:r>
        </a:p>
      </dgm:t>
    </dgm:pt>
    <dgm:pt modelId="{252ECEDA-02FC-42F7-B7CC-D55CFF43A1BC}" type="parTrans" cxnId="{6C55AB28-3C32-4026-B8DF-D70E1C6BFFD6}">
      <dgm:prSet/>
      <dgm:spPr/>
      <dgm:t>
        <a:bodyPr/>
        <a:lstStyle/>
        <a:p>
          <a:endParaRPr lang="uk-UA"/>
        </a:p>
      </dgm:t>
    </dgm:pt>
    <dgm:pt modelId="{5C1821D0-D416-4564-9E31-AFB9A1F64866}" type="sibTrans" cxnId="{6C55AB28-3C32-4026-B8DF-D70E1C6BFFD6}">
      <dgm:prSet/>
      <dgm:spPr/>
      <dgm:t>
        <a:bodyPr/>
        <a:lstStyle/>
        <a:p>
          <a:endParaRPr lang="uk-UA"/>
        </a:p>
      </dgm:t>
    </dgm:pt>
    <dgm:pt modelId="{25F885E6-7EDA-49F5-9AAC-EF47D7C526E3}">
      <dgm:prSet phldrT="[Текст]" custT="1"/>
      <dgm:spPr/>
      <dgm:t>
        <a:bodyPr/>
        <a:lstStyle/>
        <a:p>
          <a:r>
            <a:rPr lang="uk-UA" sz="1200" dirty="0"/>
            <a:t>Визначити цілі</a:t>
          </a:r>
        </a:p>
      </dgm:t>
    </dgm:pt>
    <dgm:pt modelId="{89D46553-3EF8-4AC5-84D2-18F2418DF7A0}" type="parTrans" cxnId="{595274DD-A705-45CF-ABE8-F65D0A48BAC4}">
      <dgm:prSet/>
      <dgm:spPr/>
      <dgm:t>
        <a:bodyPr/>
        <a:lstStyle/>
        <a:p>
          <a:endParaRPr lang="uk-UA"/>
        </a:p>
      </dgm:t>
    </dgm:pt>
    <dgm:pt modelId="{621A48BE-B311-4770-A7F2-0ECEECE53F7B}" type="sibTrans" cxnId="{595274DD-A705-45CF-ABE8-F65D0A48BAC4}">
      <dgm:prSet/>
      <dgm:spPr/>
      <dgm:t>
        <a:bodyPr/>
        <a:lstStyle/>
        <a:p>
          <a:endParaRPr lang="uk-UA"/>
        </a:p>
      </dgm:t>
    </dgm:pt>
    <dgm:pt modelId="{138C6588-EDA6-4FB4-B660-FCAFEE063034}">
      <dgm:prSet phldrT="[Текст]"/>
      <dgm:spPr/>
      <dgm:t>
        <a:bodyPr/>
        <a:lstStyle/>
        <a:p>
          <a:r>
            <a:rPr lang="uk-UA" dirty="0"/>
            <a:t>5</a:t>
          </a:r>
        </a:p>
      </dgm:t>
    </dgm:pt>
    <dgm:pt modelId="{61C015A3-CD86-41A3-8C99-770C913C6186}" type="parTrans" cxnId="{84787400-2A96-4553-B2CD-176B94C3B5D7}">
      <dgm:prSet/>
      <dgm:spPr/>
      <dgm:t>
        <a:bodyPr/>
        <a:lstStyle/>
        <a:p>
          <a:endParaRPr lang="uk-UA"/>
        </a:p>
      </dgm:t>
    </dgm:pt>
    <dgm:pt modelId="{FF5B6160-565A-4B47-84C2-CCCBB56C8EA8}" type="sibTrans" cxnId="{84787400-2A96-4553-B2CD-176B94C3B5D7}">
      <dgm:prSet/>
      <dgm:spPr/>
      <dgm:t>
        <a:bodyPr/>
        <a:lstStyle/>
        <a:p>
          <a:endParaRPr lang="uk-UA"/>
        </a:p>
      </dgm:t>
    </dgm:pt>
    <dgm:pt modelId="{63644058-50C9-42C1-AFFF-038D61757600}">
      <dgm:prSet phldrT="[Текст]" custT="1"/>
      <dgm:spPr/>
      <dgm:t>
        <a:bodyPr/>
        <a:lstStyle/>
        <a:p>
          <a:r>
            <a:rPr lang="uk-UA" sz="1100" dirty="0"/>
            <a:t>Я: Мотивувати генерування ідей</a:t>
          </a:r>
        </a:p>
      </dgm:t>
    </dgm:pt>
    <dgm:pt modelId="{D82F4FB3-999C-4399-A7D9-259AF6FEA3AC}" type="parTrans" cxnId="{FD5F2206-83C7-4DC1-BC17-496A4FA1B41E}">
      <dgm:prSet/>
      <dgm:spPr/>
      <dgm:t>
        <a:bodyPr/>
        <a:lstStyle/>
        <a:p>
          <a:endParaRPr lang="uk-UA"/>
        </a:p>
      </dgm:t>
    </dgm:pt>
    <dgm:pt modelId="{A64E0E10-76E4-416A-AD6E-D0E6184852F8}" type="sibTrans" cxnId="{FD5F2206-83C7-4DC1-BC17-496A4FA1B41E}">
      <dgm:prSet/>
      <dgm:spPr/>
      <dgm:t>
        <a:bodyPr/>
        <a:lstStyle/>
        <a:p>
          <a:endParaRPr lang="uk-UA"/>
        </a:p>
      </dgm:t>
    </dgm:pt>
    <dgm:pt modelId="{0F41EB21-92AA-4785-B417-0F8DB7B89DE1}">
      <dgm:prSet/>
      <dgm:spPr/>
      <dgm:t>
        <a:bodyPr/>
        <a:lstStyle/>
        <a:p>
          <a:r>
            <a:rPr lang="uk-UA" dirty="0"/>
            <a:t>4</a:t>
          </a:r>
        </a:p>
      </dgm:t>
    </dgm:pt>
    <dgm:pt modelId="{9326D7EE-DF46-4B4A-9464-4E44DE8B9B9F}" type="parTrans" cxnId="{2A748C1C-BDA0-45B9-9401-E44626376F28}">
      <dgm:prSet/>
      <dgm:spPr/>
      <dgm:t>
        <a:bodyPr/>
        <a:lstStyle/>
        <a:p>
          <a:endParaRPr lang="uk-UA"/>
        </a:p>
      </dgm:t>
    </dgm:pt>
    <dgm:pt modelId="{BEADC823-A713-4F24-B73B-84B0901E6927}" type="sibTrans" cxnId="{2A748C1C-BDA0-45B9-9401-E44626376F28}">
      <dgm:prSet/>
      <dgm:spPr/>
      <dgm:t>
        <a:bodyPr/>
        <a:lstStyle/>
        <a:p>
          <a:endParaRPr lang="uk-UA"/>
        </a:p>
      </dgm:t>
    </dgm:pt>
    <dgm:pt modelId="{A3122F94-0358-4133-A9A3-4321E7675983}">
      <dgm:prSet/>
      <dgm:spPr/>
      <dgm:t>
        <a:bodyPr/>
        <a:lstStyle/>
        <a:p>
          <a:r>
            <a:rPr lang="uk-UA" dirty="0"/>
            <a:t>3</a:t>
          </a:r>
        </a:p>
      </dgm:t>
    </dgm:pt>
    <dgm:pt modelId="{E8E38425-3DF4-48C8-840E-725B51A6D51E}" type="parTrans" cxnId="{79CE3753-9B1E-4FC4-A6B9-7D4BC861E943}">
      <dgm:prSet/>
      <dgm:spPr/>
      <dgm:t>
        <a:bodyPr/>
        <a:lstStyle/>
        <a:p>
          <a:endParaRPr lang="uk-UA"/>
        </a:p>
      </dgm:t>
    </dgm:pt>
    <dgm:pt modelId="{5F621F36-A61F-481C-9D3B-5D2A4B762EFA}" type="sibTrans" cxnId="{79CE3753-9B1E-4FC4-A6B9-7D4BC861E943}">
      <dgm:prSet/>
      <dgm:spPr/>
      <dgm:t>
        <a:bodyPr/>
        <a:lstStyle/>
        <a:p>
          <a:endParaRPr lang="uk-UA"/>
        </a:p>
      </dgm:t>
    </dgm:pt>
    <dgm:pt modelId="{FC212FE7-7ACB-4647-83E2-72E21773BE83}">
      <dgm:prSet/>
      <dgm:spPr/>
      <dgm:t>
        <a:bodyPr/>
        <a:lstStyle/>
        <a:p>
          <a:r>
            <a:rPr lang="uk-UA" dirty="0"/>
            <a:t>2</a:t>
          </a:r>
        </a:p>
      </dgm:t>
    </dgm:pt>
    <dgm:pt modelId="{FC20902F-4CE0-4326-9F21-3EA426486E94}" type="parTrans" cxnId="{174A0827-F89C-4F6F-9FB8-E2AE7418DC96}">
      <dgm:prSet/>
      <dgm:spPr/>
      <dgm:t>
        <a:bodyPr/>
        <a:lstStyle/>
        <a:p>
          <a:endParaRPr lang="uk-UA"/>
        </a:p>
      </dgm:t>
    </dgm:pt>
    <dgm:pt modelId="{43E3C031-1725-4EBD-9ED9-04E154BEA684}" type="sibTrans" cxnId="{174A0827-F89C-4F6F-9FB8-E2AE7418DC96}">
      <dgm:prSet/>
      <dgm:spPr/>
      <dgm:t>
        <a:bodyPr/>
        <a:lstStyle/>
        <a:p>
          <a:endParaRPr lang="uk-UA"/>
        </a:p>
      </dgm:t>
    </dgm:pt>
    <dgm:pt modelId="{ED88772D-10C6-416A-A076-348B9BAA8F53}">
      <dgm:prSet custT="1"/>
      <dgm:spPr/>
      <dgm:t>
        <a:bodyPr/>
        <a:lstStyle/>
        <a:p>
          <a:r>
            <a:rPr lang="uk-UA" sz="1100" dirty="0"/>
            <a:t>Організувати здійснення цих </a:t>
          </a:r>
          <a:r>
            <a:rPr lang="uk-UA" sz="1100" dirty="0" err="1"/>
            <a:t>комунікат</a:t>
          </a:r>
          <a:r>
            <a:rPr lang="uk-UA" sz="1100" dirty="0"/>
            <a:t>. дій</a:t>
          </a:r>
        </a:p>
      </dgm:t>
    </dgm:pt>
    <dgm:pt modelId="{5FB01BDB-742C-4D29-B125-2B20E39DCE57}" type="parTrans" cxnId="{21176928-B642-4DD9-BAAF-C77F23B58652}">
      <dgm:prSet/>
      <dgm:spPr/>
      <dgm:t>
        <a:bodyPr/>
        <a:lstStyle/>
        <a:p>
          <a:endParaRPr lang="uk-UA"/>
        </a:p>
      </dgm:t>
    </dgm:pt>
    <dgm:pt modelId="{BB90D58E-01BF-42E8-AD0D-418BC11F1EE3}" type="sibTrans" cxnId="{21176928-B642-4DD9-BAAF-C77F23B58652}">
      <dgm:prSet/>
      <dgm:spPr/>
      <dgm:t>
        <a:bodyPr/>
        <a:lstStyle/>
        <a:p>
          <a:endParaRPr lang="uk-UA"/>
        </a:p>
      </dgm:t>
    </dgm:pt>
    <dgm:pt modelId="{F0E84A65-9CE0-4D61-A37F-9BDEE99D6920}">
      <dgm:prSet custT="1"/>
      <dgm:spPr/>
      <dgm:t>
        <a:bodyPr/>
        <a:lstStyle/>
        <a:p>
          <a:r>
            <a:rPr lang="uk-UA" sz="1100" dirty="0"/>
            <a:t>Координувати взаємодію комунікаторів</a:t>
          </a:r>
        </a:p>
      </dgm:t>
    </dgm:pt>
    <dgm:pt modelId="{77788877-1EA1-4BBA-8DD2-A1A235C0C037}" type="parTrans" cxnId="{87E6E400-A73D-40F5-96F0-9D2ACEBF99A7}">
      <dgm:prSet/>
      <dgm:spPr/>
      <dgm:t>
        <a:bodyPr/>
        <a:lstStyle/>
        <a:p>
          <a:endParaRPr lang="uk-UA"/>
        </a:p>
      </dgm:t>
    </dgm:pt>
    <dgm:pt modelId="{5AF5D491-449D-4810-B1B6-2255DD213DEA}" type="sibTrans" cxnId="{87E6E400-A73D-40F5-96F0-9D2ACEBF99A7}">
      <dgm:prSet/>
      <dgm:spPr/>
      <dgm:t>
        <a:bodyPr/>
        <a:lstStyle/>
        <a:p>
          <a:endParaRPr lang="uk-UA"/>
        </a:p>
      </dgm:t>
    </dgm:pt>
    <dgm:pt modelId="{6BD2BBF8-54B2-4266-AEDD-F08927D706AC}">
      <dgm:prSet custT="1"/>
      <dgm:spPr/>
      <dgm:t>
        <a:bodyPr/>
        <a:lstStyle/>
        <a:p>
          <a:r>
            <a:rPr lang="uk-UA" sz="1100" dirty="0"/>
            <a:t>Контролювати процес за результатами комунікації</a:t>
          </a:r>
        </a:p>
      </dgm:t>
    </dgm:pt>
    <dgm:pt modelId="{A57F28EB-F06E-42A9-A240-4199CBA1BFCA}" type="parTrans" cxnId="{7576DDEE-2248-46D5-9D1E-73AD8280737A}">
      <dgm:prSet/>
      <dgm:spPr/>
      <dgm:t>
        <a:bodyPr/>
        <a:lstStyle/>
        <a:p>
          <a:endParaRPr lang="uk-UA"/>
        </a:p>
      </dgm:t>
    </dgm:pt>
    <dgm:pt modelId="{E82B2EE8-2DC8-411A-B29A-8E2DB28AFF2B}" type="sibTrans" cxnId="{7576DDEE-2248-46D5-9D1E-73AD8280737A}">
      <dgm:prSet/>
      <dgm:spPr/>
      <dgm:t>
        <a:bodyPr/>
        <a:lstStyle/>
        <a:p>
          <a:endParaRPr lang="uk-UA"/>
        </a:p>
      </dgm:t>
    </dgm:pt>
    <dgm:pt modelId="{4B29762D-24DE-4F9F-BC6A-14230B2CFE82}" type="pres">
      <dgm:prSet presAssocID="{135B92F0-9E3C-43F9-ACC8-6B8158E2B288}" presName="list" presStyleCnt="0">
        <dgm:presLayoutVars>
          <dgm:dir/>
          <dgm:animLvl val="lvl"/>
        </dgm:presLayoutVars>
      </dgm:prSet>
      <dgm:spPr/>
    </dgm:pt>
    <dgm:pt modelId="{2334C016-E4E1-4739-B097-E693A484DA01}" type="pres">
      <dgm:prSet presAssocID="{3F91C509-F3A6-4B53-AEB7-8834BCDEFC9C}" presName="posSpace" presStyleCnt="0"/>
      <dgm:spPr/>
    </dgm:pt>
    <dgm:pt modelId="{C3EC1F34-0209-4553-9578-00E2C872443E}" type="pres">
      <dgm:prSet presAssocID="{3F91C509-F3A6-4B53-AEB7-8834BCDEFC9C}" presName="vertFlow" presStyleCnt="0"/>
      <dgm:spPr/>
    </dgm:pt>
    <dgm:pt modelId="{EBC03E48-7D63-4D26-ABEF-47CEB0F96C36}" type="pres">
      <dgm:prSet presAssocID="{3F91C509-F3A6-4B53-AEB7-8834BCDEFC9C}" presName="topSpace" presStyleCnt="0"/>
      <dgm:spPr/>
    </dgm:pt>
    <dgm:pt modelId="{605DD6F5-0A77-4911-8322-C68CAD1F3025}" type="pres">
      <dgm:prSet presAssocID="{3F91C509-F3A6-4B53-AEB7-8834BCDEFC9C}" presName="firstComp" presStyleCnt="0"/>
      <dgm:spPr/>
    </dgm:pt>
    <dgm:pt modelId="{D3DEB395-2FD1-43ED-B929-CB42EBB37DE3}" type="pres">
      <dgm:prSet presAssocID="{3F91C509-F3A6-4B53-AEB7-8834BCDEFC9C}" presName="firstChild" presStyleLbl="bgAccFollowNode1" presStyleIdx="0" presStyleCnt="5" custScaleX="117630" custScaleY="239341"/>
      <dgm:spPr/>
    </dgm:pt>
    <dgm:pt modelId="{A2820159-55C7-4684-A3FF-7413C887DAFD}" type="pres">
      <dgm:prSet presAssocID="{3F91C509-F3A6-4B53-AEB7-8834BCDEFC9C}" presName="firstChildTx" presStyleLbl="bgAccFollowNode1" presStyleIdx="0" presStyleCnt="5">
        <dgm:presLayoutVars>
          <dgm:bulletEnabled val="1"/>
        </dgm:presLayoutVars>
      </dgm:prSet>
      <dgm:spPr/>
    </dgm:pt>
    <dgm:pt modelId="{DC85D9CF-EA11-4CAB-B899-47714EF0CE90}" type="pres">
      <dgm:prSet presAssocID="{3F91C509-F3A6-4B53-AEB7-8834BCDEFC9C}" presName="negSpace" presStyleCnt="0"/>
      <dgm:spPr/>
    </dgm:pt>
    <dgm:pt modelId="{04091CBA-2233-4F37-9CDC-D84E46455DD1}" type="pres">
      <dgm:prSet presAssocID="{3F91C509-F3A6-4B53-AEB7-8834BCDEFC9C}" presName="circle" presStyleLbl="node1" presStyleIdx="0" presStyleCnt="5" custScaleX="100691"/>
      <dgm:spPr/>
    </dgm:pt>
    <dgm:pt modelId="{680BDB07-3FEF-47B2-A661-2E2183515ECF}" type="pres">
      <dgm:prSet presAssocID="{5C1821D0-D416-4564-9E31-AFB9A1F64866}" presName="transSpace" presStyleCnt="0"/>
      <dgm:spPr/>
    </dgm:pt>
    <dgm:pt modelId="{540FE0DE-EF40-490F-BA24-8315789A0099}" type="pres">
      <dgm:prSet presAssocID="{FC212FE7-7ACB-4647-83E2-72E21773BE83}" presName="posSpace" presStyleCnt="0"/>
      <dgm:spPr/>
    </dgm:pt>
    <dgm:pt modelId="{87A3786C-8268-401A-9A7A-61D055DC2CF7}" type="pres">
      <dgm:prSet presAssocID="{FC212FE7-7ACB-4647-83E2-72E21773BE83}" presName="vertFlow" presStyleCnt="0"/>
      <dgm:spPr/>
    </dgm:pt>
    <dgm:pt modelId="{A0C4B6B4-B169-4747-8761-62D1D9D58D9C}" type="pres">
      <dgm:prSet presAssocID="{FC212FE7-7ACB-4647-83E2-72E21773BE83}" presName="topSpace" presStyleCnt="0"/>
      <dgm:spPr/>
    </dgm:pt>
    <dgm:pt modelId="{EF3E52E1-C963-47B0-85CE-0CF00768D1C2}" type="pres">
      <dgm:prSet presAssocID="{FC212FE7-7ACB-4647-83E2-72E21773BE83}" presName="firstComp" presStyleCnt="0"/>
      <dgm:spPr/>
    </dgm:pt>
    <dgm:pt modelId="{89D9E5D9-004B-4836-9BDF-C74D12CED272}" type="pres">
      <dgm:prSet presAssocID="{FC212FE7-7ACB-4647-83E2-72E21773BE83}" presName="firstChild" presStyleLbl="bgAccFollowNode1" presStyleIdx="1" presStyleCnt="5" custScaleX="118731" custScaleY="239732"/>
      <dgm:spPr/>
    </dgm:pt>
    <dgm:pt modelId="{2D1161B9-E1AE-42D7-8386-FB70D6A027B7}" type="pres">
      <dgm:prSet presAssocID="{FC212FE7-7ACB-4647-83E2-72E21773BE83}" presName="firstChildTx" presStyleLbl="bgAccFollowNode1" presStyleIdx="1" presStyleCnt="5">
        <dgm:presLayoutVars>
          <dgm:bulletEnabled val="1"/>
        </dgm:presLayoutVars>
      </dgm:prSet>
      <dgm:spPr/>
    </dgm:pt>
    <dgm:pt modelId="{50A28D27-A379-44A6-86CB-3E65D03245DA}" type="pres">
      <dgm:prSet presAssocID="{FC212FE7-7ACB-4647-83E2-72E21773BE83}" presName="negSpace" presStyleCnt="0"/>
      <dgm:spPr/>
    </dgm:pt>
    <dgm:pt modelId="{CE7822CF-ABDD-4D61-951B-94D1EDD6117F}" type="pres">
      <dgm:prSet presAssocID="{FC212FE7-7ACB-4647-83E2-72E21773BE83}" presName="circle" presStyleLbl="node1" presStyleIdx="1" presStyleCnt="5"/>
      <dgm:spPr/>
    </dgm:pt>
    <dgm:pt modelId="{32482F46-86EA-4259-BD43-67B274655214}" type="pres">
      <dgm:prSet presAssocID="{43E3C031-1725-4EBD-9ED9-04E154BEA684}" presName="transSpace" presStyleCnt="0"/>
      <dgm:spPr/>
    </dgm:pt>
    <dgm:pt modelId="{A8EFD907-756A-4011-9107-F2D1E4EB70C7}" type="pres">
      <dgm:prSet presAssocID="{A3122F94-0358-4133-A9A3-4321E7675983}" presName="posSpace" presStyleCnt="0"/>
      <dgm:spPr/>
    </dgm:pt>
    <dgm:pt modelId="{668E3979-C947-4092-8CC5-D1674A3E2437}" type="pres">
      <dgm:prSet presAssocID="{A3122F94-0358-4133-A9A3-4321E7675983}" presName="vertFlow" presStyleCnt="0"/>
      <dgm:spPr/>
    </dgm:pt>
    <dgm:pt modelId="{70730E1E-6BBF-48A8-82BA-99D5B2CC820D}" type="pres">
      <dgm:prSet presAssocID="{A3122F94-0358-4133-A9A3-4321E7675983}" presName="topSpace" presStyleCnt="0"/>
      <dgm:spPr/>
    </dgm:pt>
    <dgm:pt modelId="{4CD9F21A-7655-421D-8BF2-F3565B212390}" type="pres">
      <dgm:prSet presAssocID="{A3122F94-0358-4133-A9A3-4321E7675983}" presName="firstComp" presStyleCnt="0"/>
      <dgm:spPr/>
    </dgm:pt>
    <dgm:pt modelId="{7B041614-17E5-4C5B-916F-0189F08AA9B1}" type="pres">
      <dgm:prSet presAssocID="{A3122F94-0358-4133-A9A3-4321E7675983}" presName="firstChild" presStyleLbl="bgAccFollowNode1" presStyleIdx="2" presStyleCnt="5" custScaleX="124942" custScaleY="237820" custLinFactNeighborX="2717" custLinFactNeighborY="-3916"/>
      <dgm:spPr/>
    </dgm:pt>
    <dgm:pt modelId="{FE493E6E-EE28-4E10-87D6-1A79E66D14ED}" type="pres">
      <dgm:prSet presAssocID="{A3122F94-0358-4133-A9A3-4321E7675983}" presName="firstChildTx" presStyleLbl="bgAccFollowNode1" presStyleIdx="2" presStyleCnt="5">
        <dgm:presLayoutVars>
          <dgm:bulletEnabled val="1"/>
        </dgm:presLayoutVars>
      </dgm:prSet>
      <dgm:spPr/>
    </dgm:pt>
    <dgm:pt modelId="{04545139-9859-4C62-A1C4-AD7A1DC1FFA8}" type="pres">
      <dgm:prSet presAssocID="{A3122F94-0358-4133-A9A3-4321E7675983}" presName="negSpace" presStyleCnt="0"/>
      <dgm:spPr/>
    </dgm:pt>
    <dgm:pt modelId="{6D9D0CEB-889C-4B49-8489-4F3D563E65BC}" type="pres">
      <dgm:prSet presAssocID="{A3122F94-0358-4133-A9A3-4321E7675983}" presName="circle" presStyleLbl="node1" presStyleIdx="2" presStyleCnt="5"/>
      <dgm:spPr/>
    </dgm:pt>
    <dgm:pt modelId="{4D2070D5-5EFA-4F9D-B43E-8D54D2AE34E1}" type="pres">
      <dgm:prSet presAssocID="{5F621F36-A61F-481C-9D3B-5D2A4B762EFA}" presName="transSpace" presStyleCnt="0"/>
      <dgm:spPr/>
    </dgm:pt>
    <dgm:pt modelId="{02A93AB3-1953-44BC-9DA9-FE85E089A0A3}" type="pres">
      <dgm:prSet presAssocID="{0F41EB21-92AA-4785-B417-0F8DB7B89DE1}" presName="posSpace" presStyleCnt="0"/>
      <dgm:spPr/>
    </dgm:pt>
    <dgm:pt modelId="{ECAD9D09-BD7D-4205-A15B-B074E5A79C56}" type="pres">
      <dgm:prSet presAssocID="{0F41EB21-92AA-4785-B417-0F8DB7B89DE1}" presName="vertFlow" presStyleCnt="0"/>
      <dgm:spPr/>
    </dgm:pt>
    <dgm:pt modelId="{F3F3AFC4-7752-4583-A17C-95114E411CE2}" type="pres">
      <dgm:prSet presAssocID="{0F41EB21-92AA-4785-B417-0F8DB7B89DE1}" presName="topSpace" presStyleCnt="0"/>
      <dgm:spPr/>
    </dgm:pt>
    <dgm:pt modelId="{35AA73FF-B3A6-403F-9785-6F3D6ED0DCC8}" type="pres">
      <dgm:prSet presAssocID="{0F41EB21-92AA-4785-B417-0F8DB7B89DE1}" presName="firstComp" presStyleCnt="0"/>
      <dgm:spPr/>
    </dgm:pt>
    <dgm:pt modelId="{479B886C-6801-4C09-A84B-5BCADA4FABFB}" type="pres">
      <dgm:prSet presAssocID="{0F41EB21-92AA-4785-B417-0F8DB7B89DE1}" presName="firstChild" presStyleLbl="bgAccFollowNode1" presStyleIdx="3" presStyleCnt="5" custScaleX="121796" custScaleY="232827"/>
      <dgm:spPr/>
    </dgm:pt>
    <dgm:pt modelId="{1BE69183-EF7E-43C1-9E62-89B091801B1B}" type="pres">
      <dgm:prSet presAssocID="{0F41EB21-92AA-4785-B417-0F8DB7B89DE1}" presName="firstChildTx" presStyleLbl="bgAccFollowNode1" presStyleIdx="3" presStyleCnt="5">
        <dgm:presLayoutVars>
          <dgm:bulletEnabled val="1"/>
        </dgm:presLayoutVars>
      </dgm:prSet>
      <dgm:spPr/>
    </dgm:pt>
    <dgm:pt modelId="{E27D51EC-EF92-4371-8A2D-7EFFD2DF6D55}" type="pres">
      <dgm:prSet presAssocID="{0F41EB21-92AA-4785-B417-0F8DB7B89DE1}" presName="negSpace" presStyleCnt="0"/>
      <dgm:spPr/>
    </dgm:pt>
    <dgm:pt modelId="{987F578D-E7C4-42CA-86DF-B54DDC7EE3B2}" type="pres">
      <dgm:prSet presAssocID="{0F41EB21-92AA-4785-B417-0F8DB7B89DE1}" presName="circle" presStyleLbl="node1" presStyleIdx="3" presStyleCnt="5"/>
      <dgm:spPr/>
    </dgm:pt>
    <dgm:pt modelId="{4A6FCB85-053A-4B85-A9EF-F62AB8F1213B}" type="pres">
      <dgm:prSet presAssocID="{BEADC823-A713-4F24-B73B-84B0901E6927}" presName="transSpace" presStyleCnt="0"/>
      <dgm:spPr/>
    </dgm:pt>
    <dgm:pt modelId="{67B27320-2D50-4CF1-9A47-D295C48DA43E}" type="pres">
      <dgm:prSet presAssocID="{138C6588-EDA6-4FB4-B660-FCAFEE063034}" presName="posSpace" presStyleCnt="0"/>
      <dgm:spPr/>
    </dgm:pt>
    <dgm:pt modelId="{AA8FC047-F0F7-436A-9D28-4C6C120D09BD}" type="pres">
      <dgm:prSet presAssocID="{138C6588-EDA6-4FB4-B660-FCAFEE063034}" presName="vertFlow" presStyleCnt="0"/>
      <dgm:spPr/>
    </dgm:pt>
    <dgm:pt modelId="{AD0BB0BC-62F2-4889-974E-27F103BC284A}" type="pres">
      <dgm:prSet presAssocID="{138C6588-EDA6-4FB4-B660-FCAFEE063034}" presName="topSpace" presStyleCnt="0"/>
      <dgm:spPr/>
    </dgm:pt>
    <dgm:pt modelId="{CD3BAA66-EFBC-4190-ABA0-E2C06732C57A}" type="pres">
      <dgm:prSet presAssocID="{138C6588-EDA6-4FB4-B660-FCAFEE063034}" presName="firstComp" presStyleCnt="0"/>
      <dgm:spPr/>
    </dgm:pt>
    <dgm:pt modelId="{13A6940B-6708-44B8-A013-2FEDA76CC70B}" type="pres">
      <dgm:prSet presAssocID="{138C6588-EDA6-4FB4-B660-FCAFEE063034}" presName="firstChild" presStyleLbl="bgAccFollowNode1" presStyleIdx="4" presStyleCnt="5" custScaleX="117709" custScaleY="226942"/>
      <dgm:spPr/>
    </dgm:pt>
    <dgm:pt modelId="{B6B7433E-C3D5-45A7-B275-89EDA0D7F4CE}" type="pres">
      <dgm:prSet presAssocID="{138C6588-EDA6-4FB4-B660-FCAFEE063034}" presName="firstChildTx" presStyleLbl="bgAccFollowNode1" presStyleIdx="4" presStyleCnt="5">
        <dgm:presLayoutVars>
          <dgm:bulletEnabled val="1"/>
        </dgm:presLayoutVars>
      </dgm:prSet>
      <dgm:spPr/>
    </dgm:pt>
    <dgm:pt modelId="{341425F0-7E16-441B-B0CF-44FD6B3A4A3E}" type="pres">
      <dgm:prSet presAssocID="{138C6588-EDA6-4FB4-B660-FCAFEE063034}" presName="negSpace" presStyleCnt="0"/>
      <dgm:spPr/>
    </dgm:pt>
    <dgm:pt modelId="{3BCE39E1-59B1-40D8-AA07-4C3455EDABB4}" type="pres">
      <dgm:prSet presAssocID="{138C6588-EDA6-4FB4-B660-FCAFEE063034}" presName="circle" presStyleLbl="node1" presStyleIdx="4" presStyleCnt="5"/>
      <dgm:spPr/>
    </dgm:pt>
  </dgm:ptLst>
  <dgm:cxnLst>
    <dgm:cxn modelId="{84787400-2A96-4553-B2CD-176B94C3B5D7}" srcId="{135B92F0-9E3C-43F9-ACC8-6B8158E2B288}" destId="{138C6588-EDA6-4FB4-B660-FCAFEE063034}" srcOrd="4" destOrd="0" parTransId="{61C015A3-CD86-41A3-8C99-770C913C6186}" sibTransId="{FF5B6160-565A-4B47-84C2-CCCBB56C8EA8}"/>
    <dgm:cxn modelId="{87E6E400-A73D-40F5-96F0-9D2ACEBF99A7}" srcId="{A3122F94-0358-4133-A9A3-4321E7675983}" destId="{F0E84A65-9CE0-4D61-A37F-9BDEE99D6920}" srcOrd="0" destOrd="0" parTransId="{77788877-1EA1-4BBA-8DD2-A1A235C0C037}" sibTransId="{5AF5D491-449D-4810-B1B6-2255DD213DEA}"/>
    <dgm:cxn modelId="{FD5F2206-83C7-4DC1-BC17-496A4FA1B41E}" srcId="{138C6588-EDA6-4FB4-B660-FCAFEE063034}" destId="{63644058-50C9-42C1-AFFF-038D61757600}" srcOrd="0" destOrd="0" parTransId="{D82F4FB3-999C-4399-A7D9-259AF6FEA3AC}" sibTransId="{A64E0E10-76E4-416A-AD6E-D0E6184852F8}"/>
    <dgm:cxn modelId="{53C92306-AE3C-40DF-847F-43A56314B911}" type="presOf" srcId="{6BD2BBF8-54B2-4266-AEDD-F08927D706AC}" destId="{1BE69183-EF7E-43C1-9E62-89B091801B1B}" srcOrd="1" destOrd="0" presId="urn:microsoft.com/office/officeart/2005/8/layout/hList9"/>
    <dgm:cxn modelId="{3646D208-A29E-456A-9CC9-C4DCA74E7055}" type="presOf" srcId="{63644058-50C9-42C1-AFFF-038D61757600}" destId="{B6B7433E-C3D5-45A7-B275-89EDA0D7F4CE}" srcOrd="1" destOrd="0" presId="urn:microsoft.com/office/officeart/2005/8/layout/hList9"/>
    <dgm:cxn modelId="{8193A80F-E16A-43B5-951B-CF67DDEB100E}" type="presOf" srcId="{138C6588-EDA6-4FB4-B660-FCAFEE063034}" destId="{3BCE39E1-59B1-40D8-AA07-4C3455EDABB4}" srcOrd="0" destOrd="0" presId="urn:microsoft.com/office/officeart/2005/8/layout/hList9"/>
    <dgm:cxn modelId="{2A748C1C-BDA0-45B9-9401-E44626376F28}" srcId="{135B92F0-9E3C-43F9-ACC8-6B8158E2B288}" destId="{0F41EB21-92AA-4785-B417-0F8DB7B89DE1}" srcOrd="3" destOrd="0" parTransId="{9326D7EE-DF46-4B4A-9464-4E44DE8B9B9F}" sibTransId="{BEADC823-A713-4F24-B73B-84B0901E6927}"/>
    <dgm:cxn modelId="{174A0827-F89C-4F6F-9FB8-E2AE7418DC96}" srcId="{135B92F0-9E3C-43F9-ACC8-6B8158E2B288}" destId="{FC212FE7-7ACB-4647-83E2-72E21773BE83}" srcOrd="1" destOrd="0" parTransId="{FC20902F-4CE0-4326-9F21-3EA426486E94}" sibTransId="{43E3C031-1725-4EBD-9ED9-04E154BEA684}"/>
    <dgm:cxn modelId="{21176928-B642-4DD9-BAAF-C77F23B58652}" srcId="{FC212FE7-7ACB-4647-83E2-72E21773BE83}" destId="{ED88772D-10C6-416A-A076-348B9BAA8F53}" srcOrd="0" destOrd="0" parTransId="{5FB01BDB-742C-4D29-B125-2B20E39DCE57}" sibTransId="{BB90D58E-01BF-42E8-AD0D-418BC11F1EE3}"/>
    <dgm:cxn modelId="{6C55AB28-3C32-4026-B8DF-D70E1C6BFFD6}" srcId="{135B92F0-9E3C-43F9-ACC8-6B8158E2B288}" destId="{3F91C509-F3A6-4B53-AEB7-8834BCDEFC9C}" srcOrd="0" destOrd="0" parTransId="{252ECEDA-02FC-42F7-B7CC-D55CFF43A1BC}" sibTransId="{5C1821D0-D416-4564-9E31-AFB9A1F64866}"/>
    <dgm:cxn modelId="{7E28F238-5B41-4D7B-996A-9696CEC51CBD}" type="presOf" srcId="{6BD2BBF8-54B2-4266-AEDD-F08927D706AC}" destId="{479B886C-6801-4C09-A84B-5BCADA4FABFB}" srcOrd="0" destOrd="0" presId="urn:microsoft.com/office/officeart/2005/8/layout/hList9"/>
    <dgm:cxn modelId="{8565C564-7068-43D4-BB62-7934B89CD47C}" type="presOf" srcId="{A3122F94-0358-4133-A9A3-4321E7675983}" destId="{6D9D0CEB-889C-4B49-8489-4F3D563E65BC}" srcOrd="0" destOrd="0" presId="urn:microsoft.com/office/officeart/2005/8/layout/hList9"/>
    <dgm:cxn modelId="{1EFA5665-1198-439F-8BD9-BE7D09B29D7D}" type="presOf" srcId="{ED88772D-10C6-416A-A076-348B9BAA8F53}" destId="{2D1161B9-E1AE-42D7-8386-FB70D6A027B7}" srcOrd="1" destOrd="0" presId="urn:microsoft.com/office/officeart/2005/8/layout/hList9"/>
    <dgm:cxn modelId="{79CE3753-9B1E-4FC4-A6B9-7D4BC861E943}" srcId="{135B92F0-9E3C-43F9-ACC8-6B8158E2B288}" destId="{A3122F94-0358-4133-A9A3-4321E7675983}" srcOrd="2" destOrd="0" parTransId="{E8E38425-3DF4-48C8-840E-725B51A6D51E}" sibTransId="{5F621F36-A61F-481C-9D3B-5D2A4B762EFA}"/>
    <dgm:cxn modelId="{93967D73-BE71-4F56-8A32-2E39266E326D}" type="presOf" srcId="{25F885E6-7EDA-49F5-9AAC-EF47D7C526E3}" destId="{D3DEB395-2FD1-43ED-B929-CB42EBB37DE3}" srcOrd="0" destOrd="0" presId="urn:microsoft.com/office/officeart/2005/8/layout/hList9"/>
    <dgm:cxn modelId="{D8E4547E-3695-4B80-8AB2-C158E36A8311}" type="presOf" srcId="{25F885E6-7EDA-49F5-9AAC-EF47D7C526E3}" destId="{A2820159-55C7-4684-A3FF-7413C887DAFD}" srcOrd="1" destOrd="0" presId="urn:microsoft.com/office/officeart/2005/8/layout/hList9"/>
    <dgm:cxn modelId="{1E535988-5223-4ACC-9ED7-74AEB7526A06}" type="presOf" srcId="{63644058-50C9-42C1-AFFF-038D61757600}" destId="{13A6940B-6708-44B8-A013-2FEDA76CC70B}" srcOrd="0" destOrd="0" presId="urn:microsoft.com/office/officeart/2005/8/layout/hList9"/>
    <dgm:cxn modelId="{CE587093-2828-4DBF-B52A-3443FE8285B7}" type="presOf" srcId="{ED88772D-10C6-416A-A076-348B9BAA8F53}" destId="{89D9E5D9-004B-4836-9BDF-C74D12CED272}" srcOrd="0" destOrd="0" presId="urn:microsoft.com/office/officeart/2005/8/layout/hList9"/>
    <dgm:cxn modelId="{4EBC2998-6F97-4B64-A22A-C896A365FA57}" type="presOf" srcId="{FC212FE7-7ACB-4647-83E2-72E21773BE83}" destId="{CE7822CF-ABDD-4D61-951B-94D1EDD6117F}" srcOrd="0" destOrd="0" presId="urn:microsoft.com/office/officeart/2005/8/layout/hList9"/>
    <dgm:cxn modelId="{5A56C8B2-551A-471B-80ED-8CFD27BE85E9}" type="presOf" srcId="{0F41EB21-92AA-4785-B417-0F8DB7B89DE1}" destId="{987F578D-E7C4-42CA-86DF-B54DDC7EE3B2}" srcOrd="0" destOrd="0" presId="urn:microsoft.com/office/officeart/2005/8/layout/hList9"/>
    <dgm:cxn modelId="{5E947DB6-C6E2-430C-8BC0-6ED7CF0188FA}" type="presOf" srcId="{135B92F0-9E3C-43F9-ACC8-6B8158E2B288}" destId="{4B29762D-24DE-4F9F-BC6A-14230B2CFE82}" srcOrd="0" destOrd="0" presId="urn:microsoft.com/office/officeart/2005/8/layout/hList9"/>
    <dgm:cxn modelId="{A4AFFDC3-412A-40D4-A7EF-78B61C413241}" type="presOf" srcId="{3F91C509-F3A6-4B53-AEB7-8834BCDEFC9C}" destId="{04091CBA-2233-4F37-9CDC-D84E46455DD1}" srcOrd="0" destOrd="0" presId="urn:microsoft.com/office/officeart/2005/8/layout/hList9"/>
    <dgm:cxn modelId="{72D008CE-F707-4F8E-940A-2542B8B465BD}" type="presOf" srcId="{F0E84A65-9CE0-4D61-A37F-9BDEE99D6920}" destId="{7B041614-17E5-4C5B-916F-0189F08AA9B1}" srcOrd="0" destOrd="0" presId="urn:microsoft.com/office/officeart/2005/8/layout/hList9"/>
    <dgm:cxn modelId="{595274DD-A705-45CF-ABE8-F65D0A48BAC4}" srcId="{3F91C509-F3A6-4B53-AEB7-8834BCDEFC9C}" destId="{25F885E6-7EDA-49F5-9AAC-EF47D7C526E3}" srcOrd="0" destOrd="0" parTransId="{89D46553-3EF8-4AC5-84D2-18F2418DF7A0}" sibTransId="{621A48BE-B311-4770-A7F2-0ECEECE53F7B}"/>
    <dgm:cxn modelId="{7576DDEE-2248-46D5-9D1E-73AD8280737A}" srcId="{0F41EB21-92AA-4785-B417-0F8DB7B89DE1}" destId="{6BD2BBF8-54B2-4266-AEDD-F08927D706AC}" srcOrd="0" destOrd="0" parTransId="{A57F28EB-F06E-42A9-A240-4199CBA1BFCA}" sibTransId="{E82B2EE8-2DC8-411A-B29A-8E2DB28AFF2B}"/>
    <dgm:cxn modelId="{63EF2DF4-CE34-4062-BBDD-436B8D4C97DC}" type="presOf" srcId="{F0E84A65-9CE0-4D61-A37F-9BDEE99D6920}" destId="{FE493E6E-EE28-4E10-87D6-1A79E66D14ED}" srcOrd="1" destOrd="0" presId="urn:microsoft.com/office/officeart/2005/8/layout/hList9"/>
    <dgm:cxn modelId="{B71E279C-60CA-4D1F-BB1F-4216A76240C4}" type="presParOf" srcId="{4B29762D-24DE-4F9F-BC6A-14230B2CFE82}" destId="{2334C016-E4E1-4739-B097-E693A484DA01}" srcOrd="0" destOrd="0" presId="urn:microsoft.com/office/officeart/2005/8/layout/hList9"/>
    <dgm:cxn modelId="{7E75F84B-03F7-44D7-BE28-7010C05C8360}" type="presParOf" srcId="{4B29762D-24DE-4F9F-BC6A-14230B2CFE82}" destId="{C3EC1F34-0209-4553-9578-00E2C872443E}" srcOrd="1" destOrd="0" presId="urn:microsoft.com/office/officeart/2005/8/layout/hList9"/>
    <dgm:cxn modelId="{CA876B3B-0DD3-4557-875F-E5E2C7C04086}" type="presParOf" srcId="{C3EC1F34-0209-4553-9578-00E2C872443E}" destId="{EBC03E48-7D63-4D26-ABEF-47CEB0F96C36}" srcOrd="0" destOrd="0" presId="urn:microsoft.com/office/officeart/2005/8/layout/hList9"/>
    <dgm:cxn modelId="{19D8DAD4-D442-4265-926E-003042370258}" type="presParOf" srcId="{C3EC1F34-0209-4553-9578-00E2C872443E}" destId="{605DD6F5-0A77-4911-8322-C68CAD1F3025}" srcOrd="1" destOrd="0" presId="urn:microsoft.com/office/officeart/2005/8/layout/hList9"/>
    <dgm:cxn modelId="{7DE2D360-3654-4E32-981A-3AA38D055A6C}" type="presParOf" srcId="{605DD6F5-0A77-4911-8322-C68CAD1F3025}" destId="{D3DEB395-2FD1-43ED-B929-CB42EBB37DE3}" srcOrd="0" destOrd="0" presId="urn:microsoft.com/office/officeart/2005/8/layout/hList9"/>
    <dgm:cxn modelId="{B58D2E89-8C72-4D79-A360-73469F0491E1}" type="presParOf" srcId="{605DD6F5-0A77-4911-8322-C68CAD1F3025}" destId="{A2820159-55C7-4684-A3FF-7413C887DAFD}" srcOrd="1" destOrd="0" presId="urn:microsoft.com/office/officeart/2005/8/layout/hList9"/>
    <dgm:cxn modelId="{164EB3E0-5F9C-4769-BA2B-3A4A0E01AD11}" type="presParOf" srcId="{4B29762D-24DE-4F9F-BC6A-14230B2CFE82}" destId="{DC85D9CF-EA11-4CAB-B899-47714EF0CE90}" srcOrd="2" destOrd="0" presId="urn:microsoft.com/office/officeart/2005/8/layout/hList9"/>
    <dgm:cxn modelId="{F8769E1C-2E26-43DF-ACC4-037F54768DAE}" type="presParOf" srcId="{4B29762D-24DE-4F9F-BC6A-14230B2CFE82}" destId="{04091CBA-2233-4F37-9CDC-D84E46455DD1}" srcOrd="3" destOrd="0" presId="urn:microsoft.com/office/officeart/2005/8/layout/hList9"/>
    <dgm:cxn modelId="{715792AE-36D5-4F0B-ACE6-26651C739C63}" type="presParOf" srcId="{4B29762D-24DE-4F9F-BC6A-14230B2CFE82}" destId="{680BDB07-3FEF-47B2-A661-2E2183515ECF}" srcOrd="4" destOrd="0" presId="urn:microsoft.com/office/officeart/2005/8/layout/hList9"/>
    <dgm:cxn modelId="{0BC23DA9-3194-4041-8684-A64286DABD9A}" type="presParOf" srcId="{4B29762D-24DE-4F9F-BC6A-14230B2CFE82}" destId="{540FE0DE-EF40-490F-BA24-8315789A0099}" srcOrd="5" destOrd="0" presId="urn:microsoft.com/office/officeart/2005/8/layout/hList9"/>
    <dgm:cxn modelId="{990B1580-F105-4CE8-BB5A-BB271DD50664}" type="presParOf" srcId="{4B29762D-24DE-4F9F-BC6A-14230B2CFE82}" destId="{87A3786C-8268-401A-9A7A-61D055DC2CF7}" srcOrd="6" destOrd="0" presId="urn:microsoft.com/office/officeart/2005/8/layout/hList9"/>
    <dgm:cxn modelId="{AD803E24-EAE4-4CAC-9CA9-F90542A07BD7}" type="presParOf" srcId="{87A3786C-8268-401A-9A7A-61D055DC2CF7}" destId="{A0C4B6B4-B169-4747-8761-62D1D9D58D9C}" srcOrd="0" destOrd="0" presId="urn:microsoft.com/office/officeart/2005/8/layout/hList9"/>
    <dgm:cxn modelId="{4BC80962-7FAE-4B68-AA4C-361ED8D25C7F}" type="presParOf" srcId="{87A3786C-8268-401A-9A7A-61D055DC2CF7}" destId="{EF3E52E1-C963-47B0-85CE-0CF00768D1C2}" srcOrd="1" destOrd="0" presId="urn:microsoft.com/office/officeart/2005/8/layout/hList9"/>
    <dgm:cxn modelId="{73742DC5-BABE-4772-A224-30B61F125C7E}" type="presParOf" srcId="{EF3E52E1-C963-47B0-85CE-0CF00768D1C2}" destId="{89D9E5D9-004B-4836-9BDF-C74D12CED272}" srcOrd="0" destOrd="0" presId="urn:microsoft.com/office/officeart/2005/8/layout/hList9"/>
    <dgm:cxn modelId="{13C58CAC-25FD-4E87-9A9A-4513E4FF4ECC}" type="presParOf" srcId="{EF3E52E1-C963-47B0-85CE-0CF00768D1C2}" destId="{2D1161B9-E1AE-42D7-8386-FB70D6A027B7}" srcOrd="1" destOrd="0" presId="urn:microsoft.com/office/officeart/2005/8/layout/hList9"/>
    <dgm:cxn modelId="{21823D8D-5510-4F8A-AB6C-06CE89648236}" type="presParOf" srcId="{4B29762D-24DE-4F9F-BC6A-14230B2CFE82}" destId="{50A28D27-A379-44A6-86CB-3E65D03245DA}" srcOrd="7" destOrd="0" presId="urn:microsoft.com/office/officeart/2005/8/layout/hList9"/>
    <dgm:cxn modelId="{576B91C9-BB8E-4B71-A7C6-EABF6F25BC2F}" type="presParOf" srcId="{4B29762D-24DE-4F9F-BC6A-14230B2CFE82}" destId="{CE7822CF-ABDD-4D61-951B-94D1EDD6117F}" srcOrd="8" destOrd="0" presId="urn:microsoft.com/office/officeart/2005/8/layout/hList9"/>
    <dgm:cxn modelId="{382537DC-1085-4252-92CE-646DC531C498}" type="presParOf" srcId="{4B29762D-24DE-4F9F-BC6A-14230B2CFE82}" destId="{32482F46-86EA-4259-BD43-67B274655214}" srcOrd="9" destOrd="0" presId="urn:microsoft.com/office/officeart/2005/8/layout/hList9"/>
    <dgm:cxn modelId="{F605AC0D-6A0C-4AA7-A388-9494EE7C9D51}" type="presParOf" srcId="{4B29762D-24DE-4F9F-BC6A-14230B2CFE82}" destId="{A8EFD907-756A-4011-9107-F2D1E4EB70C7}" srcOrd="10" destOrd="0" presId="urn:microsoft.com/office/officeart/2005/8/layout/hList9"/>
    <dgm:cxn modelId="{A5F82A0B-B94C-45F6-8732-29CE55E82427}" type="presParOf" srcId="{4B29762D-24DE-4F9F-BC6A-14230B2CFE82}" destId="{668E3979-C947-4092-8CC5-D1674A3E2437}" srcOrd="11" destOrd="0" presId="urn:microsoft.com/office/officeart/2005/8/layout/hList9"/>
    <dgm:cxn modelId="{B64268B2-12D0-4822-BE38-6E396B6795AA}" type="presParOf" srcId="{668E3979-C947-4092-8CC5-D1674A3E2437}" destId="{70730E1E-6BBF-48A8-82BA-99D5B2CC820D}" srcOrd="0" destOrd="0" presId="urn:microsoft.com/office/officeart/2005/8/layout/hList9"/>
    <dgm:cxn modelId="{DB3966A7-FA08-47F0-97FB-E7A3A663FE5E}" type="presParOf" srcId="{668E3979-C947-4092-8CC5-D1674A3E2437}" destId="{4CD9F21A-7655-421D-8BF2-F3565B212390}" srcOrd="1" destOrd="0" presId="urn:microsoft.com/office/officeart/2005/8/layout/hList9"/>
    <dgm:cxn modelId="{2CFD5951-A856-4228-911D-82ECB96F054B}" type="presParOf" srcId="{4CD9F21A-7655-421D-8BF2-F3565B212390}" destId="{7B041614-17E5-4C5B-916F-0189F08AA9B1}" srcOrd="0" destOrd="0" presId="urn:microsoft.com/office/officeart/2005/8/layout/hList9"/>
    <dgm:cxn modelId="{A3FC1AEE-77D0-4667-B8F6-D0B35125BB3D}" type="presParOf" srcId="{4CD9F21A-7655-421D-8BF2-F3565B212390}" destId="{FE493E6E-EE28-4E10-87D6-1A79E66D14ED}" srcOrd="1" destOrd="0" presId="urn:microsoft.com/office/officeart/2005/8/layout/hList9"/>
    <dgm:cxn modelId="{93D451A2-B952-4B15-9F05-AD04EE66BC87}" type="presParOf" srcId="{4B29762D-24DE-4F9F-BC6A-14230B2CFE82}" destId="{04545139-9859-4C62-A1C4-AD7A1DC1FFA8}" srcOrd="12" destOrd="0" presId="urn:microsoft.com/office/officeart/2005/8/layout/hList9"/>
    <dgm:cxn modelId="{BB33FDF6-5D72-4BF9-93B0-A1EA9A2A24CA}" type="presParOf" srcId="{4B29762D-24DE-4F9F-BC6A-14230B2CFE82}" destId="{6D9D0CEB-889C-4B49-8489-4F3D563E65BC}" srcOrd="13" destOrd="0" presId="urn:microsoft.com/office/officeart/2005/8/layout/hList9"/>
    <dgm:cxn modelId="{15753720-AD51-40D7-896B-90BABF00EC80}" type="presParOf" srcId="{4B29762D-24DE-4F9F-BC6A-14230B2CFE82}" destId="{4D2070D5-5EFA-4F9D-B43E-8D54D2AE34E1}" srcOrd="14" destOrd="0" presId="urn:microsoft.com/office/officeart/2005/8/layout/hList9"/>
    <dgm:cxn modelId="{466D5D12-E75A-48B1-89BB-CD2E0B33BDEE}" type="presParOf" srcId="{4B29762D-24DE-4F9F-BC6A-14230B2CFE82}" destId="{02A93AB3-1953-44BC-9DA9-FE85E089A0A3}" srcOrd="15" destOrd="0" presId="urn:microsoft.com/office/officeart/2005/8/layout/hList9"/>
    <dgm:cxn modelId="{438ABAA4-95FA-4F7B-BFDF-6C6E75796574}" type="presParOf" srcId="{4B29762D-24DE-4F9F-BC6A-14230B2CFE82}" destId="{ECAD9D09-BD7D-4205-A15B-B074E5A79C56}" srcOrd="16" destOrd="0" presId="urn:microsoft.com/office/officeart/2005/8/layout/hList9"/>
    <dgm:cxn modelId="{E7C3B9CE-461A-46F3-9703-4CAC896BBDBF}" type="presParOf" srcId="{ECAD9D09-BD7D-4205-A15B-B074E5A79C56}" destId="{F3F3AFC4-7752-4583-A17C-95114E411CE2}" srcOrd="0" destOrd="0" presId="urn:microsoft.com/office/officeart/2005/8/layout/hList9"/>
    <dgm:cxn modelId="{FE8D67CA-2CC9-4E94-BF6E-28C9F11FD8BA}" type="presParOf" srcId="{ECAD9D09-BD7D-4205-A15B-B074E5A79C56}" destId="{35AA73FF-B3A6-403F-9785-6F3D6ED0DCC8}" srcOrd="1" destOrd="0" presId="urn:microsoft.com/office/officeart/2005/8/layout/hList9"/>
    <dgm:cxn modelId="{D4771FCC-413D-43B1-88AE-6DCE3E7A8F21}" type="presParOf" srcId="{35AA73FF-B3A6-403F-9785-6F3D6ED0DCC8}" destId="{479B886C-6801-4C09-A84B-5BCADA4FABFB}" srcOrd="0" destOrd="0" presId="urn:microsoft.com/office/officeart/2005/8/layout/hList9"/>
    <dgm:cxn modelId="{EACC640D-37BF-4C82-AAA7-205424CD2AD5}" type="presParOf" srcId="{35AA73FF-B3A6-403F-9785-6F3D6ED0DCC8}" destId="{1BE69183-EF7E-43C1-9E62-89B091801B1B}" srcOrd="1" destOrd="0" presId="urn:microsoft.com/office/officeart/2005/8/layout/hList9"/>
    <dgm:cxn modelId="{FCBB8EF5-DD68-4C04-BE72-C09D4FD7D38A}" type="presParOf" srcId="{4B29762D-24DE-4F9F-BC6A-14230B2CFE82}" destId="{E27D51EC-EF92-4371-8A2D-7EFFD2DF6D55}" srcOrd="17" destOrd="0" presId="urn:microsoft.com/office/officeart/2005/8/layout/hList9"/>
    <dgm:cxn modelId="{2EA0C939-60EE-4748-96F0-70DCB1FF6042}" type="presParOf" srcId="{4B29762D-24DE-4F9F-BC6A-14230B2CFE82}" destId="{987F578D-E7C4-42CA-86DF-B54DDC7EE3B2}" srcOrd="18" destOrd="0" presId="urn:microsoft.com/office/officeart/2005/8/layout/hList9"/>
    <dgm:cxn modelId="{38438CD3-666A-4E5B-9673-FA52191663C6}" type="presParOf" srcId="{4B29762D-24DE-4F9F-BC6A-14230B2CFE82}" destId="{4A6FCB85-053A-4B85-A9EF-F62AB8F1213B}" srcOrd="19" destOrd="0" presId="urn:microsoft.com/office/officeart/2005/8/layout/hList9"/>
    <dgm:cxn modelId="{FFF5FBFA-0631-467C-830C-C89B978FB494}" type="presParOf" srcId="{4B29762D-24DE-4F9F-BC6A-14230B2CFE82}" destId="{67B27320-2D50-4CF1-9A47-D295C48DA43E}" srcOrd="20" destOrd="0" presId="urn:microsoft.com/office/officeart/2005/8/layout/hList9"/>
    <dgm:cxn modelId="{89F0C2ED-203A-412E-9CCA-B4815B526AB4}" type="presParOf" srcId="{4B29762D-24DE-4F9F-BC6A-14230B2CFE82}" destId="{AA8FC047-F0F7-436A-9D28-4C6C120D09BD}" srcOrd="21" destOrd="0" presId="urn:microsoft.com/office/officeart/2005/8/layout/hList9"/>
    <dgm:cxn modelId="{D1251317-DD45-4D47-8123-F03038615A10}" type="presParOf" srcId="{AA8FC047-F0F7-436A-9D28-4C6C120D09BD}" destId="{AD0BB0BC-62F2-4889-974E-27F103BC284A}" srcOrd="0" destOrd="0" presId="urn:microsoft.com/office/officeart/2005/8/layout/hList9"/>
    <dgm:cxn modelId="{DA2311A4-9ECD-45FC-9B14-CEFA37C7756C}" type="presParOf" srcId="{AA8FC047-F0F7-436A-9D28-4C6C120D09BD}" destId="{CD3BAA66-EFBC-4190-ABA0-E2C06732C57A}" srcOrd="1" destOrd="0" presId="urn:microsoft.com/office/officeart/2005/8/layout/hList9"/>
    <dgm:cxn modelId="{F3E564E2-A5BC-44A8-A008-0AA4727F0444}" type="presParOf" srcId="{CD3BAA66-EFBC-4190-ABA0-E2C06732C57A}" destId="{13A6940B-6708-44B8-A013-2FEDA76CC70B}" srcOrd="0" destOrd="0" presId="urn:microsoft.com/office/officeart/2005/8/layout/hList9"/>
    <dgm:cxn modelId="{3795235D-F546-4BAA-A9E5-1BC1A18C4019}" type="presParOf" srcId="{CD3BAA66-EFBC-4190-ABA0-E2C06732C57A}" destId="{B6B7433E-C3D5-45A7-B275-89EDA0D7F4CE}" srcOrd="1" destOrd="0" presId="urn:microsoft.com/office/officeart/2005/8/layout/hList9"/>
    <dgm:cxn modelId="{ACE3B255-8B3F-47D6-BD42-CEC51A0C4DC5}" type="presParOf" srcId="{4B29762D-24DE-4F9F-BC6A-14230B2CFE82}" destId="{341425F0-7E16-441B-B0CF-44FD6B3A4A3E}" srcOrd="22" destOrd="0" presId="urn:microsoft.com/office/officeart/2005/8/layout/hList9"/>
    <dgm:cxn modelId="{8B57C847-283D-4DDE-BCDC-C2B1EB0DFB45}" type="presParOf" srcId="{4B29762D-24DE-4F9F-BC6A-14230B2CFE82}" destId="{3BCE39E1-59B1-40D8-AA07-4C3455EDABB4}" srcOrd="2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77E197-9617-4D26-8DE6-CBF4458B4E85}" type="doc">
      <dgm:prSet loTypeId="urn:microsoft.com/office/officeart/2005/8/layout/hProcess10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9A0F4E0-1A47-4AEB-A131-3D07F4FDCACB}">
      <dgm:prSet phldrT="[Текст]"/>
      <dgm:spPr/>
      <dgm:t>
        <a:bodyPr/>
        <a:lstStyle/>
        <a:p>
          <a:r>
            <a:rPr lang="uk-UA" dirty="0"/>
            <a:t>Виявити реальний стан справ компанії:</a:t>
          </a:r>
        </a:p>
      </dgm:t>
    </dgm:pt>
    <dgm:pt modelId="{4B548C09-B5E1-4D7E-9766-072D4FEDA8B4}" type="parTrans" cxnId="{6B6C6A42-F0E2-4466-9EA2-7FF97A833F05}">
      <dgm:prSet/>
      <dgm:spPr/>
      <dgm:t>
        <a:bodyPr/>
        <a:lstStyle/>
        <a:p>
          <a:endParaRPr lang="uk-UA"/>
        </a:p>
      </dgm:t>
    </dgm:pt>
    <dgm:pt modelId="{4BAA492E-3BAC-45A1-928F-B29A9EC8DFBF}" type="sibTrans" cxnId="{6B6C6A42-F0E2-4466-9EA2-7FF97A833F05}">
      <dgm:prSet/>
      <dgm:spPr/>
      <dgm:t>
        <a:bodyPr/>
        <a:lstStyle/>
        <a:p>
          <a:endParaRPr lang="uk-UA"/>
        </a:p>
      </dgm:t>
    </dgm:pt>
    <dgm:pt modelId="{BF82D152-D1DA-4562-A3DE-5B5EAE243720}">
      <dgm:prSet phldrT="[Текст]"/>
      <dgm:spPr/>
      <dgm:t>
        <a:bodyPr/>
        <a:lstStyle/>
        <a:p>
          <a:r>
            <a:rPr lang="uk-UA" dirty="0"/>
            <a:t>ситуація всередині</a:t>
          </a:r>
        </a:p>
      </dgm:t>
    </dgm:pt>
    <dgm:pt modelId="{9E3A0F2B-72A3-4A69-A7EF-C19B5609A529}" type="parTrans" cxnId="{AC7652F9-CBE2-4770-BFCB-86763ECDCCB9}">
      <dgm:prSet/>
      <dgm:spPr/>
      <dgm:t>
        <a:bodyPr/>
        <a:lstStyle/>
        <a:p>
          <a:endParaRPr lang="uk-UA"/>
        </a:p>
      </dgm:t>
    </dgm:pt>
    <dgm:pt modelId="{5DE4B98B-5CCD-4DDC-B22E-6AC2F641F4B8}" type="sibTrans" cxnId="{AC7652F9-CBE2-4770-BFCB-86763ECDCCB9}">
      <dgm:prSet/>
      <dgm:spPr/>
      <dgm:t>
        <a:bodyPr/>
        <a:lstStyle/>
        <a:p>
          <a:endParaRPr lang="uk-UA"/>
        </a:p>
      </dgm:t>
    </dgm:pt>
    <dgm:pt modelId="{A3EF5364-FFEB-4059-A1E1-6270862E4C6E}">
      <dgm:prSet phldrT="[Текст]"/>
      <dgm:spPr/>
      <dgm:t>
        <a:bodyPr/>
        <a:lstStyle/>
        <a:p>
          <a:r>
            <a:rPr lang="uk-UA" dirty="0"/>
            <a:t>ситуація зовні</a:t>
          </a:r>
        </a:p>
      </dgm:t>
    </dgm:pt>
    <dgm:pt modelId="{BB41A3FD-0FF3-4FA1-BCB6-D77B44814548}" type="parTrans" cxnId="{C3E8BB17-7A1F-42B2-B2D1-9EDB44B61EA9}">
      <dgm:prSet/>
      <dgm:spPr/>
      <dgm:t>
        <a:bodyPr/>
        <a:lstStyle/>
        <a:p>
          <a:endParaRPr lang="uk-UA"/>
        </a:p>
      </dgm:t>
    </dgm:pt>
    <dgm:pt modelId="{D6B298CE-BA08-4596-8C73-882DC3A89A43}" type="sibTrans" cxnId="{C3E8BB17-7A1F-42B2-B2D1-9EDB44B61EA9}">
      <dgm:prSet/>
      <dgm:spPr/>
      <dgm:t>
        <a:bodyPr/>
        <a:lstStyle/>
        <a:p>
          <a:endParaRPr lang="uk-UA"/>
        </a:p>
      </dgm:t>
    </dgm:pt>
    <dgm:pt modelId="{F5FB2934-1179-4A12-B7B7-87251CBFFE64}">
      <dgm:prSet phldrT="[Текст]" custT="1"/>
      <dgm:spPr/>
      <dgm:t>
        <a:bodyPr/>
        <a:lstStyle/>
        <a:p>
          <a:r>
            <a:rPr lang="uk-UA" sz="1500" dirty="0"/>
            <a:t>Розробити комунікаційну стратегію компанії:</a:t>
          </a:r>
        </a:p>
      </dgm:t>
    </dgm:pt>
    <dgm:pt modelId="{C790B856-DDCA-4FDD-85DE-943C2C97DEBF}" type="parTrans" cxnId="{935FA1A1-1446-47A7-9BA8-A25C1E527BDC}">
      <dgm:prSet/>
      <dgm:spPr/>
      <dgm:t>
        <a:bodyPr/>
        <a:lstStyle/>
        <a:p>
          <a:endParaRPr lang="uk-UA"/>
        </a:p>
      </dgm:t>
    </dgm:pt>
    <dgm:pt modelId="{BC90F1B8-4A46-4C46-8955-EF3CE8226964}" type="sibTrans" cxnId="{935FA1A1-1446-47A7-9BA8-A25C1E527BDC}">
      <dgm:prSet/>
      <dgm:spPr/>
      <dgm:t>
        <a:bodyPr/>
        <a:lstStyle/>
        <a:p>
          <a:endParaRPr lang="uk-UA"/>
        </a:p>
      </dgm:t>
    </dgm:pt>
    <dgm:pt modelId="{F156DB53-A0BC-45CA-8D9C-68236DAFEED8}">
      <dgm:prSet phldrT="[Текст]" custT="1"/>
      <dgm:spPr/>
      <dgm:t>
        <a:bodyPr/>
        <a:lstStyle/>
        <a:p>
          <a:r>
            <a:rPr lang="uk-UA" sz="1200" dirty="0"/>
            <a:t>детальний план комунікацій</a:t>
          </a:r>
        </a:p>
      </dgm:t>
    </dgm:pt>
    <dgm:pt modelId="{08E6980E-CC9A-4206-A88E-125099E41D98}" type="parTrans" cxnId="{65204BB1-9ADE-4209-B4DD-B16ECA4C4A19}">
      <dgm:prSet/>
      <dgm:spPr/>
      <dgm:t>
        <a:bodyPr/>
        <a:lstStyle/>
        <a:p>
          <a:endParaRPr lang="uk-UA"/>
        </a:p>
      </dgm:t>
    </dgm:pt>
    <dgm:pt modelId="{ECE0EB66-C03A-4D16-A092-9D2098E550D7}" type="sibTrans" cxnId="{65204BB1-9ADE-4209-B4DD-B16ECA4C4A19}">
      <dgm:prSet/>
      <dgm:spPr/>
      <dgm:t>
        <a:bodyPr/>
        <a:lstStyle/>
        <a:p>
          <a:endParaRPr lang="uk-UA"/>
        </a:p>
      </dgm:t>
    </dgm:pt>
    <dgm:pt modelId="{9F09B5C7-507E-4AF7-BDF7-56FB0A0B350F}">
      <dgm:prSet phldrT="[Текст]" custT="1"/>
      <dgm:spPr/>
      <dgm:t>
        <a:bodyPr/>
        <a:lstStyle/>
        <a:p>
          <a:r>
            <a:rPr lang="uk-UA" sz="1200" dirty="0"/>
            <a:t>для досягнення стратегічних цілей </a:t>
          </a:r>
        </a:p>
      </dgm:t>
    </dgm:pt>
    <dgm:pt modelId="{6DD5936A-754D-4691-ADF2-02A12617CBDF}" type="parTrans" cxnId="{A68352D7-1E60-45DA-8BFE-3C440F9797AD}">
      <dgm:prSet/>
      <dgm:spPr/>
      <dgm:t>
        <a:bodyPr/>
        <a:lstStyle/>
        <a:p>
          <a:endParaRPr lang="uk-UA"/>
        </a:p>
      </dgm:t>
    </dgm:pt>
    <dgm:pt modelId="{1D7175D7-675C-4A6A-B338-793983F61351}" type="sibTrans" cxnId="{A68352D7-1E60-45DA-8BFE-3C440F9797AD}">
      <dgm:prSet/>
      <dgm:spPr/>
      <dgm:t>
        <a:bodyPr/>
        <a:lstStyle/>
        <a:p>
          <a:endParaRPr lang="uk-UA"/>
        </a:p>
      </dgm:t>
    </dgm:pt>
    <dgm:pt modelId="{53267A98-778E-4D11-A1BD-F501283B4815}">
      <dgm:prSet phldrT="[Текст]"/>
      <dgm:spPr/>
      <dgm:t>
        <a:bodyPr/>
        <a:lstStyle/>
        <a:p>
          <a:endParaRPr lang="uk-UA" sz="800" dirty="0"/>
        </a:p>
      </dgm:t>
    </dgm:pt>
    <dgm:pt modelId="{715FFFCD-3414-48E6-873F-D2D910D02F64}" type="parTrans" cxnId="{C92CB772-C841-4671-A1D5-8E160AA5F20B}">
      <dgm:prSet/>
      <dgm:spPr/>
      <dgm:t>
        <a:bodyPr/>
        <a:lstStyle/>
        <a:p>
          <a:endParaRPr lang="uk-UA"/>
        </a:p>
      </dgm:t>
    </dgm:pt>
    <dgm:pt modelId="{F498157E-2101-499F-AA44-3AD3CB03B7B3}" type="sibTrans" cxnId="{C92CB772-C841-4671-A1D5-8E160AA5F20B}">
      <dgm:prSet/>
      <dgm:spPr/>
      <dgm:t>
        <a:bodyPr/>
        <a:lstStyle/>
        <a:p>
          <a:endParaRPr lang="uk-UA"/>
        </a:p>
      </dgm:t>
    </dgm:pt>
    <dgm:pt modelId="{6D75BF41-3CD5-47E4-829E-0F922C8FAAE1}">
      <dgm:prSet phldrT="[Текст]" custT="1"/>
      <dgm:spPr/>
      <dgm:t>
        <a:bodyPr/>
        <a:lstStyle/>
        <a:p>
          <a:r>
            <a:rPr lang="uk-UA" sz="1200" dirty="0"/>
            <a:t>підтримує основну стратегію її розвитку </a:t>
          </a:r>
        </a:p>
      </dgm:t>
    </dgm:pt>
    <dgm:pt modelId="{70EDF5CF-255F-4CC9-A3D1-3B4C762FED0E}" type="parTrans" cxnId="{F1768F0D-1E5D-4006-8607-571FB4CB5B7C}">
      <dgm:prSet/>
      <dgm:spPr/>
      <dgm:t>
        <a:bodyPr/>
        <a:lstStyle/>
        <a:p>
          <a:endParaRPr lang="uk-UA"/>
        </a:p>
      </dgm:t>
    </dgm:pt>
    <dgm:pt modelId="{E0C3EB7D-472F-43EB-A09A-F7AA84572FF7}" type="sibTrans" cxnId="{F1768F0D-1E5D-4006-8607-571FB4CB5B7C}">
      <dgm:prSet/>
      <dgm:spPr/>
      <dgm:t>
        <a:bodyPr/>
        <a:lstStyle/>
        <a:p>
          <a:endParaRPr lang="uk-UA"/>
        </a:p>
      </dgm:t>
    </dgm:pt>
    <dgm:pt modelId="{09D1C944-38B1-47CF-A8EB-035EC2604056}" type="pres">
      <dgm:prSet presAssocID="{9177E197-9617-4D26-8DE6-CBF4458B4E85}" presName="Name0" presStyleCnt="0">
        <dgm:presLayoutVars>
          <dgm:dir/>
          <dgm:resizeHandles val="exact"/>
        </dgm:presLayoutVars>
      </dgm:prSet>
      <dgm:spPr/>
    </dgm:pt>
    <dgm:pt modelId="{AB76730C-8E0D-4F85-9EB7-87BF584EC1C4}" type="pres">
      <dgm:prSet presAssocID="{F9A0F4E0-1A47-4AEB-A131-3D07F4FDCACB}" presName="composite" presStyleCnt="0"/>
      <dgm:spPr/>
    </dgm:pt>
    <dgm:pt modelId="{73856CD7-91D0-41D8-92C6-0EBFF1D797DB}" type="pres">
      <dgm:prSet presAssocID="{F9A0F4E0-1A47-4AEB-A131-3D07F4FDCACB}" presName="imagSh" presStyleLbl="bgImgPlace1" presStyleIdx="0" presStyleCnt="2" custScaleX="46685" custScaleY="39260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F8FB8901-0E8C-45DB-8A62-5A33F5C60808}" type="pres">
      <dgm:prSet presAssocID="{F9A0F4E0-1A47-4AEB-A131-3D07F4FDCACB}" presName="txNode" presStyleLbl="node1" presStyleIdx="0" presStyleCnt="2" custScaleX="67392" custScaleY="43433">
        <dgm:presLayoutVars>
          <dgm:bulletEnabled val="1"/>
        </dgm:presLayoutVars>
      </dgm:prSet>
      <dgm:spPr/>
    </dgm:pt>
    <dgm:pt modelId="{32104B51-A3B9-4691-B25D-92FB4997A6B8}" type="pres">
      <dgm:prSet presAssocID="{4BAA492E-3BAC-45A1-928F-B29A9EC8DFBF}" presName="sibTrans" presStyleLbl="sibTrans2D1" presStyleIdx="0" presStyleCnt="1"/>
      <dgm:spPr/>
    </dgm:pt>
    <dgm:pt modelId="{BC530EAD-2F61-402C-B4F7-EA637DE70F87}" type="pres">
      <dgm:prSet presAssocID="{4BAA492E-3BAC-45A1-928F-B29A9EC8DFBF}" presName="connTx" presStyleLbl="sibTrans2D1" presStyleIdx="0" presStyleCnt="1"/>
      <dgm:spPr/>
    </dgm:pt>
    <dgm:pt modelId="{DFA48893-7D92-448A-BF52-9A27A5B26772}" type="pres">
      <dgm:prSet presAssocID="{F5FB2934-1179-4A12-B7B7-87251CBFFE64}" presName="composite" presStyleCnt="0"/>
      <dgm:spPr/>
    </dgm:pt>
    <dgm:pt modelId="{3964931D-0BA8-447E-8562-10F7A6C2BA96}" type="pres">
      <dgm:prSet presAssocID="{F5FB2934-1179-4A12-B7B7-87251CBFFE64}" presName="imagSh" presStyleLbl="bgImgPlace1" presStyleIdx="1" presStyleCnt="2" custScaleX="47389" custScaleY="37982"/>
      <dgm:spPr>
        <a:blipFill rotWithShape="1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8F86FB71-0BB2-4D8C-B294-D8B6D6ADD187}" type="pres">
      <dgm:prSet presAssocID="{F5FB2934-1179-4A12-B7B7-87251CBFFE64}" presName="txNode" presStyleLbl="node1" presStyleIdx="1" presStyleCnt="2" custScaleX="76461" custScaleY="40310">
        <dgm:presLayoutVars>
          <dgm:bulletEnabled val="1"/>
        </dgm:presLayoutVars>
      </dgm:prSet>
      <dgm:spPr/>
    </dgm:pt>
  </dgm:ptLst>
  <dgm:cxnLst>
    <dgm:cxn modelId="{F1768F0D-1E5D-4006-8607-571FB4CB5B7C}" srcId="{F5FB2934-1179-4A12-B7B7-87251CBFFE64}" destId="{6D75BF41-3CD5-47E4-829E-0F922C8FAAE1}" srcOrd="2" destOrd="0" parTransId="{70EDF5CF-255F-4CC9-A3D1-3B4C762FED0E}" sibTransId="{E0C3EB7D-472F-43EB-A09A-F7AA84572FF7}"/>
    <dgm:cxn modelId="{C3E8BB17-7A1F-42B2-B2D1-9EDB44B61EA9}" srcId="{F9A0F4E0-1A47-4AEB-A131-3D07F4FDCACB}" destId="{A3EF5364-FFEB-4059-A1E1-6270862E4C6E}" srcOrd="1" destOrd="0" parTransId="{BB41A3FD-0FF3-4FA1-BCB6-D77B44814548}" sibTransId="{D6B298CE-BA08-4596-8C73-882DC3A89A43}"/>
    <dgm:cxn modelId="{20C3BD37-4516-451D-8E78-99DC49CA91C3}" type="presOf" srcId="{53267A98-778E-4D11-A1BD-F501283B4815}" destId="{8F86FB71-0BB2-4D8C-B294-D8B6D6ADD187}" srcOrd="0" destOrd="4" presId="urn:microsoft.com/office/officeart/2005/8/layout/hProcess10"/>
    <dgm:cxn modelId="{6B6C6A42-F0E2-4466-9EA2-7FF97A833F05}" srcId="{9177E197-9617-4D26-8DE6-CBF4458B4E85}" destId="{F9A0F4E0-1A47-4AEB-A131-3D07F4FDCACB}" srcOrd="0" destOrd="0" parTransId="{4B548C09-B5E1-4D7E-9766-072D4FEDA8B4}" sibTransId="{4BAA492E-3BAC-45A1-928F-B29A9EC8DFBF}"/>
    <dgm:cxn modelId="{73805E68-013D-4D01-A692-7190CA89E6E8}" type="presOf" srcId="{F9A0F4E0-1A47-4AEB-A131-3D07F4FDCACB}" destId="{F8FB8901-0E8C-45DB-8A62-5A33F5C60808}" srcOrd="0" destOrd="0" presId="urn:microsoft.com/office/officeart/2005/8/layout/hProcess10"/>
    <dgm:cxn modelId="{C92CB772-C841-4671-A1D5-8E160AA5F20B}" srcId="{F5FB2934-1179-4A12-B7B7-87251CBFFE64}" destId="{53267A98-778E-4D11-A1BD-F501283B4815}" srcOrd="3" destOrd="0" parTransId="{715FFFCD-3414-48E6-873F-D2D910D02F64}" sibTransId="{F498157E-2101-499F-AA44-3AD3CB03B7B3}"/>
    <dgm:cxn modelId="{EEC0F875-4D9F-46A0-B80D-DC21829F2AB2}" type="presOf" srcId="{A3EF5364-FFEB-4059-A1E1-6270862E4C6E}" destId="{F8FB8901-0E8C-45DB-8A62-5A33F5C60808}" srcOrd="0" destOrd="2" presId="urn:microsoft.com/office/officeart/2005/8/layout/hProcess10"/>
    <dgm:cxn modelId="{FB13747C-05A8-4254-935B-461D0F684FC5}" type="presOf" srcId="{4BAA492E-3BAC-45A1-928F-B29A9EC8DFBF}" destId="{BC530EAD-2F61-402C-B4F7-EA637DE70F87}" srcOrd="1" destOrd="0" presId="urn:microsoft.com/office/officeart/2005/8/layout/hProcess10"/>
    <dgm:cxn modelId="{0D0A3489-3951-4A24-9592-BF5550881353}" type="presOf" srcId="{9177E197-9617-4D26-8DE6-CBF4458B4E85}" destId="{09D1C944-38B1-47CF-A8EB-035EC2604056}" srcOrd="0" destOrd="0" presId="urn:microsoft.com/office/officeart/2005/8/layout/hProcess10"/>
    <dgm:cxn modelId="{935FA1A1-1446-47A7-9BA8-A25C1E527BDC}" srcId="{9177E197-9617-4D26-8DE6-CBF4458B4E85}" destId="{F5FB2934-1179-4A12-B7B7-87251CBFFE64}" srcOrd="1" destOrd="0" parTransId="{C790B856-DDCA-4FDD-85DE-943C2C97DEBF}" sibTransId="{BC90F1B8-4A46-4C46-8955-EF3CE8226964}"/>
    <dgm:cxn modelId="{8AC4BAA1-3D0A-4C00-93C2-2A68F3191839}" type="presOf" srcId="{BF82D152-D1DA-4562-A3DE-5B5EAE243720}" destId="{F8FB8901-0E8C-45DB-8A62-5A33F5C60808}" srcOrd="0" destOrd="1" presId="urn:microsoft.com/office/officeart/2005/8/layout/hProcess10"/>
    <dgm:cxn modelId="{A8F8E4A8-8F0B-46EF-9315-4DBB75363009}" type="presOf" srcId="{4BAA492E-3BAC-45A1-928F-B29A9EC8DFBF}" destId="{32104B51-A3B9-4691-B25D-92FB4997A6B8}" srcOrd="0" destOrd="0" presId="urn:microsoft.com/office/officeart/2005/8/layout/hProcess10"/>
    <dgm:cxn modelId="{65204BB1-9ADE-4209-B4DD-B16ECA4C4A19}" srcId="{F5FB2934-1179-4A12-B7B7-87251CBFFE64}" destId="{F156DB53-A0BC-45CA-8D9C-68236DAFEED8}" srcOrd="0" destOrd="0" parTransId="{08E6980E-CC9A-4206-A88E-125099E41D98}" sibTransId="{ECE0EB66-C03A-4D16-A092-9D2098E550D7}"/>
    <dgm:cxn modelId="{C22B07B7-4A66-4481-A581-02FE692AB166}" type="presOf" srcId="{9F09B5C7-507E-4AF7-BDF7-56FB0A0B350F}" destId="{8F86FB71-0BB2-4D8C-B294-D8B6D6ADD187}" srcOrd="0" destOrd="2" presId="urn:microsoft.com/office/officeart/2005/8/layout/hProcess10"/>
    <dgm:cxn modelId="{5AB2A8BC-7B76-46EF-B5DB-2875EA15B209}" type="presOf" srcId="{F156DB53-A0BC-45CA-8D9C-68236DAFEED8}" destId="{8F86FB71-0BB2-4D8C-B294-D8B6D6ADD187}" srcOrd="0" destOrd="1" presId="urn:microsoft.com/office/officeart/2005/8/layout/hProcess10"/>
    <dgm:cxn modelId="{A68352D7-1E60-45DA-8BFE-3C440F9797AD}" srcId="{F5FB2934-1179-4A12-B7B7-87251CBFFE64}" destId="{9F09B5C7-507E-4AF7-BDF7-56FB0A0B350F}" srcOrd="1" destOrd="0" parTransId="{6DD5936A-754D-4691-ADF2-02A12617CBDF}" sibTransId="{1D7175D7-675C-4A6A-B338-793983F61351}"/>
    <dgm:cxn modelId="{7BB2A5E5-011C-49A7-8644-B5A241BC73C8}" type="presOf" srcId="{F5FB2934-1179-4A12-B7B7-87251CBFFE64}" destId="{8F86FB71-0BB2-4D8C-B294-D8B6D6ADD187}" srcOrd="0" destOrd="0" presId="urn:microsoft.com/office/officeart/2005/8/layout/hProcess10"/>
    <dgm:cxn modelId="{7C3EF3F4-CDE0-46D1-A025-421EE099DC8F}" type="presOf" srcId="{6D75BF41-3CD5-47E4-829E-0F922C8FAAE1}" destId="{8F86FB71-0BB2-4D8C-B294-D8B6D6ADD187}" srcOrd="0" destOrd="3" presId="urn:microsoft.com/office/officeart/2005/8/layout/hProcess10"/>
    <dgm:cxn modelId="{AC7652F9-CBE2-4770-BFCB-86763ECDCCB9}" srcId="{F9A0F4E0-1A47-4AEB-A131-3D07F4FDCACB}" destId="{BF82D152-D1DA-4562-A3DE-5B5EAE243720}" srcOrd="0" destOrd="0" parTransId="{9E3A0F2B-72A3-4A69-A7EF-C19B5609A529}" sibTransId="{5DE4B98B-5CCD-4DDC-B22E-6AC2F641F4B8}"/>
    <dgm:cxn modelId="{A3E6F6B3-968F-43B7-AD0D-AD62AE0A5F5B}" type="presParOf" srcId="{09D1C944-38B1-47CF-A8EB-035EC2604056}" destId="{AB76730C-8E0D-4F85-9EB7-87BF584EC1C4}" srcOrd="0" destOrd="0" presId="urn:microsoft.com/office/officeart/2005/8/layout/hProcess10"/>
    <dgm:cxn modelId="{08FED56A-AFCD-4F8F-86E9-F79A5C095B39}" type="presParOf" srcId="{AB76730C-8E0D-4F85-9EB7-87BF584EC1C4}" destId="{73856CD7-91D0-41D8-92C6-0EBFF1D797DB}" srcOrd="0" destOrd="0" presId="urn:microsoft.com/office/officeart/2005/8/layout/hProcess10"/>
    <dgm:cxn modelId="{B5DE64D7-6564-4E41-BF85-AB8FD7823A18}" type="presParOf" srcId="{AB76730C-8E0D-4F85-9EB7-87BF584EC1C4}" destId="{F8FB8901-0E8C-45DB-8A62-5A33F5C60808}" srcOrd="1" destOrd="0" presId="urn:microsoft.com/office/officeart/2005/8/layout/hProcess10"/>
    <dgm:cxn modelId="{54DD2F57-6611-494D-8D33-5ED6361AA8BE}" type="presParOf" srcId="{09D1C944-38B1-47CF-A8EB-035EC2604056}" destId="{32104B51-A3B9-4691-B25D-92FB4997A6B8}" srcOrd="1" destOrd="0" presId="urn:microsoft.com/office/officeart/2005/8/layout/hProcess10"/>
    <dgm:cxn modelId="{1A3A7881-C1DD-4106-B94E-4702313C1C98}" type="presParOf" srcId="{32104B51-A3B9-4691-B25D-92FB4997A6B8}" destId="{BC530EAD-2F61-402C-B4F7-EA637DE70F87}" srcOrd="0" destOrd="0" presId="urn:microsoft.com/office/officeart/2005/8/layout/hProcess10"/>
    <dgm:cxn modelId="{0BD9B29E-EAB5-4926-9AB1-D944096BD50E}" type="presParOf" srcId="{09D1C944-38B1-47CF-A8EB-035EC2604056}" destId="{DFA48893-7D92-448A-BF52-9A27A5B26772}" srcOrd="2" destOrd="0" presId="urn:microsoft.com/office/officeart/2005/8/layout/hProcess10"/>
    <dgm:cxn modelId="{BEE34CAA-F905-4650-BFCA-C815C9B3F94A}" type="presParOf" srcId="{DFA48893-7D92-448A-BF52-9A27A5B26772}" destId="{3964931D-0BA8-447E-8562-10F7A6C2BA96}" srcOrd="0" destOrd="0" presId="urn:microsoft.com/office/officeart/2005/8/layout/hProcess10"/>
    <dgm:cxn modelId="{980177F5-D0ED-4EB3-A8F3-D578E5640728}" type="presParOf" srcId="{DFA48893-7D92-448A-BF52-9A27A5B26772}" destId="{8F86FB71-0BB2-4D8C-B294-D8B6D6ADD187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4B1D8F-C8F5-402C-B421-510440A9E620}">
      <dsp:nvSpPr>
        <dsp:cNvPr id="0" name=""/>
        <dsp:cNvSpPr/>
      </dsp:nvSpPr>
      <dsp:spPr>
        <a:xfrm>
          <a:off x="3427" y="0"/>
          <a:ext cx="7023644" cy="32264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 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сукупність осіб, зайнятих управлінською працею у сфері не матеріального, а духовного виробництва та поширення продукції 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(газет, журнал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в, книг,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льм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в, теле-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рад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опрограм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товар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типа DVD,CD,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мультимеди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 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та </a:t>
          </a:r>
          <a:r>
            <a:rPr lang="uk-UA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.); 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 наукова дисципліна, що вивчає </a:t>
          </a:r>
          <a:r>
            <a:rPr lang="uk-UA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технікоорганізаційні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соціально-економічні аспекти управління </a:t>
          </a:r>
          <a:r>
            <a:rPr lang="uk-UA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медіасферою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процесами виробництва та споживання інформації.</a:t>
          </a:r>
          <a:endParaRPr lang="x-none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927" y="94500"/>
        <a:ext cx="6834644" cy="30374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AAFB1-C422-44D4-A04C-F86C5AED6B6A}">
      <dsp:nvSpPr>
        <dsp:cNvPr id="0" name=""/>
        <dsp:cNvSpPr/>
      </dsp:nvSpPr>
      <dsp:spPr>
        <a:xfrm>
          <a:off x="1187529" y="2525"/>
          <a:ext cx="2462962" cy="562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/>
            <a:t>основні</a:t>
          </a:r>
        </a:p>
      </dsp:txBody>
      <dsp:txXfrm>
        <a:off x="1203994" y="18990"/>
        <a:ext cx="2430032" cy="529215"/>
      </dsp:txXfrm>
    </dsp:sp>
    <dsp:sp modelId="{C9A07530-0E77-40A8-890B-E21F927DDCE6}">
      <dsp:nvSpPr>
        <dsp:cNvPr id="0" name=""/>
        <dsp:cNvSpPr/>
      </dsp:nvSpPr>
      <dsp:spPr>
        <a:xfrm>
          <a:off x="1433825" y="564670"/>
          <a:ext cx="246296" cy="421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609"/>
              </a:lnTo>
              <a:lnTo>
                <a:pt x="246296" y="421609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88218-A85D-46F3-A457-B8A0C8851A77}">
      <dsp:nvSpPr>
        <dsp:cNvPr id="0" name=""/>
        <dsp:cNvSpPr/>
      </dsp:nvSpPr>
      <dsp:spPr>
        <a:xfrm>
          <a:off x="1680121" y="705207"/>
          <a:ext cx="1544578" cy="562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/>
            <a:t>планування</a:t>
          </a:r>
        </a:p>
      </dsp:txBody>
      <dsp:txXfrm>
        <a:off x="1696586" y="721672"/>
        <a:ext cx="1511648" cy="529215"/>
      </dsp:txXfrm>
    </dsp:sp>
    <dsp:sp modelId="{00FC6433-3D41-44C7-8A7A-4DEFD534B2D1}">
      <dsp:nvSpPr>
        <dsp:cNvPr id="0" name=""/>
        <dsp:cNvSpPr/>
      </dsp:nvSpPr>
      <dsp:spPr>
        <a:xfrm>
          <a:off x="1433825" y="564670"/>
          <a:ext cx="246296" cy="1124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4291"/>
              </a:lnTo>
              <a:lnTo>
                <a:pt x="246296" y="1124291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134FE-E743-40FA-BECA-A8F58BBE7983}">
      <dsp:nvSpPr>
        <dsp:cNvPr id="0" name=""/>
        <dsp:cNvSpPr/>
      </dsp:nvSpPr>
      <dsp:spPr>
        <a:xfrm>
          <a:off x="1680121" y="1407889"/>
          <a:ext cx="1512333" cy="562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/>
            <a:t>організації</a:t>
          </a:r>
        </a:p>
      </dsp:txBody>
      <dsp:txXfrm>
        <a:off x="1696586" y="1424354"/>
        <a:ext cx="1479403" cy="529215"/>
      </dsp:txXfrm>
    </dsp:sp>
    <dsp:sp modelId="{FDAB076D-051F-483F-9358-DC04AE9CAA93}">
      <dsp:nvSpPr>
        <dsp:cNvPr id="0" name=""/>
        <dsp:cNvSpPr/>
      </dsp:nvSpPr>
      <dsp:spPr>
        <a:xfrm>
          <a:off x="1433825" y="564670"/>
          <a:ext cx="246296" cy="1826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6973"/>
              </a:lnTo>
              <a:lnTo>
                <a:pt x="246296" y="1826973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71619-E7CD-4B8E-B4E6-605B206993EF}">
      <dsp:nvSpPr>
        <dsp:cNvPr id="0" name=""/>
        <dsp:cNvSpPr/>
      </dsp:nvSpPr>
      <dsp:spPr>
        <a:xfrm>
          <a:off x="1680121" y="2110571"/>
          <a:ext cx="1528451" cy="562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/>
            <a:t>мотивація</a:t>
          </a:r>
        </a:p>
      </dsp:txBody>
      <dsp:txXfrm>
        <a:off x="1696586" y="2127036"/>
        <a:ext cx="1495521" cy="529215"/>
      </dsp:txXfrm>
    </dsp:sp>
    <dsp:sp modelId="{D7010851-5168-4FB6-AA1D-645483858A4B}">
      <dsp:nvSpPr>
        <dsp:cNvPr id="0" name=""/>
        <dsp:cNvSpPr/>
      </dsp:nvSpPr>
      <dsp:spPr>
        <a:xfrm>
          <a:off x="1433825" y="564670"/>
          <a:ext cx="246296" cy="2529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9655"/>
              </a:lnTo>
              <a:lnTo>
                <a:pt x="246296" y="2529655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8E52C-1D2D-456F-96E8-9D7E13FA7A48}">
      <dsp:nvSpPr>
        <dsp:cNvPr id="0" name=""/>
        <dsp:cNvSpPr/>
      </dsp:nvSpPr>
      <dsp:spPr>
        <a:xfrm>
          <a:off x="1680121" y="2813253"/>
          <a:ext cx="1528451" cy="562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/>
            <a:t>контроль</a:t>
          </a:r>
        </a:p>
      </dsp:txBody>
      <dsp:txXfrm>
        <a:off x="1696586" y="2829718"/>
        <a:ext cx="1495521" cy="529215"/>
      </dsp:txXfrm>
    </dsp:sp>
    <dsp:sp modelId="{FEA1C1D2-B220-4420-A70A-2A042131AB7A}">
      <dsp:nvSpPr>
        <dsp:cNvPr id="0" name=""/>
        <dsp:cNvSpPr/>
      </dsp:nvSpPr>
      <dsp:spPr>
        <a:xfrm>
          <a:off x="1433825" y="564670"/>
          <a:ext cx="246296" cy="3232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2338"/>
              </a:lnTo>
              <a:lnTo>
                <a:pt x="246296" y="3232338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E269B-3FA8-4F8B-91FB-47F1C45CAD24}">
      <dsp:nvSpPr>
        <dsp:cNvPr id="0" name=""/>
        <dsp:cNvSpPr/>
      </dsp:nvSpPr>
      <dsp:spPr>
        <a:xfrm>
          <a:off x="1680121" y="3515936"/>
          <a:ext cx="1544587" cy="562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/>
            <a:t>координація</a:t>
          </a:r>
        </a:p>
      </dsp:txBody>
      <dsp:txXfrm>
        <a:off x="1696586" y="3532401"/>
        <a:ext cx="1511657" cy="529215"/>
      </dsp:txXfrm>
    </dsp:sp>
    <dsp:sp modelId="{C5147A27-65B9-4E97-9E0E-DD9DF3ECE855}">
      <dsp:nvSpPr>
        <dsp:cNvPr id="0" name=""/>
        <dsp:cNvSpPr/>
      </dsp:nvSpPr>
      <dsp:spPr>
        <a:xfrm>
          <a:off x="3931565" y="2525"/>
          <a:ext cx="2344597" cy="562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/>
            <a:t>специфічні</a:t>
          </a:r>
        </a:p>
      </dsp:txBody>
      <dsp:txXfrm>
        <a:off x="3948030" y="18990"/>
        <a:ext cx="2311667" cy="529215"/>
      </dsp:txXfrm>
    </dsp:sp>
    <dsp:sp modelId="{3668BED6-C0FD-4121-88C4-26CD1AD8A431}">
      <dsp:nvSpPr>
        <dsp:cNvPr id="0" name=""/>
        <dsp:cNvSpPr/>
      </dsp:nvSpPr>
      <dsp:spPr>
        <a:xfrm>
          <a:off x="4166024" y="564670"/>
          <a:ext cx="234459" cy="421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609"/>
              </a:lnTo>
              <a:lnTo>
                <a:pt x="234459" y="421609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EB75A-08C5-419F-85CD-3320774871E4}">
      <dsp:nvSpPr>
        <dsp:cNvPr id="0" name=""/>
        <dsp:cNvSpPr/>
      </dsp:nvSpPr>
      <dsp:spPr>
        <a:xfrm>
          <a:off x="4400484" y="705207"/>
          <a:ext cx="1787425" cy="562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реалізуються конкретними виконавцями</a:t>
          </a:r>
        </a:p>
      </dsp:txBody>
      <dsp:txXfrm>
        <a:off x="4416949" y="721672"/>
        <a:ext cx="1754495" cy="529215"/>
      </dsp:txXfrm>
    </dsp:sp>
    <dsp:sp modelId="{41A6B96E-CBB7-4081-9702-387822161653}">
      <dsp:nvSpPr>
        <dsp:cNvPr id="0" name=""/>
        <dsp:cNvSpPr/>
      </dsp:nvSpPr>
      <dsp:spPr>
        <a:xfrm>
          <a:off x="4166024" y="564670"/>
          <a:ext cx="234459" cy="1124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4291"/>
              </a:lnTo>
              <a:lnTo>
                <a:pt x="234459" y="1124291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6AC0F-3CDE-45BC-813C-27EA930F2CCC}">
      <dsp:nvSpPr>
        <dsp:cNvPr id="0" name=""/>
        <dsp:cNvSpPr/>
      </dsp:nvSpPr>
      <dsp:spPr>
        <a:xfrm>
          <a:off x="4400484" y="1407889"/>
          <a:ext cx="1811161" cy="562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управління комунікаціями</a:t>
          </a:r>
        </a:p>
      </dsp:txBody>
      <dsp:txXfrm>
        <a:off x="4416949" y="1424354"/>
        <a:ext cx="1778231" cy="529215"/>
      </dsp:txXfrm>
    </dsp:sp>
    <dsp:sp modelId="{10D50831-165F-46C5-84A0-FB9024E24BA7}">
      <dsp:nvSpPr>
        <dsp:cNvPr id="0" name=""/>
        <dsp:cNvSpPr/>
      </dsp:nvSpPr>
      <dsp:spPr>
        <a:xfrm>
          <a:off x="4166024" y="564670"/>
          <a:ext cx="234459" cy="1826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6973"/>
              </a:lnTo>
              <a:lnTo>
                <a:pt x="234459" y="1826973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A4FA2-9858-4BEF-922C-B6A6785FA4AF}">
      <dsp:nvSpPr>
        <dsp:cNvPr id="0" name=""/>
        <dsp:cNvSpPr/>
      </dsp:nvSpPr>
      <dsp:spPr>
        <a:xfrm>
          <a:off x="4400484" y="2110571"/>
          <a:ext cx="1771289" cy="562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розробка заходів мотивації</a:t>
          </a:r>
        </a:p>
      </dsp:txBody>
      <dsp:txXfrm>
        <a:off x="4416949" y="2127036"/>
        <a:ext cx="1738359" cy="529215"/>
      </dsp:txXfrm>
    </dsp:sp>
    <dsp:sp modelId="{01C3A740-30AC-4136-8100-EA9CC0BE4914}">
      <dsp:nvSpPr>
        <dsp:cNvPr id="0" name=""/>
        <dsp:cNvSpPr/>
      </dsp:nvSpPr>
      <dsp:spPr>
        <a:xfrm>
          <a:off x="4166024" y="564670"/>
          <a:ext cx="234459" cy="2529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9655"/>
              </a:lnTo>
              <a:lnTo>
                <a:pt x="234459" y="2529655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07868-4E6F-4ECE-A546-B435BD7E3B2D}">
      <dsp:nvSpPr>
        <dsp:cNvPr id="0" name=""/>
        <dsp:cNvSpPr/>
      </dsp:nvSpPr>
      <dsp:spPr>
        <a:xfrm>
          <a:off x="4400484" y="2813253"/>
          <a:ext cx="1771289" cy="562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управління </a:t>
          </a:r>
          <a:r>
            <a:rPr lang="uk-UA" sz="1400" kern="1200" dirty="0" err="1"/>
            <a:t>фінресурсами</a:t>
          </a:r>
          <a:endParaRPr lang="uk-UA" sz="1400" kern="1200" dirty="0"/>
        </a:p>
      </dsp:txBody>
      <dsp:txXfrm>
        <a:off x="4416949" y="2829718"/>
        <a:ext cx="1738359" cy="529215"/>
      </dsp:txXfrm>
    </dsp:sp>
    <dsp:sp modelId="{15E69F21-77C0-47AD-A943-557CF00AA6FB}">
      <dsp:nvSpPr>
        <dsp:cNvPr id="0" name=""/>
        <dsp:cNvSpPr/>
      </dsp:nvSpPr>
      <dsp:spPr>
        <a:xfrm>
          <a:off x="4166024" y="564670"/>
          <a:ext cx="234459" cy="3232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2338"/>
              </a:lnTo>
              <a:lnTo>
                <a:pt x="234459" y="3232338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1F29B-5F42-4813-B9BA-FF61662385BE}">
      <dsp:nvSpPr>
        <dsp:cNvPr id="0" name=""/>
        <dsp:cNvSpPr/>
      </dsp:nvSpPr>
      <dsp:spPr>
        <a:xfrm>
          <a:off x="4400484" y="3515936"/>
          <a:ext cx="1786526" cy="562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та інше…</a:t>
          </a:r>
        </a:p>
      </dsp:txBody>
      <dsp:txXfrm>
        <a:off x="4416949" y="3532401"/>
        <a:ext cx="1753596" cy="5292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EB395-2FD1-43ED-B929-CB42EBB37DE3}">
      <dsp:nvSpPr>
        <dsp:cNvPr id="0" name=""/>
        <dsp:cNvSpPr/>
      </dsp:nvSpPr>
      <dsp:spPr>
        <a:xfrm>
          <a:off x="-58027" y="1186579"/>
          <a:ext cx="1179719" cy="13610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Визначити цілі</a:t>
          </a:r>
        </a:p>
      </dsp:txBody>
      <dsp:txXfrm>
        <a:off x="130727" y="1186579"/>
        <a:ext cx="990964" cy="1361085"/>
      </dsp:txXfrm>
    </dsp:sp>
    <dsp:sp modelId="{04091CBA-2233-4F37-9CDC-D84E46455DD1}">
      <dsp:nvSpPr>
        <dsp:cNvPr id="0" name=""/>
        <dsp:cNvSpPr/>
      </dsp:nvSpPr>
      <dsp:spPr>
        <a:xfrm>
          <a:off x="-185619" y="959220"/>
          <a:ext cx="572323" cy="568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1</a:t>
          </a:r>
        </a:p>
      </dsp:txBody>
      <dsp:txXfrm>
        <a:off x="-101804" y="1042460"/>
        <a:ext cx="404693" cy="401916"/>
      </dsp:txXfrm>
    </dsp:sp>
    <dsp:sp modelId="{89D9E5D9-004B-4836-9BDF-C74D12CED272}">
      <dsp:nvSpPr>
        <dsp:cNvPr id="0" name=""/>
        <dsp:cNvSpPr/>
      </dsp:nvSpPr>
      <dsp:spPr>
        <a:xfrm>
          <a:off x="1694015" y="1186579"/>
          <a:ext cx="1201906" cy="13633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Організувати здійснення цих </a:t>
          </a:r>
          <a:r>
            <a:rPr lang="uk-UA" sz="1100" kern="1200" dirty="0" err="1"/>
            <a:t>комунікат</a:t>
          </a:r>
          <a:r>
            <a:rPr lang="uk-UA" sz="1100" kern="1200" dirty="0"/>
            <a:t>. дій</a:t>
          </a:r>
        </a:p>
      </dsp:txBody>
      <dsp:txXfrm>
        <a:off x="1886320" y="1186579"/>
        <a:ext cx="1009601" cy="1363308"/>
      </dsp:txXfrm>
    </dsp:sp>
    <dsp:sp modelId="{CE7822CF-ABDD-4D61-951B-94D1EDD6117F}">
      <dsp:nvSpPr>
        <dsp:cNvPr id="0" name=""/>
        <dsp:cNvSpPr/>
      </dsp:nvSpPr>
      <dsp:spPr>
        <a:xfrm>
          <a:off x="1588611" y="959220"/>
          <a:ext cx="568396" cy="568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2</a:t>
          </a:r>
        </a:p>
      </dsp:txBody>
      <dsp:txXfrm>
        <a:off x="1671851" y="1042460"/>
        <a:ext cx="401916" cy="401916"/>
      </dsp:txXfrm>
    </dsp:sp>
    <dsp:sp modelId="{7B041614-17E5-4C5B-916F-0189F08AA9B1}">
      <dsp:nvSpPr>
        <dsp:cNvPr id="0" name=""/>
        <dsp:cNvSpPr/>
      </dsp:nvSpPr>
      <dsp:spPr>
        <a:xfrm>
          <a:off x="3493261" y="1164309"/>
          <a:ext cx="1330942" cy="13524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Координувати взаємодію комунікаторів</a:t>
          </a:r>
        </a:p>
      </dsp:txBody>
      <dsp:txXfrm>
        <a:off x="3706212" y="1164309"/>
        <a:ext cx="1117991" cy="1352435"/>
      </dsp:txXfrm>
    </dsp:sp>
    <dsp:sp modelId="{6D9D0CEB-889C-4B49-8489-4F3D563E65BC}">
      <dsp:nvSpPr>
        <dsp:cNvPr id="0" name=""/>
        <dsp:cNvSpPr/>
      </dsp:nvSpPr>
      <dsp:spPr>
        <a:xfrm>
          <a:off x="3487949" y="959220"/>
          <a:ext cx="568396" cy="568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3</a:t>
          </a:r>
        </a:p>
      </dsp:txBody>
      <dsp:txXfrm>
        <a:off x="3571189" y="1042460"/>
        <a:ext cx="401916" cy="401916"/>
      </dsp:txXfrm>
    </dsp:sp>
    <dsp:sp modelId="{479B886C-6801-4C09-A84B-5BCADA4FABFB}">
      <dsp:nvSpPr>
        <dsp:cNvPr id="0" name=""/>
        <dsp:cNvSpPr/>
      </dsp:nvSpPr>
      <dsp:spPr>
        <a:xfrm>
          <a:off x="5363657" y="1186579"/>
          <a:ext cx="1264761" cy="13240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Контролювати процес за результатами комунікації</a:t>
          </a:r>
        </a:p>
      </dsp:txBody>
      <dsp:txXfrm>
        <a:off x="5566019" y="1186579"/>
        <a:ext cx="1062399" cy="1324041"/>
      </dsp:txXfrm>
    </dsp:sp>
    <dsp:sp modelId="{987F578D-E7C4-42CA-86DF-B54DDC7EE3B2}">
      <dsp:nvSpPr>
        <dsp:cNvPr id="0" name=""/>
        <dsp:cNvSpPr/>
      </dsp:nvSpPr>
      <dsp:spPr>
        <a:xfrm>
          <a:off x="5321107" y="959220"/>
          <a:ext cx="568396" cy="568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4</a:t>
          </a:r>
        </a:p>
      </dsp:txBody>
      <dsp:txXfrm>
        <a:off x="5404347" y="1042460"/>
        <a:ext cx="401916" cy="401916"/>
      </dsp:txXfrm>
    </dsp:sp>
    <dsp:sp modelId="{13A6940B-6708-44B8-A013-2FEDA76CC70B}">
      <dsp:nvSpPr>
        <dsp:cNvPr id="0" name=""/>
        <dsp:cNvSpPr/>
      </dsp:nvSpPr>
      <dsp:spPr>
        <a:xfrm>
          <a:off x="7196814" y="1186579"/>
          <a:ext cx="1181304" cy="12905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Я: Мотивувати генерування ідей</a:t>
          </a:r>
        </a:p>
      </dsp:txBody>
      <dsp:txXfrm>
        <a:off x="7385823" y="1186579"/>
        <a:ext cx="992295" cy="1290574"/>
      </dsp:txXfrm>
    </dsp:sp>
    <dsp:sp modelId="{3BCE39E1-59B1-40D8-AA07-4C3455EDABB4}">
      <dsp:nvSpPr>
        <dsp:cNvPr id="0" name=""/>
        <dsp:cNvSpPr/>
      </dsp:nvSpPr>
      <dsp:spPr>
        <a:xfrm>
          <a:off x="7070807" y="959220"/>
          <a:ext cx="568396" cy="568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5</a:t>
          </a:r>
        </a:p>
      </dsp:txBody>
      <dsp:txXfrm>
        <a:off x="7154047" y="1042460"/>
        <a:ext cx="401916" cy="4019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56CD7-91D0-41D8-92C6-0EBFF1D797DB}">
      <dsp:nvSpPr>
        <dsp:cNvPr id="0" name=""/>
        <dsp:cNvSpPr/>
      </dsp:nvSpPr>
      <dsp:spPr>
        <a:xfrm>
          <a:off x="5029" y="817723"/>
          <a:ext cx="2005177" cy="109469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FB8901-0E8C-45DB-8A62-5A33F5C60808}">
      <dsp:nvSpPr>
        <dsp:cNvPr id="0" name=""/>
        <dsp:cNvSpPr/>
      </dsp:nvSpPr>
      <dsp:spPr>
        <a:xfrm>
          <a:off x="259539" y="2432536"/>
          <a:ext cx="2894569" cy="12110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Виявити реальний стан справ компанії: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/>
            <a:t>ситуація всередині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/>
            <a:t>ситуація зовні</a:t>
          </a:r>
        </a:p>
      </dsp:txBody>
      <dsp:txXfrm>
        <a:off x="295009" y="2468006"/>
        <a:ext cx="2823629" cy="1140110"/>
      </dsp:txXfrm>
    </dsp:sp>
    <dsp:sp modelId="{32104B51-A3B9-4691-B25D-92FB4997A6B8}">
      <dsp:nvSpPr>
        <dsp:cNvPr id="0" name=""/>
        <dsp:cNvSpPr/>
      </dsp:nvSpPr>
      <dsp:spPr>
        <a:xfrm rot="9156">
          <a:off x="2993184" y="855638"/>
          <a:ext cx="982982" cy="10320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500" kern="1200"/>
        </a:p>
      </dsp:txBody>
      <dsp:txXfrm>
        <a:off x="2993185" y="1061657"/>
        <a:ext cx="688087" cy="619234"/>
      </dsp:txXfrm>
    </dsp:sp>
    <dsp:sp modelId="{3964931D-0BA8-447E-8562-10F7A6C2BA96}">
      <dsp:nvSpPr>
        <dsp:cNvPr id="0" name=""/>
        <dsp:cNvSpPr/>
      </dsp:nvSpPr>
      <dsp:spPr>
        <a:xfrm>
          <a:off x="4818718" y="848401"/>
          <a:ext cx="2035415" cy="105905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86FB71-0BB2-4D8C-B294-D8B6D6ADD187}">
      <dsp:nvSpPr>
        <dsp:cNvPr id="0" name=""/>
        <dsp:cNvSpPr/>
      </dsp:nvSpPr>
      <dsp:spPr>
        <a:xfrm>
          <a:off x="4893585" y="2488936"/>
          <a:ext cx="3284093" cy="11239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 dirty="0"/>
            <a:t>Розробити комунікаційну стратегію компанії: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200" kern="1200" dirty="0"/>
            <a:t>детальний план комунікацій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200" kern="1200" dirty="0"/>
            <a:t>для досягнення стратегічних цілей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200" kern="1200" dirty="0"/>
            <a:t>підтримує основну стратегію її розвитку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800" kern="1200" dirty="0"/>
        </a:p>
      </dsp:txBody>
      <dsp:txXfrm>
        <a:off x="4926505" y="2521856"/>
        <a:ext cx="3218253" cy="1058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22824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b0994c5f78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b0994c5f78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b0994c5f78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b0994c5f78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b0994c5f78_0_6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b0994c5f78_0_6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b0994c5f78_0_7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b0994c5f78_0_7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b0994c5f78_0_7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b0994c5f78_0_7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2903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b0994c5f78_0_7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b0994c5f78_0_7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571501"/>
            <a:ext cx="4460694" cy="337521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uk-UA" dirty="0" err="1"/>
              <a:t>тратегічний</a:t>
            </a:r>
            <a:r>
              <a:rPr lang="uk-UA" dirty="0"/>
              <a:t> менеджмент комунікацій : сутність поняття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/>
              <a:t>Медіаменеджмент</a:t>
            </a:r>
            <a:endParaRPr lang="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2403937"/>
              </p:ext>
            </p:extLst>
          </p:nvPr>
        </p:nvGraphicFramePr>
        <p:xfrm>
          <a:off x="1303800" y="1305169"/>
          <a:ext cx="7030500" cy="3226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564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9B36356-F55E-CC93-66B2-F6857D2D8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7938" y="586154"/>
            <a:ext cx="7776308" cy="3945496"/>
          </a:xfr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дотримуватися уявлень про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медіапідприємство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економічний інститут, то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медіаменеджмент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множинними технологіями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та розповсюдження 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медіапродукції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використанням арсеналу та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 менеджменту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отримання заздалегідь визначених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 результатів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120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800" y="598574"/>
            <a:ext cx="7030500" cy="1635667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uk-UA" sz="2400" dirty="0"/>
              <a:t>Предметом </a:t>
            </a:r>
            <a:r>
              <a:rPr lang="uk-UA" sz="2400" dirty="0" err="1"/>
              <a:t>медіаменеджменту</a:t>
            </a:r>
            <a:r>
              <a:rPr lang="uk-UA" sz="2400" dirty="0"/>
              <a:t> </a:t>
            </a:r>
            <a:r>
              <a:rPr lang="uk-UA" sz="2400" b="0" dirty="0"/>
              <a:t>є система управління інформаційною та комунікаційною сферами, які впливають на процес формування </a:t>
            </a:r>
            <a:r>
              <a:rPr lang="uk-UA" sz="2400" b="0" dirty="0" err="1"/>
              <a:t>медіакультури</a:t>
            </a:r>
            <a:r>
              <a:rPr lang="uk-UA" sz="2400" b="0" dirty="0"/>
              <a:t>.</a:t>
            </a:r>
            <a:br>
              <a:rPr lang="ru-RU" sz="2400" dirty="0"/>
            </a:br>
            <a:endParaRPr lang="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03800" y="2389516"/>
            <a:ext cx="7030500" cy="2142133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Медіапідприємство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(організацію) від інших організацій відрізняє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Сам продукт -  інформація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Його зосередження на певному носії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Дистрибуція контенту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/>
              <a:t> </a:t>
            </a:r>
            <a:endParaRPr lang="ru-RU" dirty="0"/>
          </a:p>
          <a:p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420363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97D386-DCB3-759E-22C0-12D835019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00" y="296985"/>
            <a:ext cx="7030500" cy="437661"/>
          </a:xfrm>
        </p:spPr>
        <p:txBody>
          <a:bodyPr/>
          <a:lstStyle/>
          <a:p>
            <a:r>
              <a:rPr lang="uk-UA" sz="2000" dirty="0" err="1"/>
              <a:t>Медіасередовище</a:t>
            </a:r>
            <a:r>
              <a:rPr lang="uk-UA" sz="2000" dirty="0"/>
              <a:t> має наступні особливості: 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A91B4AE-B9A8-FA0F-A6E4-705D44EAF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4831" y="1000369"/>
            <a:ext cx="7651261" cy="384614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uk-UA" sz="1600" dirty="0"/>
              <a:t>функціонування підприємств на подвоєному ринку (ринок В2В та </a:t>
            </a:r>
          </a:p>
          <a:p>
            <a:pPr marL="146050" indent="0" algn="just">
              <a:buNone/>
            </a:pPr>
            <a:r>
              <a:rPr lang="uk-UA" sz="1600" dirty="0"/>
              <a:t>В2С); </a:t>
            </a:r>
          </a:p>
          <a:p>
            <a:pPr algn="just"/>
            <a:r>
              <a:rPr lang="uk-UA" sz="1600" dirty="0"/>
              <a:t>різноманіття використовуваних технологій створення та поширення </a:t>
            </a:r>
          </a:p>
          <a:p>
            <a:pPr marL="146050" indent="0" algn="just">
              <a:buNone/>
            </a:pPr>
            <a:r>
              <a:rPr lang="uk-UA" sz="1600" dirty="0"/>
              <a:t>продукції;</a:t>
            </a:r>
          </a:p>
          <a:p>
            <a:pPr algn="just"/>
            <a:r>
              <a:rPr lang="uk-UA" sz="1600" dirty="0"/>
              <a:t>висока оперативність виробництва та поширення </a:t>
            </a:r>
            <a:r>
              <a:rPr lang="uk-UA" sz="1600" dirty="0" err="1"/>
              <a:t>медіапродукту</a:t>
            </a:r>
            <a:r>
              <a:rPr lang="uk-UA" sz="1600" dirty="0"/>
              <a:t>; </a:t>
            </a:r>
          </a:p>
          <a:p>
            <a:pPr algn="just"/>
            <a:r>
              <a:rPr lang="uk-UA" sz="1600" dirty="0"/>
              <a:t>динамічна зміна смаків аудиторії та методів комунікацій; </a:t>
            </a:r>
          </a:p>
          <a:p>
            <a:pPr algn="just"/>
            <a:r>
              <a:rPr lang="uk-UA" sz="1600" dirty="0"/>
              <a:t>особливий правовий режим функціонування медіа;</a:t>
            </a:r>
          </a:p>
          <a:p>
            <a:pPr algn="just"/>
            <a:r>
              <a:rPr lang="uk-UA" sz="1600" dirty="0"/>
              <a:t>вплив медійного продукту на громадську свідомість, політичні </a:t>
            </a:r>
          </a:p>
          <a:p>
            <a:pPr marL="146050" indent="0" algn="just">
              <a:buNone/>
            </a:pPr>
            <a:r>
              <a:rPr lang="uk-UA" sz="1600" dirty="0"/>
              <a:t>процеси;</a:t>
            </a:r>
          </a:p>
          <a:p>
            <a:pPr algn="just"/>
            <a:r>
              <a:rPr lang="uk-UA" sz="1600" dirty="0"/>
              <a:t>специфічний підхід до формування, використання та розвитку </a:t>
            </a:r>
          </a:p>
          <a:p>
            <a:pPr marL="146050" indent="0" algn="just">
              <a:buNone/>
            </a:pPr>
            <a:r>
              <a:rPr lang="uk-UA" sz="1600" dirty="0"/>
              <a:t>нематеріальних активів. </a:t>
            </a:r>
          </a:p>
        </p:txBody>
      </p:sp>
    </p:spTree>
    <p:extLst>
      <p:ext uri="{BB962C8B-B14F-4D97-AF65-F5344CB8AC3E}">
        <p14:creationId xmlns:p14="http://schemas.microsoft.com/office/powerpoint/2010/main" val="271125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800" y="598574"/>
            <a:ext cx="7030500" cy="988685"/>
          </a:xfrm>
        </p:spPr>
        <p:txBody>
          <a:bodyPr/>
          <a:lstStyle/>
          <a:p>
            <a:pPr algn="ctr"/>
            <a:r>
              <a:rPr lang="uk-UA" sz="2400" dirty="0"/>
              <a:t>В управлінні медіа компаніями виділяють два основні підходи: </a:t>
            </a:r>
            <a:br>
              <a:rPr lang="ru-RU" sz="2400" dirty="0"/>
            </a:br>
            <a:endParaRPr lang="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03800" y="2087592"/>
            <a:ext cx="7030500" cy="2444057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top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(«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зверху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вниз»)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стратегічний – стан організації на ринку;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top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» («знизу-вверх») 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редакційний – діяльність  редакції як основи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медіакомпанії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2866156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93220-8258-4A18-ACF3-C271257CA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00" y="426583"/>
            <a:ext cx="7030500" cy="370533"/>
          </a:xfrm>
        </p:spPr>
        <p:txBody>
          <a:bodyPr/>
          <a:lstStyle/>
          <a:p>
            <a:r>
              <a:rPr lang="uk-UA" sz="2400" dirty="0"/>
              <a:t>Принципи управління </a:t>
            </a:r>
            <a:br>
              <a:rPr lang="uk-UA" sz="2400" dirty="0"/>
            </a:br>
            <a:r>
              <a:rPr lang="uk-UA" sz="2000" dirty="0"/>
              <a:t>за </a:t>
            </a:r>
            <a:r>
              <a:rPr lang="uk-UA" sz="2000" dirty="0" err="1"/>
              <a:t>П.Друкером</a:t>
            </a:r>
            <a:r>
              <a:rPr lang="uk-UA" sz="2000" dirty="0"/>
              <a:t>, Т. </a:t>
            </a:r>
            <a:r>
              <a:rPr lang="uk-UA" sz="2000" dirty="0" err="1"/>
              <a:t>Піттерсом</a:t>
            </a:r>
            <a:r>
              <a:rPr lang="uk-UA" sz="2000" dirty="0"/>
              <a:t> та Р. </a:t>
            </a:r>
            <a:r>
              <a:rPr lang="uk-UA" sz="2000" dirty="0" err="1"/>
              <a:t>Уотерменом</a:t>
            </a:r>
            <a:r>
              <a:rPr lang="uk-UA" sz="2000" dirty="0"/>
              <a:t>.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CA5EFD9-D70B-22D6-2938-4AD0CD0B2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3232" y="1352062"/>
            <a:ext cx="7674706" cy="3579446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1400" dirty="0"/>
              <a:t>орієнтація на досягнення успіху,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1400" dirty="0"/>
              <a:t>орієнтація на споживача,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1400" dirty="0"/>
              <a:t>підприємливість,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1400" dirty="0"/>
              <a:t>продуктивність,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1400" dirty="0"/>
              <a:t>зв’язок з життям,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1400" dirty="0"/>
              <a:t>відданість своїй справі,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1400" dirty="0"/>
              <a:t>простота структури і управління,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1400" dirty="0"/>
              <a:t>поєднання свободи та відповідальності. </a:t>
            </a:r>
          </a:p>
          <a:p>
            <a:pPr marL="146050" indent="0">
              <a:buNone/>
            </a:pPr>
            <a:endParaRPr lang="uk-UA" sz="1400" dirty="0"/>
          </a:p>
          <a:p>
            <a:pPr marL="146050" indent="0">
              <a:buNone/>
            </a:pPr>
            <a:r>
              <a:rPr lang="uk-UA" sz="1600" dirty="0"/>
              <a:t>У сучасній концепції менеджменту класичні принципи доповнюються більш неформальними, зокрема, лояльність до працівників; створення атмосфери, яка розкриває здібності працівників; чесність та довіра до людей та ін.</a:t>
            </a:r>
          </a:p>
          <a:p>
            <a:pPr marL="146050" indent="0">
              <a:buNone/>
            </a:pPr>
            <a:endParaRPr lang="uk-UA" sz="1100" dirty="0"/>
          </a:p>
          <a:p>
            <a:pPr marL="146050" indent="0">
              <a:buNone/>
            </a:pPr>
            <a:r>
              <a:rPr lang="uk-UA" sz="1100" dirty="0"/>
              <a:t>* Див приклади с. 273 Основи медіабізнесу Київ : КПІ ім. Ігоря Сікорського, 2021. – 323 с.</a:t>
            </a:r>
          </a:p>
        </p:txBody>
      </p:sp>
    </p:spTree>
    <p:extLst>
      <p:ext uri="{BB962C8B-B14F-4D97-AF65-F5344CB8AC3E}">
        <p14:creationId xmlns:p14="http://schemas.microsoft.com/office/powerpoint/2010/main" val="62093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DC4EA-3B41-1523-A3A0-F9E474E5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00" y="407485"/>
            <a:ext cx="7030500" cy="413130"/>
          </a:xfrm>
        </p:spPr>
        <p:txBody>
          <a:bodyPr/>
          <a:lstStyle/>
          <a:p>
            <a:pPr algn="ctr"/>
            <a:r>
              <a:rPr lang="uk-UA" sz="2000" dirty="0"/>
              <a:t>Принципи </a:t>
            </a:r>
            <a:r>
              <a:rPr lang="uk-UA" sz="2000" dirty="0" err="1"/>
              <a:t>медіаменеджменту</a:t>
            </a:r>
            <a:endParaRPr lang="uk-UA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F9F7FA-ACBB-F700-7038-FFE380580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85" y="1064819"/>
            <a:ext cx="6120816" cy="367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91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794A01-2035-6242-215C-ED677988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00" y="226647"/>
            <a:ext cx="7030500" cy="406400"/>
          </a:xfrm>
        </p:spPr>
        <p:txBody>
          <a:bodyPr/>
          <a:lstStyle/>
          <a:p>
            <a:pPr algn="ctr"/>
            <a:r>
              <a:rPr lang="uk-UA" sz="2400" dirty="0"/>
              <a:t>Функції управління медіабізнесу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BAE4E406-3BFC-5CD3-4041-836D648F63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0397644"/>
              </p:ext>
            </p:extLst>
          </p:nvPr>
        </p:nvGraphicFramePr>
        <p:xfrm>
          <a:off x="1219200" y="836246"/>
          <a:ext cx="7463692" cy="4080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2701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9"/>
          <p:cNvSpPr>
            <a:spLocks noGrp="1"/>
          </p:cNvSpPr>
          <p:nvPr>
            <p:ph type="body" idx="1"/>
          </p:nvPr>
        </p:nvSpPr>
        <p:spPr>
          <a:xfrm>
            <a:off x="1125415" y="612475"/>
            <a:ext cx="7612185" cy="3919175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sz="1800" dirty="0"/>
              <a:t>«</a:t>
            </a:r>
            <a:r>
              <a:rPr lang="ru-RU" sz="1800" b="1" dirty="0" err="1"/>
              <a:t>Комунікативний</a:t>
            </a:r>
            <a:r>
              <a:rPr lang="ru-RU" sz="1800" b="1" dirty="0"/>
              <a:t> менеджмент» - </a:t>
            </a:r>
            <a:r>
              <a:rPr lang="ru-RU" sz="1800" dirty="0"/>
              <a:t>у </a:t>
            </a:r>
            <a:r>
              <a:rPr lang="ru-RU" sz="1800" dirty="0" err="1"/>
              <a:t>загальному</a:t>
            </a:r>
            <a:r>
              <a:rPr lang="ru-RU" sz="1800" dirty="0"/>
              <a:t> </a:t>
            </a:r>
            <a:r>
              <a:rPr lang="ru-RU" sz="1800" dirty="0" err="1"/>
              <a:t>розумінні</a:t>
            </a:r>
            <a:r>
              <a:rPr lang="ru-RU" sz="1800" dirty="0"/>
              <a:t> є </a:t>
            </a:r>
            <a:r>
              <a:rPr lang="ru-RU" sz="1800" b="1" i="1" dirty="0" err="1"/>
              <a:t>професійною</a:t>
            </a:r>
            <a:r>
              <a:rPr lang="ru-RU" sz="1800" b="1" i="1" dirty="0"/>
              <a:t>  </a:t>
            </a:r>
            <a:r>
              <a:rPr lang="ru-RU" sz="1800" b="1" i="1" dirty="0" err="1"/>
              <a:t>діяльністю</a:t>
            </a:r>
            <a:r>
              <a:rPr lang="ru-RU" sz="1800" b="1" i="1" dirty="0"/>
              <a:t>, </a:t>
            </a:r>
            <a:r>
              <a:rPr lang="ru-RU" sz="1800" b="1" i="1" dirty="0" err="1"/>
              <a:t>спрямованою</a:t>
            </a:r>
            <a:r>
              <a:rPr lang="ru-RU" sz="1800" b="1" i="1" dirty="0"/>
              <a:t>  на  </a:t>
            </a:r>
            <a:r>
              <a:rPr lang="ru-RU" sz="1800" b="1" i="1" dirty="0" err="1"/>
              <a:t>досягнення</a:t>
            </a:r>
            <a:r>
              <a:rPr lang="ru-RU" sz="1800" b="1" i="1" dirty="0"/>
              <a:t>  </a:t>
            </a:r>
            <a:r>
              <a:rPr lang="ru-RU" sz="1800" b="1" i="1" dirty="0" err="1"/>
              <a:t>ефективної</a:t>
            </a:r>
            <a:r>
              <a:rPr lang="ru-RU" sz="1800" b="1" i="1" dirty="0"/>
              <a:t> </a:t>
            </a:r>
            <a:r>
              <a:rPr lang="ru-RU" sz="1800" b="1" i="1" dirty="0" err="1"/>
              <a:t>комунікації</a:t>
            </a:r>
            <a:r>
              <a:rPr lang="ru-RU" sz="1800" b="1" i="1" dirty="0"/>
              <a:t> як </a:t>
            </a:r>
            <a:r>
              <a:rPr lang="ru-RU" sz="1800" b="1" i="1" dirty="0" err="1"/>
              <a:t>всередині</a:t>
            </a:r>
            <a:r>
              <a:rPr lang="ru-RU" sz="1800" b="1" i="1" dirty="0"/>
              <a:t>  </a:t>
            </a:r>
            <a:r>
              <a:rPr lang="ru-RU" sz="1800" b="1" i="1" dirty="0" err="1"/>
              <a:t>організації</a:t>
            </a:r>
            <a:r>
              <a:rPr lang="ru-RU" sz="1800" b="1" i="1" dirty="0"/>
              <a:t>, так і </a:t>
            </a:r>
            <a:r>
              <a:rPr lang="ru-RU" sz="1800" b="1" i="1" dirty="0" err="1"/>
              <a:t>між</a:t>
            </a:r>
            <a:r>
              <a:rPr lang="ru-RU" sz="1800" b="1" i="1" dirty="0"/>
              <a:t> </a:t>
            </a:r>
            <a:r>
              <a:rPr lang="ru-RU" sz="1800" b="1" i="1" dirty="0" err="1"/>
              <a:t>організацією</a:t>
            </a:r>
            <a:r>
              <a:rPr lang="ru-RU" sz="1800" b="1" i="1" dirty="0"/>
              <a:t>  та  </a:t>
            </a:r>
            <a:r>
              <a:rPr lang="ru-RU" sz="1800" b="1" i="1" dirty="0" err="1"/>
              <a:t>її</a:t>
            </a:r>
            <a:r>
              <a:rPr lang="ru-RU" sz="1800" b="1" i="1" dirty="0"/>
              <a:t> </a:t>
            </a:r>
            <a:r>
              <a:rPr lang="ru-RU" sz="1800" b="1" i="1" dirty="0" err="1"/>
              <a:t>зовнішнім</a:t>
            </a:r>
            <a:r>
              <a:rPr lang="ru-RU" sz="1800" b="1" i="1" dirty="0"/>
              <a:t> </a:t>
            </a:r>
            <a:r>
              <a:rPr lang="ru-RU" sz="1800" b="1" i="1" dirty="0" err="1"/>
              <a:t>середовищем</a:t>
            </a:r>
            <a:r>
              <a:rPr lang="ru-RU" sz="1800" dirty="0"/>
              <a:t>.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/>
              <a:t>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по-перше</a:t>
            </a:r>
            <a:r>
              <a:rPr lang="ru-RU" sz="1600" dirty="0"/>
              <a:t>, </a:t>
            </a:r>
            <a:r>
              <a:rPr lang="ru-RU" sz="1600" dirty="0" err="1"/>
              <a:t>визначати</a:t>
            </a:r>
            <a:r>
              <a:rPr lang="ru-RU" sz="1600" dirty="0"/>
              <a:t>  </a:t>
            </a:r>
            <a:r>
              <a:rPr lang="ru-RU" sz="1600" dirty="0" err="1"/>
              <a:t>цілі</a:t>
            </a:r>
            <a:r>
              <a:rPr lang="ru-RU" sz="1600" dirty="0"/>
              <a:t> </a:t>
            </a:r>
            <a:r>
              <a:rPr lang="ru-RU" sz="1600" dirty="0" err="1"/>
              <a:t>комунікації</a:t>
            </a:r>
            <a:r>
              <a:rPr lang="ru-RU" sz="1600" dirty="0"/>
              <a:t>;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по-друге</a:t>
            </a:r>
            <a:r>
              <a:rPr lang="ru-RU" sz="1600" dirty="0"/>
              <a:t>, </a:t>
            </a:r>
            <a:r>
              <a:rPr lang="ru-RU" sz="1600" dirty="0" err="1"/>
              <a:t>організовувати</a:t>
            </a:r>
            <a:r>
              <a:rPr lang="ru-RU" sz="1600" dirty="0"/>
              <a:t>  </a:t>
            </a:r>
            <a:r>
              <a:rPr lang="ru-RU" sz="1600" dirty="0" err="1"/>
              <a:t>здійснення</a:t>
            </a:r>
            <a:r>
              <a:rPr lang="ru-RU" sz="1600" dirty="0"/>
              <a:t>  </a:t>
            </a:r>
            <a:r>
              <a:rPr lang="ru-RU" sz="1600" dirty="0" err="1"/>
              <a:t>цих</a:t>
            </a:r>
            <a:r>
              <a:rPr lang="ru-RU" sz="1600" dirty="0"/>
              <a:t>  </a:t>
            </a:r>
            <a:r>
              <a:rPr lang="ru-RU" sz="1600" dirty="0" err="1"/>
              <a:t>комунікативних</a:t>
            </a:r>
            <a:r>
              <a:rPr lang="ru-RU" sz="1600" dirty="0"/>
              <a:t>  </a:t>
            </a:r>
            <a:r>
              <a:rPr lang="ru-RU" sz="1600" dirty="0" err="1"/>
              <a:t>дій</a:t>
            </a:r>
            <a:r>
              <a:rPr lang="ru-RU" sz="1600" dirty="0"/>
              <a:t>;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по-третє</a:t>
            </a:r>
            <a:r>
              <a:rPr lang="ru-RU" sz="1600" dirty="0"/>
              <a:t>, </a:t>
            </a:r>
            <a:r>
              <a:rPr lang="ru-RU" sz="1600" dirty="0" err="1"/>
              <a:t>координувати</a:t>
            </a:r>
            <a:r>
              <a:rPr lang="ru-RU" sz="1600" dirty="0"/>
              <a:t> </a:t>
            </a:r>
            <a:r>
              <a:rPr lang="ru-RU" sz="1600" dirty="0" err="1"/>
              <a:t>взаємодію</a:t>
            </a:r>
            <a:r>
              <a:rPr lang="ru-RU" sz="1600" dirty="0"/>
              <a:t> </a:t>
            </a:r>
            <a:r>
              <a:rPr lang="ru-RU" sz="1600" dirty="0" err="1"/>
              <a:t>комунікаторів</a:t>
            </a:r>
            <a:r>
              <a:rPr lang="ru-RU" sz="1600" dirty="0"/>
              <a:t>;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по-четверте</a:t>
            </a:r>
            <a:r>
              <a:rPr lang="ru-RU" sz="1600" dirty="0"/>
              <a:t>, </a:t>
            </a:r>
            <a:r>
              <a:rPr lang="ru-RU" sz="1600" dirty="0" err="1"/>
              <a:t>контролювати</a:t>
            </a:r>
            <a:r>
              <a:rPr lang="ru-RU" sz="1600" dirty="0"/>
              <a:t> </a:t>
            </a:r>
            <a:r>
              <a:rPr lang="ru-RU" sz="1600" dirty="0" err="1"/>
              <a:t>процес</a:t>
            </a:r>
            <a:r>
              <a:rPr lang="ru-RU" sz="1600" dirty="0"/>
              <a:t> за результатами </a:t>
            </a:r>
            <a:r>
              <a:rPr lang="ru-RU" sz="1600" dirty="0" err="1"/>
              <a:t>комунікації</a:t>
            </a:r>
            <a:r>
              <a:rPr lang="ru-RU" sz="1600" dirty="0"/>
              <a:t>. 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176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60F18-54FB-FE14-9429-E00083F5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00" y="242277"/>
            <a:ext cx="7030500" cy="547077"/>
          </a:xfrm>
        </p:spPr>
        <p:txBody>
          <a:bodyPr/>
          <a:lstStyle/>
          <a:p>
            <a:pPr algn="ctr"/>
            <a:br>
              <a:rPr lang="uk-UA" dirty="0"/>
            </a:br>
            <a:endParaRPr lang="uk-UA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7B26857-63D3-CE5D-44C2-57BEC404B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92" y="445477"/>
            <a:ext cx="8940800" cy="4243754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marL="146050" indent="0">
              <a:buNone/>
            </a:pPr>
            <a:r>
              <a:rPr lang="uk-UA" sz="2000" b="1" dirty="0"/>
              <a:t>               «Управляти  комунікаціями» означає </a:t>
            </a:r>
            <a:r>
              <a:rPr lang="uk-UA" dirty="0"/>
              <a:t>: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1C3D6E35-FEFB-D67E-41AA-41B1F13305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8964969"/>
              </p:ext>
            </p:extLst>
          </p:nvPr>
        </p:nvGraphicFramePr>
        <p:xfrm>
          <a:off x="575240" y="1117598"/>
          <a:ext cx="7865375" cy="350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202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Загальні та практично-професійні компетентності</a:t>
            </a:r>
            <a:endParaRPr sz="2000"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1597875"/>
            <a:ext cx="7030500" cy="326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здатність ефективно формувати комунікаційну стратегію в професійній діяльності;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здатність усвідомлювати вимоги професійної компетентності при поширенні інформації;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спроможність налагоджувати ефективну комунікацію в професійній сфері;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знати  особливості професійної взаємодії з клієнтом, прийоми  та способи допомоги в кризових ситуаціях.</a:t>
            </a: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p14"/>
          <p:cNvSpPr txBox="1"/>
          <p:nvPr/>
        </p:nvSpPr>
        <p:spPr>
          <a:xfrm>
            <a:off x="3410575" y="3170900"/>
            <a:ext cx="73446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85336" y="577970"/>
            <a:ext cx="7065034" cy="40626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Комунікативний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менеджмент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використовує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наступні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технології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інструменти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зв’язки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громадськістю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зв’язки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акціонерами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інвесторами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партнерами;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бренд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нг;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іміджу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управління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репутацією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зв’язки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засобами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масової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програму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просування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uk-UA" sz="1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354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9"/>
          <p:cNvSpPr txBox="1">
            <a:spLocks noGrp="1"/>
          </p:cNvSpPr>
          <p:nvPr>
            <p:ph type="body" idx="1"/>
          </p:nvPr>
        </p:nvSpPr>
        <p:spPr>
          <a:xfrm>
            <a:off x="1303800" y="595224"/>
            <a:ext cx="7030500" cy="396332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  <a:effectLst/>
          <a:scene3d>
            <a:camera prst="perspectiveHeroicExtremeRightFacing"/>
            <a:lightRig rig="threePt" dir="t"/>
          </a:scene3d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ru-RU" sz="2000" b="1" dirty="0" err="1"/>
              <a:t>Синергетичний</a:t>
            </a:r>
            <a:r>
              <a:rPr lang="ru-RU" sz="2000" b="1" dirty="0"/>
              <a:t>  </a:t>
            </a:r>
            <a:r>
              <a:rPr lang="ru-RU" sz="2000" b="1" dirty="0" err="1"/>
              <a:t>ефект</a:t>
            </a:r>
            <a:r>
              <a:rPr lang="ru-RU" sz="2000" dirty="0"/>
              <a:t>  </a:t>
            </a:r>
            <a:r>
              <a:rPr lang="ru-RU" sz="2000" dirty="0" err="1"/>
              <a:t>від</a:t>
            </a:r>
            <a:r>
              <a:rPr lang="ru-RU" sz="2000" dirty="0"/>
              <a:t>  </a:t>
            </a:r>
            <a:r>
              <a:rPr lang="ru-RU" sz="2000" dirty="0" err="1"/>
              <a:t>використання</a:t>
            </a:r>
            <a:r>
              <a:rPr lang="ru-RU" sz="2000" dirty="0"/>
              <a:t>  </a:t>
            </a:r>
            <a:r>
              <a:rPr lang="ru-RU" sz="2000" dirty="0" err="1"/>
              <a:t>технологій</a:t>
            </a:r>
            <a:r>
              <a:rPr lang="ru-RU" sz="2000" dirty="0"/>
              <a:t> і </a:t>
            </a:r>
            <a:r>
              <a:rPr lang="ru-RU" sz="2000" dirty="0" err="1"/>
              <a:t>інструментів</a:t>
            </a:r>
            <a:r>
              <a:rPr lang="ru-RU" sz="2000" dirty="0"/>
              <a:t>  </a:t>
            </a:r>
            <a:r>
              <a:rPr lang="ru-RU" sz="2000" dirty="0" err="1"/>
              <a:t>комунікативного</a:t>
            </a:r>
            <a:r>
              <a:rPr lang="ru-RU" sz="2000" dirty="0"/>
              <a:t>  менеджменту </a:t>
            </a:r>
            <a:r>
              <a:rPr lang="ru-RU" sz="2000" b="1" dirty="0" err="1"/>
              <a:t>полягає</a:t>
            </a:r>
            <a:r>
              <a:rPr lang="ru-RU" sz="2000" b="1" dirty="0"/>
              <a:t>  в </a:t>
            </a:r>
            <a:r>
              <a:rPr lang="ru-RU" sz="2000" b="1" dirty="0" err="1"/>
              <a:t>досягненні</a:t>
            </a:r>
            <a:r>
              <a:rPr lang="ru-RU" sz="2000" b="1" dirty="0"/>
              <a:t>  </a:t>
            </a:r>
            <a:r>
              <a:rPr lang="ru-RU" sz="2000" b="1" dirty="0" err="1"/>
              <a:t>ефективного</a:t>
            </a:r>
            <a:r>
              <a:rPr lang="ru-RU" sz="2000" b="1" dirty="0"/>
              <a:t>  </a:t>
            </a:r>
            <a:r>
              <a:rPr lang="ru-RU" sz="2000" b="1" dirty="0" err="1"/>
              <a:t>кінцевого</a:t>
            </a:r>
            <a:r>
              <a:rPr lang="ru-RU" sz="2000" b="1" dirty="0"/>
              <a:t>  результату - </a:t>
            </a:r>
            <a:r>
              <a:rPr lang="ru-RU" sz="2000" dirty="0"/>
              <a:t>набути  такого  </a:t>
            </a:r>
            <a:r>
              <a:rPr lang="ru-RU" sz="2000" dirty="0" err="1"/>
              <a:t>ступеня</a:t>
            </a:r>
            <a:r>
              <a:rPr lang="ru-RU" sz="2000" dirty="0"/>
              <a:t> </a:t>
            </a:r>
            <a:r>
              <a:rPr lang="ru-RU" sz="2000" dirty="0" err="1"/>
              <a:t>уніфікації</a:t>
            </a:r>
            <a:r>
              <a:rPr lang="ru-RU" sz="2000" dirty="0"/>
              <a:t>,  </a:t>
            </a:r>
            <a:r>
              <a:rPr lang="ru-RU" sz="2000" dirty="0" err="1"/>
              <a:t>щоб</a:t>
            </a:r>
            <a:r>
              <a:rPr lang="ru-RU" sz="2000" dirty="0"/>
              <a:t>  </a:t>
            </a:r>
            <a:r>
              <a:rPr lang="ru-RU" sz="2000" dirty="0" err="1"/>
              <a:t>організація</a:t>
            </a:r>
            <a:r>
              <a:rPr lang="ru-RU" sz="2000" dirty="0"/>
              <a:t>  (</a:t>
            </a:r>
            <a:r>
              <a:rPr lang="ru-RU" sz="2000" dirty="0" err="1"/>
              <a:t>галузь</a:t>
            </a:r>
            <a:r>
              <a:rPr lang="ru-RU" sz="2000" dirty="0"/>
              <a:t>,  </a:t>
            </a:r>
            <a:r>
              <a:rPr lang="ru-RU" sz="2000" dirty="0" err="1"/>
              <a:t>підприємство</a:t>
            </a:r>
            <a:r>
              <a:rPr lang="ru-RU" sz="2000" dirty="0"/>
              <a:t>,  </a:t>
            </a:r>
            <a:r>
              <a:rPr lang="ru-RU" sz="2000" dirty="0" err="1"/>
              <a:t>регіон</a:t>
            </a:r>
            <a:r>
              <a:rPr lang="ru-RU" sz="2000" dirty="0"/>
              <a:t> і т.д.)  </a:t>
            </a:r>
            <a:r>
              <a:rPr lang="ru-RU" sz="2000" b="1" dirty="0"/>
              <a:t>«говорила в один голос»</a:t>
            </a:r>
            <a:r>
              <a:rPr lang="ru-RU" sz="2000" dirty="0"/>
              <a:t>. 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служити</a:t>
            </a:r>
            <a:r>
              <a:rPr lang="ru-RU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одним  аргументом  </a:t>
            </a:r>
            <a:r>
              <a:rPr lang="ru-RU" sz="2000" b="1" dirty="0"/>
              <a:t>на  </a:t>
            </a:r>
            <a:r>
              <a:rPr lang="ru-RU" sz="2000" b="1" dirty="0" err="1"/>
              <a:t>користь</a:t>
            </a:r>
            <a:r>
              <a:rPr lang="ru-RU" sz="2000" b="1" dirty="0"/>
              <a:t>  </a:t>
            </a:r>
            <a:r>
              <a:rPr lang="ru-RU" sz="2000" b="1" dirty="0" err="1"/>
              <a:t>інтегрованої</a:t>
            </a:r>
            <a:r>
              <a:rPr lang="ru-RU" sz="2000" b="1" dirty="0"/>
              <a:t> </a:t>
            </a:r>
            <a:r>
              <a:rPr lang="ru-RU" sz="2000" b="1" dirty="0" err="1"/>
              <a:t>комунікації</a:t>
            </a:r>
            <a:r>
              <a:rPr lang="ru-RU" sz="2000" dirty="0"/>
              <a:t> як  </a:t>
            </a:r>
            <a:r>
              <a:rPr lang="ru-RU" sz="2000" dirty="0" err="1"/>
              <a:t>основи</a:t>
            </a:r>
            <a:r>
              <a:rPr lang="ru-RU" sz="2000" dirty="0"/>
              <a:t>  </a:t>
            </a:r>
            <a:r>
              <a:rPr lang="ru-RU" sz="2000" dirty="0" err="1"/>
              <a:t>комунікативного</a:t>
            </a:r>
            <a:r>
              <a:rPr lang="ru-RU" sz="2000" dirty="0"/>
              <a:t> менеджменту</a:t>
            </a:r>
            <a:r>
              <a:rPr lang="ru-RU" sz="1800" dirty="0"/>
              <a:t>.</a:t>
            </a:r>
          </a:p>
          <a:p>
            <a:pPr marL="0" lvl="0" indent="0" algn="ctr"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2646" y="257909"/>
            <a:ext cx="7091654" cy="531446"/>
          </a:xfrm>
        </p:spPr>
        <p:txBody>
          <a:bodyPr/>
          <a:lstStyle/>
          <a:p>
            <a:r>
              <a:rPr lang="ru-RU" dirty="0" err="1"/>
              <a:t>Спеціалізовані</a:t>
            </a:r>
            <a:r>
              <a:rPr lang="ru-RU" dirty="0"/>
              <a:t>/</a:t>
            </a:r>
            <a:r>
              <a:rPr lang="ru-RU" dirty="0" err="1"/>
              <a:t>специфічні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КМ: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6492" y="1070708"/>
            <a:ext cx="7677808" cy="3460941"/>
          </a:xfrm>
        </p:spPr>
        <p:txBody>
          <a:bodyPr/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інтегруюча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об’єднання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партнерів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комунікативного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генерування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інформаційна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ставить  за  мету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передати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необхідну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для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прокоментувати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інноваційні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контактовстановлююча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ставить  за  мету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сформувати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партнерів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ціннісні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орієнтації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і установки,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переконати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управомірності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стратегій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однодумцями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самопрезентації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створенні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іміджу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репутації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в свою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статусу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комунікативній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5) ритуальна -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в методах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з персоналом  (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корпоративні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святкування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нагородження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 а  також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офіційні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церемонії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освітня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досліджує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комунікативні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цільових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аудиторій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реалізує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поширює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4831" y="148492"/>
            <a:ext cx="7416800" cy="906585"/>
          </a:xfrm>
        </p:spPr>
        <p:txBody>
          <a:bodyPr/>
          <a:lstStyle/>
          <a:p>
            <a:r>
              <a:rPr lang="ru-RU" sz="2400" dirty="0" err="1"/>
              <a:t>Беручи</a:t>
            </a:r>
            <a:r>
              <a:rPr lang="ru-RU" sz="2400" dirty="0"/>
              <a:t> за основу час </a:t>
            </a:r>
            <a:r>
              <a:rPr lang="ru-RU" sz="2400" dirty="0" err="1"/>
              <a:t>дії</a:t>
            </a:r>
            <a:r>
              <a:rPr lang="ru-RU" sz="2400" dirty="0"/>
              <a:t> та </a:t>
            </a:r>
            <a:r>
              <a:rPr lang="ru-RU" sz="2400" dirty="0" err="1"/>
              <a:t>наслідки</a:t>
            </a:r>
            <a:r>
              <a:rPr lang="ru-RU" sz="2400" dirty="0"/>
              <a:t>  </a:t>
            </a:r>
            <a:r>
              <a:rPr lang="ru-RU" sz="2400" dirty="0" err="1"/>
              <a:t>реалізації</a:t>
            </a:r>
            <a:r>
              <a:rPr lang="ru-RU" sz="2400" dirty="0"/>
              <a:t> </a:t>
            </a:r>
            <a:r>
              <a:rPr lang="ru-RU" sz="2400" dirty="0" err="1"/>
              <a:t>управлінських</a:t>
            </a:r>
            <a:r>
              <a:rPr lang="ru-RU" sz="2400" dirty="0"/>
              <a:t> </a:t>
            </a:r>
            <a:r>
              <a:rPr lang="ru-RU" sz="2400" dirty="0" err="1"/>
              <a:t>впливів</a:t>
            </a:r>
            <a:r>
              <a:rPr lang="ru-RU" sz="2400" dirty="0"/>
              <a:t>, </a:t>
            </a:r>
            <a:r>
              <a:rPr lang="ru-RU" sz="2400" dirty="0" err="1"/>
              <a:t>визначають</a:t>
            </a:r>
            <a:r>
              <a:rPr lang="ru-RU" sz="2400" dirty="0"/>
              <a:t>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5815" y="1359877"/>
            <a:ext cx="8135815" cy="3368431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ru-RU" sz="1800" dirty="0"/>
              <a:t>1) </a:t>
            </a:r>
            <a:r>
              <a:rPr lang="ru-RU" sz="1800" b="1" dirty="0" err="1"/>
              <a:t>стратегічний</a:t>
            </a:r>
            <a:r>
              <a:rPr lang="ru-RU" sz="1800" dirty="0"/>
              <a:t> </a:t>
            </a:r>
            <a:r>
              <a:rPr lang="ru-RU" sz="1800" dirty="0" err="1"/>
              <a:t>комунікативний</a:t>
            </a:r>
            <a:r>
              <a:rPr lang="ru-RU" sz="1800" dirty="0"/>
              <a:t> менеджмент (</a:t>
            </a:r>
            <a:r>
              <a:rPr lang="ru-RU" sz="1800" dirty="0" err="1"/>
              <a:t>спрямований</a:t>
            </a:r>
            <a:r>
              <a:rPr lang="ru-RU" sz="1800" dirty="0"/>
              <a:t>  на  </a:t>
            </a:r>
            <a:r>
              <a:rPr lang="ru-RU" sz="1800" dirty="0" err="1"/>
              <a:t>здійснення</a:t>
            </a:r>
            <a:r>
              <a:rPr lang="ru-RU" sz="1800" dirty="0"/>
              <a:t> </a:t>
            </a:r>
            <a:r>
              <a:rPr lang="ru-RU" sz="1800" dirty="0" err="1"/>
              <a:t>довготермінових</a:t>
            </a:r>
            <a:r>
              <a:rPr lang="ru-RU" sz="1800" dirty="0"/>
              <a:t> </a:t>
            </a:r>
            <a:r>
              <a:rPr lang="ru-RU" sz="1800" dirty="0" err="1"/>
              <a:t>планів</a:t>
            </a:r>
            <a:r>
              <a:rPr lang="ru-RU" sz="1800" dirty="0"/>
              <a:t>  </a:t>
            </a:r>
            <a:r>
              <a:rPr lang="ru-RU" sz="1800" dirty="0" err="1"/>
              <a:t>розвитку</a:t>
            </a:r>
            <a:r>
              <a:rPr lang="ru-RU" sz="1800" dirty="0"/>
              <a:t> </a:t>
            </a:r>
            <a:r>
              <a:rPr lang="ru-RU" sz="1800" dirty="0" err="1"/>
              <a:t>суспільства</a:t>
            </a:r>
            <a:r>
              <a:rPr lang="ru-RU" sz="1800" dirty="0"/>
              <a:t>, </a:t>
            </a:r>
            <a:r>
              <a:rPr lang="ru-RU" sz="1800" dirty="0" err="1"/>
              <a:t>країни</a:t>
            </a:r>
            <a:r>
              <a:rPr lang="ru-RU" sz="1800" dirty="0"/>
              <a:t>, </a:t>
            </a:r>
            <a:r>
              <a:rPr lang="ru-RU" sz="1800" dirty="0" err="1"/>
              <a:t>організації</a:t>
            </a:r>
            <a:r>
              <a:rPr lang="ru-RU" sz="1800" dirty="0"/>
              <a:t>);</a:t>
            </a:r>
          </a:p>
          <a:p>
            <a:pPr marL="146050" indent="0">
              <a:buNone/>
            </a:pPr>
            <a:endParaRPr lang="ru-RU" sz="1800" dirty="0"/>
          </a:p>
          <a:p>
            <a:r>
              <a:rPr lang="ru-RU" sz="1800" dirty="0"/>
              <a:t>2) </a:t>
            </a:r>
            <a:r>
              <a:rPr lang="ru-RU" sz="1800" b="1" dirty="0" err="1"/>
              <a:t>операційний</a:t>
            </a:r>
            <a:r>
              <a:rPr lang="ru-RU" sz="1800" dirty="0"/>
              <a:t> </a:t>
            </a:r>
            <a:r>
              <a:rPr lang="ru-RU" sz="1800" dirty="0" err="1"/>
              <a:t>комунікативний</a:t>
            </a:r>
            <a:r>
              <a:rPr lang="ru-RU" sz="1800" dirty="0"/>
              <a:t> менеджмент (</a:t>
            </a:r>
            <a:r>
              <a:rPr lang="ru-RU" sz="1800" dirty="0" err="1"/>
              <a:t>пов’язаний</a:t>
            </a:r>
            <a:r>
              <a:rPr lang="ru-RU" sz="1800" dirty="0"/>
              <a:t>  з  </a:t>
            </a:r>
            <a:r>
              <a:rPr lang="ru-RU" sz="1800" dirty="0" err="1"/>
              <a:t>вирішенням</a:t>
            </a:r>
            <a:r>
              <a:rPr lang="ru-RU" sz="1800" dirty="0"/>
              <a:t>  </a:t>
            </a:r>
            <a:r>
              <a:rPr lang="ru-RU" sz="1800" dirty="0" err="1"/>
              <a:t>поточних</a:t>
            </a:r>
            <a:r>
              <a:rPr lang="ru-RU" sz="1800" dirty="0"/>
              <a:t>  справ);</a:t>
            </a:r>
          </a:p>
          <a:p>
            <a:pPr marL="146050" indent="0">
              <a:buNone/>
            </a:pPr>
            <a:endParaRPr lang="ru-RU" sz="1800" dirty="0"/>
          </a:p>
          <a:p>
            <a:r>
              <a:rPr lang="ru-RU" sz="1800" dirty="0"/>
              <a:t>3) </a:t>
            </a:r>
            <a:r>
              <a:rPr lang="ru-RU" sz="1800" b="1" dirty="0" err="1"/>
              <a:t>технічний</a:t>
            </a:r>
            <a:r>
              <a:rPr lang="ru-RU" sz="1800" dirty="0"/>
              <a:t> </a:t>
            </a:r>
            <a:r>
              <a:rPr lang="ru-RU" sz="1800" dirty="0" err="1"/>
              <a:t>комунікативний</a:t>
            </a:r>
            <a:r>
              <a:rPr lang="ru-RU" sz="1800" dirty="0"/>
              <a:t> менеджмент (</a:t>
            </a:r>
            <a:r>
              <a:rPr lang="ru-RU" sz="1800" dirty="0" err="1"/>
              <a:t>забезпечує</a:t>
            </a:r>
            <a:r>
              <a:rPr lang="ru-RU" sz="1800" dirty="0"/>
              <a:t> </a:t>
            </a:r>
            <a:r>
              <a:rPr lang="ru-RU" sz="1800" dirty="0" err="1"/>
              <a:t>управління</a:t>
            </a:r>
            <a:r>
              <a:rPr lang="ru-RU" sz="1800" dirty="0"/>
              <a:t> </a:t>
            </a:r>
            <a:r>
              <a:rPr lang="ru-RU" sz="1800" dirty="0" err="1"/>
              <a:t>безпосередньо</a:t>
            </a:r>
            <a:r>
              <a:rPr lang="ru-RU" sz="1800" dirty="0"/>
              <a:t> </a:t>
            </a:r>
            <a:r>
              <a:rPr lang="ru-RU" sz="1800" dirty="0" err="1"/>
              <a:t>матеріальними</a:t>
            </a:r>
            <a:r>
              <a:rPr lang="ru-RU" sz="1800" dirty="0"/>
              <a:t> ресурсами,  потоками,  </a:t>
            </a:r>
            <a:r>
              <a:rPr lang="ru-RU" sz="1800" dirty="0" err="1"/>
              <a:t>інструментарієм</a:t>
            </a:r>
            <a:r>
              <a:rPr lang="ru-RU" sz="1800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F32CB-CA16-D922-B5F1-B0E69FA91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508" y="70339"/>
            <a:ext cx="6958792" cy="541512"/>
          </a:xfrm>
        </p:spPr>
        <p:txBody>
          <a:bodyPr/>
          <a:lstStyle/>
          <a:p>
            <a:r>
              <a:rPr lang="uk-UA" sz="2400" dirty="0"/>
              <a:t>Механізм комунікативного менеджменту 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B7A66FF5-3A27-92AA-1205-224D20A222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9584659"/>
              </p:ext>
            </p:extLst>
          </p:nvPr>
        </p:nvGraphicFramePr>
        <p:xfrm>
          <a:off x="515815" y="611851"/>
          <a:ext cx="8182708" cy="4461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7916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800" y="211016"/>
            <a:ext cx="7383000" cy="687754"/>
          </a:xfrm>
        </p:spPr>
        <p:txBody>
          <a:bodyPr/>
          <a:lstStyle/>
          <a:p>
            <a:r>
              <a:rPr lang="ru-RU" sz="2400" dirty="0"/>
              <a:t>Два  </a:t>
            </a:r>
            <a:r>
              <a:rPr lang="ru-RU" sz="2400" dirty="0" err="1"/>
              <a:t>рівні</a:t>
            </a:r>
            <a:r>
              <a:rPr lang="ru-RU" sz="2400" dirty="0"/>
              <a:t>  </a:t>
            </a:r>
            <a:r>
              <a:rPr lang="ru-RU" sz="2400" dirty="0" err="1"/>
              <a:t>комунікативного</a:t>
            </a:r>
            <a:r>
              <a:rPr lang="ru-RU" sz="2400" dirty="0"/>
              <a:t>  менеджменту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1300" y="1055077"/>
            <a:ext cx="7833192" cy="3784342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r>
              <a:rPr lang="ru-RU" dirty="0"/>
              <a:t> </a:t>
            </a:r>
            <a:r>
              <a:rPr lang="ru-RU" sz="1800" b="1" i="1" dirty="0" err="1"/>
              <a:t>стратегічний</a:t>
            </a:r>
            <a:r>
              <a:rPr lang="ru-RU" sz="1800" b="1" i="1" dirty="0"/>
              <a:t> (</a:t>
            </a:r>
            <a:r>
              <a:rPr lang="ru-RU" sz="1800" b="1" i="1" dirty="0" err="1"/>
              <a:t>довгостроковий</a:t>
            </a:r>
            <a:r>
              <a:rPr lang="ru-RU" sz="1800" b="1" i="1" dirty="0"/>
              <a:t>)</a:t>
            </a:r>
            <a:r>
              <a:rPr lang="ru-RU" sz="1800" dirty="0"/>
              <a:t>  </a:t>
            </a:r>
          </a:p>
          <a:p>
            <a:pPr marL="146050" indent="0">
              <a:buNone/>
            </a:pPr>
            <a:endParaRPr lang="ru-RU" sz="1800" dirty="0"/>
          </a:p>
          <a:p>
            <a:r>
              <a:rPr lang="ru-RU" sz="1800" b="1" i="1" dirty="0"/>
              <a:t> </a:t>
            </a:r>
            <a:r>
              <a:rPr lang="ru-RU" sz="1800" b="1" i="1" dirty="0" err="1"/>
              <a:t>оперативний</a:t>
            </a:r>
            <a:r>
              <a:rPr lang="ru-RU" sz="1800" b="1" i="1" dirty="0"/>
              <a:t> (</a:t>
            </a:r>
            <a:r>
              <a:rPr lang="ru-RU" sz="1800" b="1" i="1" dirty="0" err="1"/>
              <a:t>короткостроковий</a:t>
            </a:r>
            <a:r>
              <a:rPr lang="ru-RU" sz="1800" b="1" i="1" dirty="0"/>
              <a:t>)</a:t>
            </a:r>
            <a:r>
              <a:rPr lang="ru-RU" sz="1800" dirty="0"/>
              <a:t> </a:t>
            </a:r>
          </a:p>
          <a:p>
            <a:pPr marL="14605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4605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46050" indent="0" algn="just">
              <a:buNone/>
            </a:pP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Стратегічний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комунікативної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marL="146050" indent="0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46050" indent="0" algn="just">
              <a:buNone/>
            </a:pP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широкомасштабної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довгострокової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яка дозволить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комунікативні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створювати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успішної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перспективі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раціональної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комунікативного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простору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а також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об’єктивно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досягнуті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закладати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основу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стратегічних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27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Питання для обговорення:</a:t>
            </a:r>
            <a:endParaRPr dirty="0"/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457200" lvl="0" indent="-368300">
              <a:lnSpc>
                <a:spcPct val="115000"/>
              </a:lnSpc>
              <a:buSzPts val="2200"/>
              <a:buAutoNum type="arabicPeriod"/>
            </a:pPr>
            <a:r>
              <a:rPr lang="uk-UA" sz="2000" b="0" i="1" dirty="0"/>
              <a:t>Менеджмент як системне управління компаніями</a:t>
            </a:r>
            <a:r>
              <a:rPr lang="ru" sz="2000" b="0" i="1" dirty="0"/>
              <a:t>. Медіаменеджмент.</a:t>
            </a:r>
            <a:endParaRPr sz="2000" b="0" i="1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</a:pPr>
            <a:r>
              <a:rPr lang="ru" sz="2000" b="0" i="1" dirty="0"/>
              <a:t>2. Комунікаціний менеджмент.</a:t>
            </a:r>
            <a:endParaRPr sz="2000" b="0" i="1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</a:pPr>
            <a:r>
              <a:rPr lang="ru" sz="2000" b="0" i="1" dirty="0"/>
              <a:t>3. Стратегічні комунікації та менеджмент.  </a:t>
            </a:r>
            <a:endParaRPr sz="2000" b="0" i="1" dirty="0"/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 </a:t>
            </a:r>
            <a:br>
              <a:rPr lang="ru" dirty="0"/>
            </a:br>
            <a:r>
              <a:rPr lang="ru" dirty="0"/>
              <a:t>	</a:t>
            </a:r>
            <a:r>
              <a:rPr lang="ru" sz="2400" dirty="0"/>
              <a:t>Метою </a:t>
            </a:r>
            <a:r>
              <a:rPr lang="ru" sz="2400" b="0" dirty="0"/>
              <a:t>заняття є ознайомити студентів із основними поняттями курсу.</a:t>
            </a:r>
            <a:endParaRPr sz="24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>
            <a:spLocks noGrp="1"/>
          </p:cNvSpPr>
          <p:nvPr>
            <p:ph type="title"/>
          </p:nvPr>
        </p:nvSpPr>
        <p:spPr>
          <a:xfrm>
            <a:off x="1462584" y="214672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400" dirty="0"/>
              <a:t>1911 </a:t>
            </a:r>
            <a:r>
              <a:rPr lang="uk-UA" sz="2400" dirty="0"/>
              <a:t>(1912) р. - </a:t>
            </a:r>
            <a:r>
              <a:rPr lang="ru-RU" sz="2400" dirty="0"/>
              <a:t>Ф</a:t>
            </a:r>
            <a:r>
              <a:rPr lang="uk-UA" sz="2400" dirty="0" err="1"/>
              <a:t>редерік</a:t>
            </a:r>
            <a:r>
              <a:rPr lang="ru-RU" sz="2400" dirty="0"/>
              <a:t> Тейлор </a:t>
            </a:r>
            <a:r>
              <a:rPr lang="uk-UA" sz="2400" b="0" dirty="0"/>
              <a:t>о</a:t>
            </a:r>
            <a:r>
              <a:rPr lang="ru-RU" sz="2400" b="0" dirty="0" err="1"/>
              <a:t>публ</a:t>
            </a:r>
            <a:r>
              <a:rPr lang="uk-UA" sz="2400" b="0" dirty="0"/>
              <a:t>і</a:t>
            </a:r>
            <a:r>
              <a:rPr lang="ru-RU" sz="2400" b="0" dirty="0"/>
              <a:t>к</a:t>
            </a:r>
            <a:r>
              <a:rPr lang="uk-UA" sz="2400" b="0" dirty="0" err="1"/>
              <a:t>ував</a:t>
            </a:r>
            <a:r>
              <a:rPr lang="uk-UA" sz="2400" b="0" dirty="0"/>
              <a:t> </a:t>
            </a:r>
            <a:r>
              <a:rPr lang="ru-RU" sz="2400" b="0" dirty="0"/>
              <a:t>свою </a:t>
            </a:r>
            <a:r>
              <a:rPr lang="uk-UA" sz="2400" b="0" dirty="0"/>
              <a:t>працю</a:t>
            </a:r>
            <a:r>
              <a:rPr lang="ru-RU" sz="2400" b="0" dirty="0"/>
              <a:t> </a:t>
            </a:r>
            <a:br>
              <a:rPr lang="ru-RU" sz="2400" dirty="0"/>
            </a:br>
            <a:r>
              <a:rPr lang="ru-RU" sz="2400" dirty="0"/>
              <a:t>«Принцип</a:t>
            </a:r>
            <a:r>
              <a:rPr lang="uk-UA" sz="2400" dirty="0"/>
              <a:t>и </a:t>
            </a:r>
            <a:r>
              <a:rPr lang="ru-RU" sz="2400" dirty="0" err="1"/>
              <a:t>нау</a:t>
            </a:r>
            <a:r>
              <a:rPr lang="uk-UA" sz="2400" dirty="0" err="1"/>
              <a:t>ков</a:t>
            </a:r>
            <a:r>
              <a:rPr lang="ru-RU" sz="2400" dirty="0"/>
              <a:t>ого менеджмент</a:t>
            </a:r>
            <a:r>
              <a:rPr lang="uk-UA" sz="2400" dirty="0"/>
              <a:t>у</a:t>
            </a:r>
            <a:r>
              <a:rPr lang="ru-RU" sz="2400" dirty="0"/>
              <a:t>»</a:t>
            </a:r>
            <a:r>
              <a:rPr lang="uk-UA" sz="2400" dirty="0"/>
              <a:t>. </a:t>
            </a:r>
            <a:br>
              <a:rPr lang="uk-UA" sz="2400" dirty="0"/>
            </a:br>
            <a:br>
              <a:rPr lang="uk-UA" sz="2400" dirty="0"/>
            </a:br>
            <a:r>
              <a:rPr lang="uk-UA" sz="1800" b="0" dirty="0"/>
              <a:t>Саме Ф. </a:t>
            </a:r>
            <a:r>
              <a:rPr lang="uk-UA" sz="1800" b="0" dirty="0" err="1"/>
              <a:t>Тейлора</a:t>
            </a:r>
            <a:r>
              <a:rPr lang="uk-UA" sz="1800" b="0" dirty="0"/>
              <a:t> називають батьком сучасного менеджменту.</a:t>
            </a:r>
            <a:br>
              <a:rPr lang="ru-RU" sz="1800" b="0" dirty="0"/>
            </a:br>
            <a:br>
              <a:rPr lang="ru-RU" sz="2400" dirty="0"/>
            </a:br>
            <a:r>
              <a:rPr lang="uk-UA" sz="2400" b="0" dirty="0"/>
              <a:t>Тут</a:t>
            </a:r>
            <a:r>
              <a:rPr lang="ru-RU" sz="2400" b="0" dirty="0"/>
              <a:t> </a:t>
            </a:r>
            <a:r>
              <a:rPr lang="ru-RU" sz="2400" b="0" dirty="0" err="1"/>
              <a:t>впер</a:t>
            </a:r>
            <a:r>
              <a:rPr lang="uk-UA" sz="2400" b="0" dirty="0" err="1"/>
              <a:t>ше</a:t>
            </a:r>
            <a:r>
              <a:rPr lang="uk-UA" sz="2400" b="0" dirty="0"/>
              <a:t> представлено </a:t>
            </a:r>
            <a:r>
              <a:rPr lang="ru-RU" sz="2400" b="0" dirty="0" err="1"/>
              <a:t>системн</a:t>
            </a:r>
            <a:r>
              <a:rPr lang="uk-UA" sz="2400" b="0" dirty="0" err="1"/>
              <a:t>ий</a:t>
            </a:r>
            <a:r>
              <a:rPr lang="uk-UA" sz="2400" b="0" dirty="0"/>
              <a:t> аналіз питань </a:t>
            </a:r>
            <a:r>
              <a:rPr lang="ru-RU" sz="2400" b="0" dirty="0" err="1"/>
              <a:t>управл</a:t>
            </a:r>
            <a:r>
              <a:rPr lang="uk-UA" sz="2400" b="0" dirty="0"/>
              <a:t>і</a:t>
            </a:r>
            <a:r>
              <a:rPr lang="ru-RU" sz="2400" b="0" dirty="0" err="1"/>
              <a:t>н</a:t>
            </a:r>
            <a:r>
              <a:rPr lang="uk-UA" sz="2400" b="0" dirty="0"/>
              <a:t>н</a:t>
            </a:r>
            <a:r>
              <a:rPr lang="ru-RU" sz="2400" b="0" dirty="0"/>
              <a:t>я орган</a:t>
            </a:r>
            <a:r>
              <a:rPr lang="uk-UA" sz="2400" b="0" dirty="0" err="1"/>
              <a:t>ізаціями</a:t>
            </a:r>
            <a:r>
              <a:rPr lang="uk-UA" sz="2400" b="0" dirty="0"/>
              <a:t>. </a:t>
            </a:r>
            <a:br>
              <a:rPr lang="ru-RU" sz="2400" b="0" dirty="0"/>
            </a:br>
            <a:br>
              <a:rPr lang="ru-RU" sz="2400" b="0" dirty="0"/>
            </a:br>
            <a:r>
              <a:rPr lang="uk-UA" sz="2400" b="0" dirty="0"/>
              <a:t>Так само вперше застосовано у сучасному розумінні поняття менеджер та менеджмент.</a:t>
            </a:r>
            <a:br>
              <a:rPr lang="ru-RU" sz="2800" dirty="0"/>
            </a:br>
            <a:r>
              <a:rPr lang="uk-UA" sz="2800" dirty="0"/>
              <a:t> </a:t>
            </a:r>
            <a:br>
              <a:rPr lang="ru-RU" sz="2800" dirty="0"/>
            </a:br>
            <a:endParaRPr sz="2800" dirty="0"/>
          </a:p>
        </p:txBody>
      </p:sp>
      <p:sp>
        <p:nvSpPr>
          <p:cNvPr id="297" name="Google Shape;297;p16"/>
          <p:cNvSpPr txBox="1">
            <a:spLocks noGrp="1"/>
          </p:cNvSpPr>
          <p:nvPr>
            <p:ph type="body" idx="1"/>
          </p:nvPr>
        </p:nvSpPr>
        <p:spPr>
          <a:xfrm>
            <a:off x="773723" y="2243015"/>
            <a:ext cx="7580923" cy="23222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ru" sz="16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uk-UA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1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2708" y="508959"/>
            <a:ext cx="8135815" cy="3942272"/>
          </a:xfrm>
        </p:spPr>
        <p:txBody>
          <a:bodyPr/>
          <a:lstStyle/>
          <a:p>
            <a:r>
              <a:rPr lang="ru-RU" sz="1800" dirty="0" err="1"/>
              <a:t>Наприкінці</a:t>
            </a:r>
            <a:r>
              <a:rPr lang="ru-RU" sz="1800" dirty="0"/>
              <a:t> ХІХ – на  початку  ХХ  ст. </a:t>
            </a:r>
            <a:r>
              <a:rPr lang="ru-RU" sz="1800" dirty="0" err="1"/>
              <a:t>почалося</a:t>
            </a:r>
            <a:r>
              <a:rPr lang="ru-RU" sz="1800" dirty="0"/>
              <a:t>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наукове</a:t>
            </a:r>
            <a:r>
              <a:rPr lang="ru-RU" sz="1800" dirty="0"/>
              <a:t> </a:t>
            </a:r>
            <a:r>
              <a:rPr lang="ru-RU" sz="1800" dirty="0" err="1"/>
              <a:t>вивчення</a:t>
            </a:r>
            <a:r>
              <a:rPr lang="ru-RU" sz="1800" dirty="0"/>
              <a:t> і </a:t>
            </a:r>
            <a:r>
              <a:rPr lang="ru-RU" sz="1800" dirty="0" err="1"/>
              <a:t>з’явилася</a:t>
            </a:r>
            <a:r>
              <a:rPr lang="ru-RU" sz="1800" dirty="0"/>
              <a:t> </a:t>
            </a:r>
            <a:r>
              <a:rPr lang="ru-RU" sz="1800" dirty="0" err="1"/>
              <a:t>ціла</a:t>
            </a:r>
            <a:r>
              <a:rPr lang="ru-RU" sz="1800" dirty="0"/>
              <a:t> плеяда </a:t>
            </a:r>
            <a:r>
              <a:rPr lang="ru-RU" sz="1800" dirty="0" err="1"/>
              <a:t>вчених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вивчали</a:t>
            </a:r>
            <a:r>
              <a:rPr lang="ru-RU" sz="1800" dirty="0"/>
              <a:t> </a:t>
            </a:r>
            <a:r>
              <a:rPr lang="ru-RU" sz="1800" dirty="0" err="1"/>
              <a:t>проблеми</a:t>
            </a:r>
            <a:r>
              <a:rPr lang="ru-RU" sz="1800" dirty="0"/>
              <a:t>  </a:t>
            </a:r>
            <a:r>
              <a:rPr lang="ru-RU" sz="1800" dirty="0" err="1"/>
              <a:t>управління</a:t>
            </a:r>
            <a:r>
              <a:rPr lang="ru-RU" sz="1800" dirty="0"/>
              <a:t>. </a:t>
            </a:r>
          </a:p>
          <a:p>
            <a:endParaRPr lang="ru-RU" sz="1800" dirty="0"/>
          </a:p>
          <a:p>
            <a:r>
              <a:rPr lang="ru-RU" sz="1800" dirty="0" err="1"/>
              <a:t>Сьогодні</a:t>
            </a:r>
            <a:r>
              <a:rPr lang="ru-RU" sz="1800" dirty="0"/>
              <a:t>  </a:t>
            </a:r>
            <a:r>
              <a:rPr lang="ru-RU" sz="1800" dirty="0" err="1"/>
              <a:t>їх</a:t>
            </a:r>
            <a:r>
              <a:rPr lang="ru-RU" sz="1800" dirty="0"/>
              <a:t>  </a:t>
            </a:r>
            <a:r>
              <a:rPr lang="ru-RU" sz="1800" dirty="0" err="1"/>
              <a:t>об’єднують</a:t>
            </a:r>
            <a:r>
              <a:rPr lang="ru-RU" sz="1800" dirty="0"/>
              <a:t>  в  один  </a:t>
            </a:r>
            <a:r>
              <a:rPr lang="ru-RU" sz="1800" dirty="0" err="1"/>
              <a:t>науковий</a:t>
            </a:r>
            <a:r>
              <a:rPr lang="ru-RU" sz="1800" dirty="0"/>
              <a:t> </a:t>
            </a:r>
            <a:r>
              <a:rPr lang="ru-RU" sz="1800" dirty="0" err="1"/>
              <a:t>напрямок</a:t>
            </a:r>
            <a:r>
              <a:rPr lang="ru-RU" sz="1800" dirty="0"/>
              <a:t>  і  </a:t>
            </a:r>
            <a:r>
              <a:rPr lang="ru-RU" sz="1800" dirty="0" err="1"/>
              <a:t>називають</a:t>
            </a:r>
            <a:r>
              <a:rPr lang="ru-RU" sz="1800" dirty="0"/>
              <a:t> «</a:t>
            </a:r>
            <a:r>
              <a:rPr lang="ru-RU" sz="1800" dirty="0" err="1"/>
              <a:t>класиками</a:t>
            </a:r>
            <a:r>
              <a:rPr lang="ru-RU" sz="1800" dirty="0"/>
              <a:t>  менеджменту». </a:t>
            </a:r>
          </a:p>
          <a:p>
            <a:endParaRPr lang="ru-RU" sz="1800" dirty="0"/>
          </a:p>
          <a:p>
            <a:r>
              <a:rPr lang="ru-RU" sz="1800" dirty="0"/>
              <a:t>Одним  </a:t>
            </a:r>
            <a:r>
              <a:rPr lang="ru-RU" sz="1800" dirty="0" err="1"/>
              <a:t>із</a:t>
            </a:r>
            <a:r>
              <a:rPr lang="ru-RU" sz="1800" dirty="0"/>
              <a:t>  </a:t>
            </a:r>
            <a:r>
              <a:rPr lang="ru-RU" sz="1800" dirty="0" err="1"/>
              <a:t>найбільш</a:t>
            </a:r>
            <a:r>
              <a:rPr lang="ru-RU" sz="1800" dirty="0"/>
              <a:t> </a:t>
            </a:r>
            <a:r>
              <a:rPr lang="ru-RU" sz="1800" dirty="0" err="1"/>
              <a:t>яскравих</a:t>
            </a:r>
            <a:r>
              <a:rPr lang="ru-RU" sz="1800" dirty="0"/>
              <a:t>  </a:t>
            </a:r>
            <a:r>
              <a:rPr lang="ru-RU" sz="1800" dirty="0" err="1"/>
              <a:t>представників</a:t>
            </a:r>
            <a:r>
              <a:rPr lang="ru-RU" sz="1800" dirty="0"/>
              <a:t>  </a:t>
            </a:r>
            <a:r>
              <a:rPr lang="ru-RU" sz="1800" dirty="0" err="1"/>
              <a:t>цього</a:t>
            </a:r>
            <a:r>
              <a:rPr lang="ru-RU" sz="1800" dirty="0"/>
              <a:t>  </a:t>
            </a:r>
            <a:r>
              <a:rPr lang="ru-RU" sz="1800" dirty="0" err="1"/>
              <a:t>наукового</a:t>
            </a:r>
            <a:r>
              <a:rPr lang="ru-RU" sz="1800" dirty="0"/>
              <a:t>  </a:t>
            </a:r>
            <a:r>
              <a:rPr lang="ru-RU" sz="1800" dirty="0" err="1"/>
              <a:t>напряму</a:t>
            </a:r>
            <a:r>
              <a:rPr lang="ru-RU" sz="1800" dirty="0"/>
              <a:t>  </a:t>
            </a:r>
            <a:r>
              <a:rPr lang="ru-RU" sz="1800" dirty="0" err="1"/>
              <a:t>вважається</a:t>
            </a:r>
            <a:r>
              <a:rPr lang="ru-RU" sz="1800" dirty="0"/>
              <a:t>  </a:t>
            </a:r>
            <a:r>
              <a:rPr lang="ru-RU" sz="1800" dirty="0" err="1"/>
              <a:t>талановитий</a:t>
            </a:r>
            <a:r>
              <a:rPr lang="ru-RU" sz="1800" dirty="0"/>
              <a:t> </a:t>
            </a:r>
            <a:r>
              <a:rPr lang="ru-RU" sz="1800" dirty="0" err="1"/>
              <a:t>французький</a:t>
            </a:r>
            <a:r>
              <a:rPr lang="ru-RU" sz="1800" dirty="0"/>
              <a:t>  </a:t>
            </a:r>
            <a:r>
              <a:rPr lang="ru-RU" sz="1800" dirty="0" err="1"/>
              <a:t>інженер</a:t>
            </a:r>
            <a:r>
              <a:rPr lang="ru-RU" sz="1800" dirty="0"/>
              <a:t>  </a:t>
            </a:r>
            <a:r>
              <a:rPr lang="ru-RU" sz="1800" dirty="0" err="1"/>
              <a:t>Анрі</a:t>
            </a:r>
            <a:r>
              <a:rPr lang="ru-RU" sz="1800" dirty="0"/>
              <a:t>  Файоль (1841 – 1925 </a:t>
            </a:r>
            <a:r>
              <a:rPr lang="ru-RU" sz="1800" dirty="0" err="1"/>
              <a:t>рр</a:t>
            </a:r>
            <a:r>
              <a:rPr lang="ru-RU" sz="1800" dirty="0"/>
              <a:t>.), </a:t>
            </a:r>
            <a:r>
              <a:rPr lang="ru-RU" sz="1800" dirty="0" err="1"/>
              <a:t>об’єктом</a:t>
            </a:r>
            <a:r>
              <a:rPr lang="ru-RU" sz="1800" dirty="0"/>
              <a:t>  </a:t>
            </a:r>
            <a:r>
              <a:rPr lang="ru-RU" sz="1800" dirty="0" err="1"/>
              <a:t>інтересів</a:t>
            </a:r>
            <a:r>
              <a:rPr lang="ru-RU" sz="1800" dirty="0"/>
              <a:t> </a:t>
            </a:r>
            <a:r>
              <a:rPr lang="ru-RU" sz="1800" dirty="0" err="1"/>
              <a:t>якого</a:t>
            </a:r>
            <a:r>
              <a:rPr lang="ru-RU" sz="1800" dirty="0"/>
              <a:t>  </a:t>
            </a:r>
            <a:r>
              <a:rPr lang="ru-RU" sz="1800" dirty="0" err="1"/>
              <a:t>була</a:t>
            </a:r>
            <a:r>
              <a:rPr lang="ru-RU" sz="1800" dirty="0"/>
              <a:t>  </a:t>
            </a:r>
            <a:r>
              <a:rPr lang="ru-RU" sz="1800" dirty="0" err="1"/>
              <a:t>організація</a:t>
            </a:r>
            <a:r>
              <a:rPr lang="ru-RU" sz="1800" dirty="0"/>
              <a:t>  в  </a:t>
            </a:r>
            <a:r>
              <a:rPr lang="ru-RU" sz="1800" dirty="0" err="1"/>
              <a:t>цілому</a:t>
            </a:r>
            <a:r>
              <a:rPr lang="ru-RU" sz="1800" dirty="0"/>
              <a:t>, а  не  </a:t>
            </a:r>
            <a:r>
              <a:rPr lang="ru-RU" sz="1800" dirty="0" err="1"/>
              <a:t>окремі</a:t>
            </a:r>
            <a:r>
              <a:rPr lang="ru-RU" sz="1800" dirty="0"/>
              <a:t>  </a:t>
            </a:r>
            <a:r>
              <a:rPr lang="ru-RU" sz="1800" dirty="0" err="1"/>
              <a:t>аспекти</a:t>
            </a:r>
            <a:r>
              <a:rPr lang="ru-RU" sz="1800" dirty="0"/>
              <a:t>  </a:t>
            </a:r>
            <a:r>
              <a:rPr lang="ru-RU" sz="1800" dirty="0" err="1"/>
              <a:t>її</a:t>
            </a:r>
            <a:r>
              <a:rPr lang="ru-RU" sz="1800" dirty="0"/>
              <a:t>  </a:t>
            </a:r>
            <a:r>
              <a:rPr lang="ru-RU" sz="1800" dirty="0" err="1"/>
              <a:t>діяльності</a:t>
            </a:r>
            <a:r>
              <a:rPr lang="ru-RU" sz="18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Дефініції поняття менеджмент: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3" name="Google Shape;303;p17"/>
          <p:cNvSpPr txBox="1">
            <a:spLocks noGrp="1"/>
          </p:cNvSpPr>
          <p:nvPr>
            <p:ph type="body" idx="1"/>
          </p:nvPr>
        </p:nvSpPr>
        <p:spPr>
          <a:xfrm>
            <a:off x="867335" y="1398494"/>
            <a:ext cx="4155141" cy="348278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-UA" sz="1200" b="1" dirty="0"/>
              <a:t>Штефан </a:t>
            </a:r>
            <a:r>
              <a:rPr lang="uk-UA" sz="1200" b="1" dirty="0" err="1"/>
              <a:t>Рус-Моль</a:t>
            </a:r>
            <a:r>
              <a:rPr lang="uk-UA" sz="1200" dirty="0"/>
              <a:t>(</a:t>
            </a:r>
            <a:r>
              <a:rPr lang="ru-RU" sz="1200" dirty="0" err="1"/>
              <a:t>StephanRu</a:t>
            </a:r>
            <a:r>
              <a:rPr lang="en-US" sz="1200" dirty="0"/>
              <a:t>s</a:t>
            </a:r>
            <a:r>
              <a:rPr lang="uk-UA" sz="1200" dirty="0"/>
              <a:t>-</a:t>
            </a:r>
            <a:r>
              <a:rPr lang="ru-RU" sz="1200" dirty="0" err="1"/>
              <a:t>Mohl</a:t>
            </a:r>
            <a:r>
              <a:rPr lang="uk-UA" sz="1200" dirty="0"/>
              <a:t>)медіа-дослідник:</a:t>
            </a:r>
          </a:p>
          <a:p>
            <a:pPr>
              <a:buNone/>
            </a:pPr>
            <a:r>
              <a:rPr lang="uk-UA" sz="1200" dirty="0"/>
              <a:t>«Менеджментом в загальному плані вважається виконання керівних завдань,ефективне застосування наявних ресурсів, особливо комбінування факторів праці та капіталу для досягнення мети підприємництва. Це повинно відбуватися у максимально ефективний та дієвий спосіб».</a:t>
            </a:r>
          </a:p>
          <a:p>
            <a:pPr>
              <a:buNone/>
            </a:pPr>
            <a:r>
              <a:rPr lang="uk-UA" sz="1200" b="1" dirty="0"/>
              <a:t>І. Черемних</a:t>
            </a:r>
            <a:r>
              <a:rPr lang="uk-UA" sz="1200" dirty="0"/>
              <a:t>: </a:t>
            </a:r>
            <a:endParaRPr lang="ru-RU" sz="1200" dirty="0"/>
          </a:p>
          <a:p>
            <a:pPr>
              <a:buNone/>
            </a:pPr>
            <a:r>
              <a:rPr lang="uk-UA" sz="1200" dirty="0"/>
              <a:t>«Менеджмент – це процес управління людськими, матеріальними , інформаційними та іншими ресурсами відповідно до планування, виробництва, контролю бізнес-процесів медіа підприємництва з метою досягнення ефективності й прибутковості» </a:t>
            </a:r>
            <a:endParaRPr lang="ru-RU" sz="1200" dirty="0"/>
          </a:p>
          <a:p>
            <a:pPr>
              <a:buNone/>
            </a:pPr>
            <a:endParaRPr lang="ru-RU" sz="1400" dirty="0"/>
          </a:p>
          <a:p>
            <a:pPr marL="0" lvl="0" indent="4572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" name="Текст 1"/>
          <p:cNvSpPr>
            <a:spLocks noGrp="1"/>
          </p:cNvSpPr>
          <p:nvPr>
            <p:ph type="body" idx="2"/>
          </p:nvPr>
        </p:nvSpPr>
        <p:spPr>
          <a:xfrm>
            <a:off x="5177118" y="1405217"/>
            <a:ext cx="3157032" cy="3462617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uk-UA" b="1" dirty="0"/>
              <a:t>Н. </a:t>
            </a:r>
            <a:r>
              <a:rPr lang="uk-UA" b="1" dirty="0" err="1"/>
              <a:t>Кириллова</a:t>
            </a:r>
            <a:r>
              <a:rPr lang="uk-UA" dirty="0"/>
              <a:t>: </a:t>
            </a:r>
            <a:endParaRPr lang="ru-RU" dirty="0"/>
          </a:p>
          <a:p>
            <a:pPr>
              <a:buNone/>
            </a:pPr>
            <a:r>
              <a:rPr lang="uk-UA" b="1" dirty="0"/>
              <a:t>«</a:t>
            </a:r>
            <a:r>
              <a:rPr lang="uk-UA" dirty="0"/>
              <a:t>Менеджмент </a:t>
            </a:r>
            <a:r>
              <a:rPr lang="uk-UA" dirty="0" err="1"/>
              <a:t>–це</a:t>
            </a:r>
            <a:r>
              <a:rPr lang="uk-UA" dirty="0"/>
              <a:t> певна наука, що базується на умінні досягати поставлених завдань, використовуючи працю, мотиви поведінки, талант та інтелект різних людей. </a:t>
            </a:r>
            <a:endParaRPr lang="ru-RU" dirty="0"/>
          </a:p>
          <a:p>
            <a:pPr>
              <a:buNone/>
            </a:pPr>
            <a:r>
              <a:rPr lang="uk-UA" dirty="0"/>
              <a:t>Менеджмент – це сукупність сучасних принципів та методів, засобів та форм управління, спрямованих на підвищення ефективності роботи організації»</a:t>
            </a:r>
            <a:endParaRPr lang="ru-RU" dirty="0"/>
          </a:p>
          <a:p>
            <a:endParaRPr lang="uk-UA" dirty="0"/>
          </a:p>
          <a:p>
            <a:endParaRPr lang="uk-UA" dirty="0"/>
          </a:p>
          <a:p>
            <a:endParaRPr lang="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8"/>
          <p:cNvSpPr txBox="1">
            <a:spLocks noGrp="1"/>
          </p:cNvSpPr>
          <p:nvPr>
            <p:ph type="body" idx="4294967295"/>
          </p:nvPr>
        </p:nvSpPr>
        <p:spPr>
          <a:xfrm>
            <a:off x="625232" y="327804"/>
            <a:ext cx="7828656" cy="46072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46050" indent="0">
              <a:buNone/>
            </a:pPr>
            <a:r>
              <a:rPr lang="uk-UA" sz="1600" b="1" u="sng" dirty="0" err="1">
                <a:solidFill>
                  <a:schemeClr val="bg1"/>
                </a:solidFill>
              </a:rPr>
              <a:t>Домінатні</a:t>
            </a:r>
            <a:r>
              <a:rPr lang="uk-UA" sz="1600" b="1" u="sng" dirty="0">
                <a:solidFill>
                  <a:schemeClr val="bg1"/>
                </a:solidFill>
              </a:rPr>
              <a:t> аспекти </a:t>
            </a:r>
            <a:r>
              <a:rPr lang="ru-RU" sz="1600" b="1" u="sng" dirty="0">
                <a:solidFill>
                  <a:schemeClr val="bg1"/>
                </a:solidFill>
              </a:rPr>
              <a:t>менеджменту</a:t>
            </a:r>
            <a:r>
              <a:rPr lang="ru-RU" sz="1600" dirty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uk-UA" sz="1600" dirty="0">
                <a:solidFill>
                  <a:schemeClr val="bg1"/>
                </a:solidFill>
              </a:rPr>
              <a:t>  </a:t>
            </a:r>
            <a:endParaRPr lang="ru-RU" sz="1600" dirty="0">
              <a:solidFill>
                <a:schemeClr val="bg1"/>
              </a:solidFill>
            </a:endParaRPr>
          </a:p>
          <a:p>
            <a:pPr lvl="0"/>
            <a:r>
              <a:rPr lang="ru-RU" sz="1600" dirty="0" err="1">
                <a:solidFill>
                  <a:schemeClr val="bg1"/>
                </a:solidFill>
              </a:rPr>
              <a:t>управління</a:t>
            </a:r>
            <a:r>
              <a:rPr lang="ru-RU" sz="1600" dirty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ru-RU" sz="1600" dirty="0" err="1">
                <a:solidFill>
                  <a:schemeClr val="bg1"/>
                </a:solidFill>
              </a:rPr>
              <a:t>планування</a:t>
            </a:r>
            <a:r>
              <a:rPr lang="ru-RU" sz="1600" dirty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ru-RU" sz="1600" dirty="0" err="1">
                <a:solidFill>
                  <a:schemeClr val="bg1"/>
                </a:solidFill>
              </a:rPr>
              <a:t>ефективність</a:t>
            </a:r>
            <a:r>
              <a:rPr lang="ru-RU" sz="1600" dirty="0">
                <a:solidFill>
                  <a:schemeClr val="bg1"/>
                </a:solidFill>
              </a:rPr>
              <a:t>,</a:t>
            </a:r>
          </a:p>
          <a:p>
            <a:pPr lvl="0"/>
            <a:r>
              <a:rPr lang="ru-RU" sz="1600" dirty="0" err="1">
                <a:solidFill>
                  <a:schemeClr val="bg1"/>
                </a:solidFill>
              </a:rPr>
              <a:t>досягнення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поставлених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цілей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ru-RU" sz="1600" dirty="0">
              <a:solidFill>
                <a:schemeClr val="bg1"/>
              </a:solidFill>
            </a:endParaRPr>
          </a:p>
          <a:p>
            <a:pPr>
              <a:buNone/>
            </a:pPr>
            <a:endParaRPr lang="ru-RU" sz="1600" dirty="0">
              <a:solidFill>
                <a:schemeClr val="bg1"/>
              </a:solidFill>
            </a:endParaRPr>
          </a:p>
          <a:p>
            <a:pPr marL="146050" indent="0">
              <a:buNone/>
            </a:pPr>
            <a:r>
              <a:rPr lang="uk-UA" sz="1600" u="sng" dirty="0">
                <a:solidFill>
                  <a:schemeClr val="bg1"/>
                </a:solidFill>
              </a:rPr>
              <a:t>Функціональне визначення менеджменту - </a:t>
            </a:r>
            <a:r>
              <a:rPr lang="ru-RU" sz="1600" u="sng" dirty="0" err="1">
                <a:solidFill>
                  <a:schemeClr val="bg1"/>
                </a:solidFill>
              </a:rPr>
              <a:t>п’ять</a:t>
            </a:r>
            <a:r>
              <a:rPr lang="ru-RU" sz="1600" u="sng" dirty="0">
                <a:solidFill>
                  <a:schemeClr val="bg1"/>
                </a:solidFill>
              </a:rPr>
              <a:t> </a:t>
            </a:r>
            <a:r>
              <a:rPr lang="ru-RU" sz="1600" u="sng" dirty="0" err="1">
                <a:solidFill>
                  <a:schemeClr val="bg1"/>
                </a:solidFill>
              </a:rPr>
              <a:t>суттєви</a:t>
            </a:r>
            <a:r>
              <a:rPr lang="uk-UA" sz="1600" u="sng" dirty="0">
                <a:solidFill>
                  <a:schemeClr val="bg1"/>
                </a:solidFill>
              </a:rPr>
              <a:t>х </a:t>
            </a:r>
            <a:r>
              <a:rPr lang="ru-RU" sz="1600" u="sng" dirty="0" err="1">
                <a:solidFill>
                  <a:schemeClr val="bg1"/>
                </a:solidFill>
              </a:rPr>
              <a:t>завдан</a:t>
            </a:r>
            <a:r>
              <a:rPr lang="uk-UA" sz="1600" u="sng" dirty="0">
                <a:solidFill>
                  <a:schemeClr val="bg1"/>
                </a:solidFill>
              </a:rPr>
              <a:t>ь:</a:t>
            </a:r>
          </a:p>
          <a:p>
            <a:pPr marL="146050" indent="0">
              <a:buNone/>
            </a:pPr>
            <a:endParaRPr lang="ru-RU" sz="1600" u="sng" dirty="0">
              <a:solidFill>
                <a:schemeClr val="bg1"/>
              </a:solidFill>
            </a:endParaRPr>
          </a:p>
          <a:p>
            <a:r>
              <a:rPr lang="ru-RU" sz="1600" dirty="0">
                <a:solidFill>
                  <a:schemeClr val="bg1"/>
                </a:solidFill>
              </a:rPr>
              <a:t>По-перше, </a:t>
            </a:r>
            <a:r>
              <a:rPr lang="ru-RU" sz="1600" dirty="0" err="1">
                <a:solidFill>
                  <a:schemeClr val="bg1"/>
                </a:solidFill>
              </a:rPr>
              <a:t>визначення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цілей</a:t>
            </a:r>
            <a:r>
              <a:rPr lang="ru-RU" sz="1600" dirty="0">
                <a:solidFill>
                  <a:schemeClr val="bg1"/>
                </a:solidFill>
              </a:rPr>
              <a:t> – </a:t>
            </a:r>
            <a:r>
              <a:rPr lang="ru-RU" sz="1600" dirty="0" err="1">
                <a:solidFill>
                  <a:schemeClr val="bg1"/>
                </a:solidFill>
              </a:rPr>
              <a:t>це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основне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завдання</a:t>
            </a:r>
            <a:r>
              <a:rPr lang="ru-RU" sz="1600" dirty="0">
                <a:solidFill>
                  <a:schemeClr val="bg1"/>
                </a:solidFill>
              </a:rPr>
              <a:t> менеджменту.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По-друге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організація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координація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По-третє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підготовка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прийняття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рішень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По-четверте</a:t>
            </a:r>
            <a:r>
              <a:rPr lang="ru-RU" sz="1600" dirty="0">
                <a:solidFill>
                  <a:schemeClr val="bg1"/>
                </a:solidFill>
              </a:rPr>
              <a:t>, контроль за </a:t>
            </a:r>
            <a:r>
              <a:rPr lang="ru-RU" sz="1600" dirty="0" err="1">
                <a:solidFill>
                  <a:schemeClr val="bg1"/>
                </a:solidFill>
              </a:rPr>
              <a:t>досягненням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успіху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По-п’яте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заохочування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співробітників</a:t>
            </a:r>
            <a:r>
              <a:rPr lang="ru-RU" sz="1600" dirty="0">
                <a:solidFill>
                  <a:schemeClr val="bg1"/>
                </a:solidFill>
              </a:rPr>
              <a:t> до </a:t>
            </a:r>
            <a:r>
              <a:rPr lang="ru-RU" sz="1600" dirty="0" err="1">
                <a:solidFill>
                  <a:schemeClr val="bg1"/>
                </a:solidFill>
              </a:rPr>
              <a:t>розвитку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своїх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здібностей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uk-UA" sz="1600" dirty="0">
                <a:solidFill>
                  <a:schemeClr val="bg1"/>
                </a:solidFill>
              </a:rPr>
              <a:t> 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1600" dirty="0"/>
              <a:t> </a:t>
            </a:r>
            <a:endParaRPr lang="ru-RU" sz="1600" dirty="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139" y="414215"/>
            <a:ext cx="8130126" cy="4426725"/>
          </a:xfrm>
        </p:spPr>
        <p:txBody>
          <a:bodyPr/>
          <a:lstStyle/>
          <a:p>
            <a:r>
              <a:rPr lang="uk-UA" sz="1400" dirty="0"/>
              <a:t> </a:t>
            </a:r>
            <a:br>
              <a:rPr lang="ru-RU" sz="1600" dirty="0"/>
            </a:br>
            <a:r>
              <a:rPr lang="uk-UA" sz="1600" b="0" dirty="0"/>
              <a:t>У</a:t>
            </a:r>
            <a:r>
              <a:rPr lang="ru-RU" sz="1600" b="0" dirty="0"/>
              <a:t> к</a:t>
            </a:r>
            <a:r>
              <a:rPr lang="uk-UA" sz="1600" b="0" dirty="0" err="1"/>
              <a:t>інці</a:t>
            </a:r>
            <a:r>
              <a:rPr lang="ru-RU" sz="1600" b="0" dirty="0"/>
              <a:t> 1970-х и 1980-х </a:t>
            </a:r>
            <a:r>
              <a:rPr lang="uk-UA" sz="1600" b="0" dirty="0"/>
              <a:t>– з</a:t>
            </a:r>
            <a:r>
              <a:rPr lang="en-US" sz="1600" b="0" dirty="0"/>
              <a:t>’</a:t>
            </a:r>
            <a:r>
              <a:rPr lang="uk-UA" sz="1600" b="0" dirty="0"/>
              <a:t>явилися аналітичні праці, присвячені управлінню ЗМІ (газети, рідше ТБ) на </a:t>
            </a:r>
            <a:r>
              <a:rPr lang="uk-UA" sz="1600" b="0" i="1" dirty="0"/>
              <a:t>макрорівні</a:t>
            </a:r>
            <a:r>
              <a:rPr lang="uk-UA" sz="1600" b="0" dirty="0"/>
              <a:t> (індустріальний) та </a:t>
            </a:r>
            <a:r>
              <a:rPr lang="uk-UA" sz="1600" b="0" i="1" dirty="0"/>
              <a:t>мікрорівні</a:t>
            </a:r>
            <a:r>
              <a:rPr lang="uk-UA" sz="1600" b="0" dirty="0"/>
              <a:t> (редакційний).</a:t>
            </a:r>
            <a:br>
              <a:rPr lang="ru-RU" sz="1600" b="0" dirty="0"/>
            </a:br>
            <a:br>
              <a:rPr lang="ru-RU" sz="1600" b="0" dirty="0"/>
            </a:br>
            <a:r>
              <a:rPr lang="uk-UA" sz="1600" b="0" dirty="0"/>
              <a:t>При цьому розвитку набули праці щодо менеджменту мас-медіа. </a:t>
            </a:r>
            <a:br>
              <a:rPr lang="ru-RU" sz="1600" b="0" dirty="0"/>
            </a:br>
            <a:r>
              <a:rPr lang="uk-UA" sz="1600" b="0" dirty="0"/>
              <a:t> </a:t>
            </a:r>
            <a:br>
              <a:rPr lang="ru-RU" sz="1600" b="0" dirty="0"/>
            </a:br>
            <a:r>
              <a:rPr lang="uk-UA" sz="1600" b="0" dirty="0"/>
              <a:t>У </a:t>
            </a:r>
            <a:r>
              <a:rPr lang="ru-RU" sz="1600" b="0" dirty="0"/>
              <a:t>1980-х </a:t>
            </a:r>
            <a:r>
              <a:rPr lang="uk-UA" sz="1600" b="0" dirty="0"/>
              <a:t>– </a:t>
            </a:r>
            <a:r>
              <a:rPr lang="ru-RU" sz="1600" b="0" dirty="0"/>
              <a:t>пер</a:t>
            </a:r>
            <a:r>
              <a:rPr lang="uk-UA" sz="1600" b="0" dirty="0" err="1"/>
              <a:t>ша</a:t>
            </a:r>
            <a:r>
              <a:rPr lang="uk-UA" sz="1600" b="0" dirty="0"/>
              <a:t> праця</a:t>
            </a:r>
            <a:r>
              <a:rPr lang="ru-RU" sz="1600" b="0" dirty="0"/>
              <a:t> по стратег</a:t>
            </a:r>
            <a:r>
              <a:rPr lang="uk-UA" sz="1600" b="0" dirty="0"/>
              <a:t>і</a:t>
            </a:r>
            <a:r>
              <a:rPr lang="ru-RU" sz="1600" b="0" dirty="0"/>
              <a:t>ч</a:t>
            </a:r>
            <a:r>
              <a:rPr lang="uk-UA" sz="1600" b="0" dirty="0" err="1"/>
              <a:t>ном</a:t>
            </a:r>
            <a:r>
              <a:rPr lang="ru-RU" sz="1600" b="0" dirty="0"/>
              <a:t>у менеджменту в </a:t>
            </a:r>
            <a:r>
              <a:rPr lang="ru-RU" sz="1600" b="0" dirty="0" err="1"/>
              <a:t>газетн</a:t>
            </a:r>
            <a:r>
              <a:rPr lang="uk-UA" sz="1600" b="0" dirty="0" err="1"/>
              <a:t>ій</a:t>
            </a:r>
            <a:r>
              <a:rPr lang="uk-UA" sz="1600" b="0" dirty="0"/>
              <a:t> і</a:t>
            </a:r>
            <a:r>
              <a:rPr lang="ru-RU" sz="1600" b="0" dirty="0" err="1"/>
              <a:t>ндустр</a:t>
            </a:r>
            <a:r>
              <a:rPr lang="uk-UA" sz="1600" b="0" dirty="0" err="1"/>
              <a:t>ії</a:t>
            </a:r>
            <a:r>
              <a:rPr lang="ru-RU" sz="1600" b="0" dirty="0"/>
              <a:t>. </a:t>
            </a:r>
            <a:br>
              <a:rPr lang="ru-RU" sz="1600" b="0" dirty="0"/>
            </a:br>
            <a:r>
              <a:rPr lang="uk-UA" sz="1600" b="0" dirty="0"/>
              <a:t>(актуалізувалися питання залежності структури власності та практики управління)</a:t>
            </a:r>
            <a:br>
              <a:rPr lang="ru-RU" sz="1600" b="0" dirty="0"/>
            </a:br>
            <a:r>
              <a:rPr lang="uk-UA" sz="1600" b="0" dirty="0"/>
              <a:t> </a:t>
            </a:r>
            <a:br>
              <a:rPr lang="ru-RU" sz="1600" b="0" dirty="0"/>
            </a:br>
            <a:r>
              <a:rPr lang="uk-UA" sz="1600" b="0" dirty="0"/>
              <a:t>У</a:t>
            </a:r>
            <a:r>
              <a:rPr lang="ru-RU" sz="1600" b="0" dirty="0"/>
              <a:t> 1990-х </a:t>
            </a:r>
            <a:r>
              <a:rPr lang="uk-UA" sz="1600" b="0" dirty="0"/>
              <a:t>почали з’являтися праці про конкуренцію, організаційний </a:t>
            </a:r>
            <a:r>
              <a:rPr lang="uk-UA" sz="1600" b="0" dirty="0" err="1"/>
              <a:t>розвитк</a:t>
            </a:r>
            <a:r>
              <a:rPr lang="uk-UA" sz="1600" b="0" dirty="0"/>
              <a:t>, структури власності.</a:t>
            </a:r>
            <a:br>
              <a:rPr lang="ru-RU" sz="1600" b="0" dirty="0"/>
            </a:br>
            <a:r>
              <a:rPr lang="uk-UA" sz="1600" b="0" dirty="0"/>
              <a:t> </a:t>
            </a:r>
            <a:br>
              <a:rPr lang="ru-RU" sz="1600" b="0" dirty="0"/>
            </a:br>
            <a:r>
              <a:rPr lang="uk-UA" sz="1600" b="0" dirty="0"/>
              <a:t> Кінець 90-х рр. – вивчення </a:t>
            </a:r>
            <a:r>
              <a:rPr lang="uk-UA" sz="1600" b="0" dirty="0" err="1"/>
              <a:t>онлайнових</a:t>
            </a:r>
            <a:r>
              <a:rPr lang="uk-UA" sz="1600" b="0" dirty="0"/>
              <a:t> ЗМІ (у контексті менеджменту), а також їх взаємодія з </a:t>
            </a:r>
            <a:r>
              <a:rPr lang="uk-UA" sz="1600" b="0" dirty="0" err="1"/>
              <a:t>офлановими</a:t>
            </a:r>
            <a:r>
              <a:rPr lang="uk-UA" sz="1600" b="0" dirty="0"/>
              <a:t> версіями. Первістком вважають працю </a:t>
            </a:r>
            <a:r>
              <a:rPr lang="uk-UA" sz="1600" b="0" i="1" dirty="0"/>
              <a:t>К. </a:t>
            </a:r>
            <a:r>
              <a:rPr lang="uk-UA" sz="1600" b="0" i="1" dirty="0" err="1"/>
              <a:t>Киллебрю</a:t>
            </a:r>
            <a:r>
              <a:rPr lang="uk-UA" sz="1600" b="0" i="1" dirty="0"/>
              <a:t> «Культура, креативність та конвергенція: управління журналістами </a:t>
            </a:r>
            <a:r>
              <a:rPr lang="uk-UA" sz="1600" b="0" i="1" dirty="0" err="1"/>
              <a:t>узмінному</a:t>
            </a:r>
            <a:r>
              <a:rPr lang="uk-UA" sz="1600" b="0" i="1" dirty="0"/>
              <a:t> робочому середовищі»</a:t>
            </a:r>
            <a:r>
              <a:rPr lang="uk-UA" sz="1600" b="0" dirty="0"/>
              <a:t>. Ця робота розкриває аспекти управління редакцією, яка перебуває в процесі переходу до телевізійної редакції.</a:t>
            </a:r>
            <a:br>
              <a:rPr lang="ru-RU" sz="1400" b="0" dirty="0"/>
            </a:br>
            <a:r>
              <a:rPr lang="uk-UA" sz="1400" b="0" dirty="0"/>
              <a:t> </a:t>
            </a:r>
            <a:br>
              <a:rPr lang="ru-RU" sz="1400" b="0" dirty="0"/>
            </a:br>
            <a:br>
              <a:rPr lang="uk-UA" sz="1400" dirty="0"/>
            </a:br>
            <a:endParaRPr lang="" sz="1400" dirty="0"/>
          </a:p>
        </p:txBody>
      </p:sp>
    </p:spTree>
    <p:extLst>
      <p:ext uri="{BB962C8B-B14F-4D97-AF65-F5344CB8AC3E}">
        <p14:creationId xmlns:p14="http://schemas.microsoft.com/office/powerpoint/2010/main" val="216963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Медіаменеджмент</a:t>
            </a:r>
            <a:r>
              <a:rPr lang="ru-RU" dirty="0"/>
              <a:t>: </a:t>
            </a:r>
            <a:endParaRPr lang="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303800" y="1432111"/>
            <a:ext cx="7030500" cy="2984613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algn="just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Гілес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«Менеджмент охоплює роботу з індивідами, щоб досягти цілей газети. Ролі менеджменту включають планування, організацію, розподіл робочого часу, механізм ставлення розпоряджень та контроль».</a:t>
            </a:r>
          </a:p>
          <a:p>
            <a:pPr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Шерман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мед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аменеджмент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- здатність керувати та мотивувати працівників;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- здатність оперувати об’єктами та ресурсами таким шляхом, що дозволяє оптимізувати роботу.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1689363808"/>
      </p:ext>
    </p:extLst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1555</Words>
  <Application>Microsoft Office PowerPoint</Application>
  <PresentationFormat>Екран (16:9)</PresentationFormat>
  <Paragraphs>168</Paragraphs>
  <Slides>25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32" baseType="lpstr">
      <vt:lpstr>Wingdings</vt:lpstr>
      <vt:lpstr>Times New Roman</vt:lpstr>
      <vt:lpstr>Arial</vt:lpstr>
      <vt:lpstr>Maven Pro</vt:lpstr>
      <vt:lpstr>Calibri</vt:lpstr>
      <vt:lpstr>Nunito</vt:lpstr>
      <vt:lpstr>Momentum</vt:lpstr>
      <vt:lpstr>Cтратегічний менеджмент комунікацій : сутність поняття</vt:lpstr>
      <vt:lpstr>Загальні та практично-професійні компетентності</vt:lpstr>
      <vt:lpstr>Питання для обговорення:  Менеджмент як системне управління компаніями. Медіаменеджмент. 2. Комунікаціний менеджмент. 3. Стратегічні комунікації та менеджмент.      Метою заняття є ознайомити студентів із основними поняттями курсу.</vt:lpstr>
      <vt:lpstr>1911 (1912) р. - Фредерік Тейлор опублікував свою працю  «Принципи наукового менеджменту».   Саме Ф. Тейлора називають батьком сучасного менеджменту.  Тут вперше представлено системний аналіз питань управління організаціями.   Так само вперше застосовано у сучасному розумінні поняття менеджер та менеджмент.   </vt:lpstr>
      <vt:lpstr>Презентація PowerPoint</vt:lpstr>
      <vt:lpstr>Дефініції поняття менеджмент:</vt:lpstr>
      <vt:lpstr>Презентація PowerPoint</vt:lpstr>
      <vt:lpstr>  У кінці 1970-х и 1980-х – з’явилися аналітичні праці, присвячені управлінню ЗМІ (газети, рідше ТБ) на макрорівні (індустріальний) та мікрорівні (редакційний).  При цьому розвитку набули праці щодо менеджменту мас-медіа.    У 1980-х – перша праця по стратегічному менеджменту в газетній індустрії.  (актуалізувалися питання залежності структури власності та практики управління)   У 1990-х почали з’являтися праці про конкуренцію, організаційний розвитк, структури власності.    Кінець 90-х рр. – вивчення онлайнових ЗМІ (у контексті менеджменту), а також їх взаємодія з офлановими версіями. Первістком вважають працю К. Киллебрю «Культура, креативність та конвергенція: управління журналістами узмінному робочому середовищі». Ця робота розкриває аспекти управління редакцією, яка перебуває в процесі переходу до телевізійної редакції.    </vt:lpstr>
      <vt:lpstr>Медіаменеджмент: </vt:lpstr>
      <vt:lpstr>Медіаменеджмент</vt:lpstr>
      <vt:lpstr>Презентація PowerPoint</vt:lpstr>
      <vt:lpstr>Предметом медіаменеджменту є система управління інформаційною та комунікаційною сферами, які впливають на процес формування медіакультури. </vt:lpstr>
      <vt:lpstr>Медіасередовище має наступні особливості:  </vt:lpstr>
      <vt:lpstr>В управлінні медіа компаніями виділяють два основні підходи:  </vt:lpstr>
      <vt:lpstr>Принципи управління  за П.Друкером, Т. Піттерсом та Р. Уотерменом.</vt:lpstr>
      <vt:lpstr>Принципи медіаменеджменту</vt:lpstr>
      <vt:lpstr>Функції управління медіабізнесу</vt:lpstr>
      <vt:lpstr>Презентація PowerPoint</vt:lpstr>
      <vt:lpstr> </vt:lpstr>
      <vt:lpstr>Презентація PowerPoint</vt:lpstr>
      <vt:lpstr>Презентація PowerPoint</vt:lpstr>
      <vt:lpstr>Спеціалізовані/специфічні функції КМ: </vt:lpstr>
      <vt:lpstr>Беручи за основу час дії та наслідки  реалізації управлінських впливів, визначають: </vt:lpstr>
      <vt:lpstr>Механізм комунікативного менеджменту </vt:lpstr>
      <vt:lpstr>Два  рівні  комунікативного  менеджменту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кризових комунікацій</dc:title>
  <dc:creator>User</dc:creator>
  <cp:lastModifiedBy>User</cp:lastModifiedBy>
  <cp:revision>83</cp:revision>
  <dcterms:modified xsi:type="dcterms:W3CDTF">2024-09-03T12:44:40Z</dcterms:modified>
</cp:coreProperties>
</file>