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6" r:id="rId20"/>
    <p:sldId id="281" r:id="rId21"/>
    <p:sldId id="283" r:id="rId22"/>
    <p:sldId id="294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293" r:id="rId33"/>
    <p:sldId id="296" r:id="rId34"/>
    <p:sldId id="297" r:id="rId35"/>
    <p:sldId id="298" r:id="rId36"/>
    <p:sldId id="299" r:id="rId37"/>
    <p:sldId id="320" r:id="rId38"/>
    <p:sldId id="321" r:id="rId39"/>
    <p:sldId id="322" r:id="rId40"/>
    <p:sldId id="328" r:id="rId41"/>
    <p:sldId id="323" r:id="rId42"/>
    <p:sldId id="329" r:id="rId43"/>
    <p:sldId id="330" r:id="rId44"/>
    <p:sldId id="331" r:id="rId45"/>
    <p:sldId id="332" r:id="rId46"/>
    <p:sldId id="333" r:id="rId47"/>
    <p:sldId id="334" r:id="rId48"/>
    <p:sldId id="324" r:id="rId49"/>
    <p:sldId id="325" r:id="rId50"/>
    <p:sldId id="326" r:id="rId51"/>
    <p:sldId id="327" r:id="rId52"/>
    <p:sldId id="284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52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3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1" r:id="rId91"/>
    <p:sldId id="362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2DE2-BAC9-4D09-8279-81239ACB3C9D}" type="datetimeFigureOut">
              <a:rPr lang="" smtClean="0"/>
              <a:t>06.03.2025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84D50-0F93-4699-8D70-A91F360F9D3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5101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84D50-0F93-4699-8D70-A91F360F9D39}" type="slidenum">
              <a:rPr lang="" smtClean="0"/>
              <a:t>87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2013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E663-ECA0-47CF-9219-951587DE780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57467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42475-5105-4B8F-9646-C2E788C7A71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09297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1440-0F8C-4E1E-91B6-B80DFFB6B9C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25277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FA45-1BF6-436A-B5A0-9B94563E491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5441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0C55-627E-4C63-BEC1-991E37A4794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13350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E52E-2C32-4EFD-A2E4-B905BD2F73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92244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503E0-E5DF-45EC-9B30-87DB1145A4E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71871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8ADF-4CDA-4FF6-A594-962C9E2A807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4293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CAEB-8AEA-41D2-8FBB-10AEF795DB9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9557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F00B-314C-4818-A5D4-2BC9424DF4D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7457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496B5-0217-4DBA-A995-8D01159E944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3616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B55905-59AF-4D3C-94A4-128310A6A05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7772400" cy="1470025"/>
          </a:xfrm>
        </p:spPr>
        <p:txBody>
          <a:bodyPr/>
          <a:lstStyle/>
          <a:p>
            <a:pPr eaLnBrk="1" hangingPunct="1"/>
            <a:r>
              <a:rPr lang="uk-UA" altLang="" smtClean="0"/>
              <a:t>ПРИЛАДИ ТА ПРИСТРОЇ ІНТЕГРАЛЬНОЇ ОПТИКИ</a:t>
            </a:r>
            <a:endParaRPr lang="ru-RU" altLang="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1055687"/>
          </a:xfrm>
        </p:spPr>
        <p:txBody>
          <a:bodyPr/>
          <a:lstStyle/>
          <a:p>
            <a:pPr eaLnBrk="1" hangingPunct="1"/>
            <a:r>
              <a:rPr lang="uk-UA" altLang="" sz="2000" smtClean="0"/>
              <a:t>ФОТОПРИЙМАЧІ</a:t>
            </a:r>
          </a:p>
          <a:p>
            <a:pPr eaLnBrk="1" hangingPunct="1"/>
            <a:endParaRPr lang="ru-RU" altLang="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565150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42963"/>
            <a:ext cx="5400675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5976938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6799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4716462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1722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1911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4449763" cy="52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269038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4500563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392612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49725"/>
            <a:ext cx="4603750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04900"/>
            <a:ext cx="525621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518477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836613"/>
            <a:ext cx="19240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621462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264275" cy="56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4548187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27051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772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torage.sea.com.ua/uploads/images/electronnie_componenti/LDR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688651"/>
            <a:ext cx="1800200" cy="177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orage.sea.com.ua/uploads/images/electronnie_componenti/Screenshot_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71" y="3472257"/>
            <a:ext cx="2232248" cy="220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71" y="1124744"/>
            <a:ext cx="60198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6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4704"/>
            <a:ext cx="59055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0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8959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0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4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12409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4424700" cy="315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0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4579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04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5350"/>
            <a:ext cx="6334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14" y="3645024"/>
            <a:ext cx="6019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04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82" y="980728"/>
            <a:ext cx="6286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04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9052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5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5256213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5183188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62293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4" y="5085184"/>
            <a:ext cx="8712968" cy="101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51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7" y="1412776"/>
            <a:ext cx="57245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7667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19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230937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5660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5841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5" y="756130"/>
            <a:ext cx="64293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1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9" y="622679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4679"/>
            <a:ext cx="23717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2704"/>
            <a:ext cx="5383540" cy="29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1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65" y="332656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79" y="915161"/>
            <a:ext cx="6336704" cy="359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75" y="4531362"/>
            <a:ext cx="63722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1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3336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85184"/>
            <a:ext cx="28860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08" y="1069975"/>
            <a:ext cx="3821716" cy="355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1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98" y="332656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9" y="6021288"/>
            <a:ext cx="6486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3" y="1124744"/>
            <a:ext cx="6923682" cy="444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097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12823"/>
            <a:ext cx="6743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097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65" y="1406602"/>
            <a:ext cx="64389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90757"/>
            <a:ext cx="37052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8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6769100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44900"/>
            <a:ext cx="467995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113337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67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1069975"/>
            <a:ext cx="65436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80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2581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465638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97033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06800"/>
            <a:ext cx="396081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257016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86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6373812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60800"/>
            <a:ext cx="49053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32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22338"/>
            <a:ext cx="4103688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608513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46405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88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4897438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4197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87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681538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5040312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70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871538"/>
            <a:ext cx="6361112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29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2656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7456"/>
            <a:ext cx="5260950" cy="282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43300"/>
            <a:ext cx="63436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80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2656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7456"/>
            <a:ext cx="58959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8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56896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589588"/>
            <a:ext cx="56165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9721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80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2" y="1069975"/>
            <a:ext cx="6086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55004"/>
            <a:ext cx="58959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80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1986"/>
            <a:ext cx="1466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62" y="1085285"/>
            <a:ext cx="59817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55" y="4888883"/>
            <a:ext cx="5867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4" y="1196752"/>
            <a:ext cx="60007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1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59245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181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010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40768"/>
            <a:ext cx="58293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028700"/>
            <a:ext cx="5753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052736"/>
            <a:ext cx="59150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6712"/>
            <a:ext cx="5943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416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5532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95" y="4499988"/>
            <a:ext cx="5981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51668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836613"/>
            <a:ext cx="3217862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63873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4389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2512"/>
            <a:ext cx="22193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5848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58293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980728"/>
            <a:ext cx="59340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21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980728"/>
            <a:ext cx="58578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957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6864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95" y="4695178"/>
            <a:ext cx="58864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957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833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496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95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68" y="1124744"/>
            <a:ext cx="5184576" cy="317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68" y="4297042"/>
            <a:ext cx="33051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957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938"/>
            <a:ext cx="5904656" cy="264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5976664" cy="342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95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464496" cy="355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9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5761037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5688012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5341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98" y="3661445"/>
            <a:ext cx="3717701" cy="30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1957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03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6579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26" y="1026840"/>
            <a:ext cx="4608512" cy="383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52736"/>
            <a:ext cx="68865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978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477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65" y="4898554"/>
            <a:ext cx="641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5136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524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0" y="3645024"/>
            <a:ext cx="6562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572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65817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980728"/>
            <a:ext cx="66008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0198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1245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98" y="908720"/>
            <a:ext cx="5981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4681538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65175"/>
            <a:ext cx="331311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45125"/>
            <a:ext cx="5905500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36712"/>
            <a:ext cx="59055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836712"/>
            <a:ext cx="58769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5781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423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1531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749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1" y="908720"/>
            <a:ext cx="369926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604163" cy="22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68" y="4111708"/>
            <a:ext cx="4638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749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87" y="548680"/>
            <a:ext cx="5943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749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836712"/>
            <a:ext cx="61245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749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510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04664"/>
            <a:ext cx="60293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749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59626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5" y="3195051"/>
            <a:ext cx="58578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749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9531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66253"/>
            <a:ext cx="29146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749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58769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58007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7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ФОТОПРИЙМАЧІ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5761038" cy="25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5795962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41718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" y="3696520"/>
            <a:ext cx="5886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47" y="4753795"/>
            <a:ext cx="19621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468295"/>
            <a:ext cx="3619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9" y="16288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749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ФОТОПРИЙМАЧІ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59340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88738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Экран (4:3)</PresentationFormat>
  <Paragraphs>93</Paragraphs>
  <Slides>91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Оформление по умолчанию</vt:lpstr>
      <vt:lpstr>ПРИЛАДИ ТА ПРИСТРОЇ ІНТЕГРАЛЬНОЇ ОПТИКИ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  <vt:lpstr>ФОТОПРИЙМАЧІ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АНАЛОГОВА СХЕМОТЕХНІКА</dc:title>
  <dc:creator>Kolya</dc:creator>
  <cp:lastModifiedBy>Николай</cp:lastModifiedBy>
  <cp:revision>120</cp:revision>
  <dcterms:created xsi:type="dcterms:W3CDTF">2018-02-28T09:14:47Z</dcterms:created>
  <dcterms:modified xsi:type="dcterms:W3CDTF">2025-03-06T12:18:01Z</dcterms:modified>
</cp:coreProperties>
</file>