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1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9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59362"/>
            <a:ext cx="7468553" cy="2914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kern="0" spc="-122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Логопедичні тренажери та ресурси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837724" y="4832985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Сучасні логопедичні методи включають використання комп'ютерних програм, онлайн-ігор та дидактичного матеріалу, що допомагає дітям долати мовні труднощі та розвивати мовні навички.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6269117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6276737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6251258"/>
            <a:ext cx="2306598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Iryna Kucherak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325166"/>
            <a:ext cx="599777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Тренажер «Світ звуків»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388156"/>
            <a:ext cx="3614618" cy="2521506"/>
          </a:xfrm>
          <a:prstGeom prst="roundRect">
            <a:avLst>
              <a:gd name="adj" fmla="val 39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71059" y="2635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Розпізнавання звуків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71059" y="3130629"/>
            <a:ext cx="312074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Тренажер допомагає дітям розрізняти різні звуки та розвивати фонематичний слух.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2388156"/>
            <a:ext cx="3614618" cy="2521506"/>
          </a:xfrm>
          <a:prstGeom prst="roundRect">
            <a:avLst>
              <a:gd name="adj" fmla="val 39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24993" y="2635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Вимова звуків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24993" y="3130629"/>
            <a:ext cx="312074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Завдання спрямовані на правильне вимовляння окремих звуків та їх комбінацій.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148977"/>
            <a:ext cx="7468553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71059" y="53959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Граматичні вправи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71059" y="5891451"/>
            <a:ext cx="69746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Тренажер містить вправи, які допомагають дітям удосконалювати граматичний склад мови.</a:t>
            </a:r>
            <a:endParaRPr lang="en-US" sz="185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C0B875-C3CE-4E96-832B-5AB86E6BD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773" y="7391994"/>
            <a:ext cx="8151628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1141" y="618292"/>
            <a:ext cx="7574518" cy="1318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kern="0" spc="-83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Логопедичний тренажер «Дельта 142»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92133" y="2273260"/>
            <a:ext cx="30480" cy="5337929"/>
          </a:xfrm>
          <a:prstGeom prst="roundRect">
            <a:avLst>
              <a:gd name="adj" fmla="val 308970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6829127" y="2762369"/>
            <a:ext cx="784741" cy="30480"/>
          </a:xfrm>
          <a:prstGeom prst="roundRect">
            <a:avLst>
              <a:gd name="adj" fmla="val 308970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6355140" y="2525435"/>
            <a:ext cx="504468" cy="50446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28256" y="2619375"/>
            <a:ext cx="158234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840504" y="2497455"/>
            <a:ext cx="3301008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Артикуляційна гімнастика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840504" y="2961680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Вправи для розвитку рухливості мовного апарату, що допомагають покращити вимову.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29127" y="4616410"/>
            <a:ext cx="784741" cy="30480"/>
          </a:xfrm>
          <a:prstGeom prst="roundRect">
            <a:avLst>
              <a:gd name="adj" fmla="val 308970"/>
            </a:avLst>
          </a:prstGeom>
          <a:solidFill>
            <a:srgbClr val="DA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6355140" y="4379476"/>
            <a:ext cx="504468" cy="50446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28256" y="4473416"/>
            <a:ext cx="158234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840504" y="4351496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Звуковимова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840504" y="4815721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Завдання, спрямовані на відпрацювання правильного вимовляння окремих звуків та їх комбінацій.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29127" y="6470452"/>
            <a:ext cx="784741" cy="30480"/>
          </a:xfrm>
          <a:prstGeom prst="roundRect">
            <a:avLst>
              <a:gd name="adj" fmla="val 308970"/>
            </a:avLst>
          </a:prstGeom>
          <a:solidFill>
            <a:srgbClr val="DA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6355140" y="6233517"/>
            <a:ext cx="504468" cy="50446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28256" y="6327458"/>
            <a:ext cx="158234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840504" y="6205538"/>
            <a:ext cx="2674977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Лексика та граматика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840504" y="6669762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Вправи для розширення словникового запасу та удосконалення граматичного складу мови.</a:t>
            </a:r>
            <a:endParaRPr lang="en-US" sz="175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68A79EF-8BF8-4C84-9CC0-E7E177FBD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898" y="7386995"/>
            <a:ext cx="773299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42267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Навчально-програмний комплекс «Адаптація ЛОГО»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485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Інтерактивні вправи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39853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Комплекс пропонує різноманітні інтерактивні вправи, що роблять процес навчання цікавим та захоплюючим.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948589"/>
            <a:ext cx="342852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Тестування та моніторинг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539853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Можливість проводити тестування та відстежувати прогрес дітей у навчанні.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948589"/>
            <a:ext cx="348674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Індивідуалізація навчання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539853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Комплекс дозволяє адаптувати завдання до індивідуальних потреб кожної дитини.</a:t>
            </a:r>
            <a:endParaRPr lang="en-US" sz="18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634D11-EE81-42FA-8896-CC31E626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735" y="7448550"/>
            <a:ext cx="1160366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9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7218" y="652820"/>
            <a:ext cx="7482364" cy="1396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kern="0" spc="-88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Вимоги до програмно-апаратних комплексів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317218" y="2672477"/>
            <a:ext cx="534114" cy="534114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00455" y="2771894"/>
            <a:ext cx="167521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7088624" y="2672477"/>
            <a:ext cx="2792968" cy="349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Надійний процесор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7088624" y="3163967"/>
            <a:ext cx="2851190" cy="1519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Для забезпечення плавної роботи програмного забезпечення та швидкого відгуку.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10177105" y="2672477"/>
            <a:ext cx="534114" cy="534114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60343" y="2771894"/>
            <a:ext cx="167521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10948511" y="2672477"/>
            <a:ext cx="2851190" cy="698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Достатньо оперативної пам'яті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10948511" y="3513058"/>
            <a:ext cx="2851190" cy="1139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Для запуску програмного забезпечення та збереження даних.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17218" y="5187553"/>
            <a:ext cx="534114" cy="534114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500455" y="5286970"/>
            <a:ext cx="167521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7088624" y="5187553"/>
            <a:ext cx="2792968" cy="349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Якісний мікрофон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7088624" y="5679043"/>
            <a:ext cx="2851190" cy="759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Для запису звуку та аналізу мови дитини.</a:t>
            </a:r>
            <a:endParaRPr lang="en-US" sz="1850" dirty="0"/>
          </a:p>
        </p:txBody>
      </p:sp>
      <p:sp>
        <p:nvSpPr>
          <p:cNvPr id="16" name="Shape 13"/>
          <p:cNvSpPr/>
          <p:nvPr/>
        </p:nvSpPr>
        <p:spPr>
          <a:xfrm>
            <a:off x="10177105" y="5187553"/>
            <a:ext cx="534114" cy="534114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60343" y="5286970"/>
            <a:ext cx="167521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10948511" y="5187553"/>
            <a:ext cx="2792968" cy="349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Доступ до інтернету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10948511" y="5679043"/>
            <a:ext cx="2851190" cy="1899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Для завантаження оновлень, доступу до онлайн-ресурсів та використання хмарних сервісів.</a:t>
            </a:r>
            <a:endParaRPr lang="en-US" sz="185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5B960-92C1-402D-A8DA-077B48DE6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113" y="7641264"/>
            <a:ext cx="8846288" cy="5883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4199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9735" y="3744873"/>
            <a:ext cx="11911965" cy="621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kern="0" spc="-78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Інтернет-ресурси із логопедичними онлайн-іграми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739735" y="4683443"/>
            <a:ext cx="13150929" cy="2443163"/>
          </a:xfrm>
          <a:prstGeom prst="roundRect">
            <a:avLst>
              <a:gd name="adj" fmla="val 363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47355" y="4691063"/>
            <a:ext cx="13135689" cy="60698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58691" y="4825484"/>
            <a:ext cx="6141363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Назва ресурсу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7530346" y="4825484"/>
            <a:ext cx="6141363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Опис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747355" y="5298043"/>
            <a:ext cx="13135689" cy="60698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958691" y="5432465"/>
            <a:ext cx="6141363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Логопедичний портал "Говорун"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7530346" y="5432465"/>
            <a:ext cx="6141363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Надає доступ до великої колекції логопедичних ігор та вправ.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747355" y="5905024"/>
            <a:ext cx="13135689" cy="60698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958691" y="6039445"/>
            <a:ext cx="6141363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Онлайн-платформа "Mova.ua"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7530346" y="6039445"/>
            <a:ext cx="6141363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Пропонує інтерактивні вправи для розвитку мовлення та письма.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747355" y="6512004"/>
            <a:ext cx="13135689" cy="60698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958691" y="6646426"/>
            <a:ext cx="6141363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Канал "Логопед онлайн" на YouTube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7530346" y="6646426"/>
            <a:ext cx="6141363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Публікує відеоуроки та ігри для дітей з логопедичними проблемами.</a:t>
            </a:r>
            <a:endParaRPr lang="en-US" sz="165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F552BE-3DF4-4511-B27A-242A1D62A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20" y="7343061"/>
            <a:ext cx="8417552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39046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Дидактичний матеріал для логокорекційних занять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825829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645944"/>
            <a:ext cx="314848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Картки з зображеннями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6141482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Допомагають розвивати словниковий запас, вчити називати предмети та їх ознаки.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825829"/>
            <a:ext cx="4078962" cy="25209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56459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Картки із звуками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75659" y="614148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Допомагають розвивати фонематичний слух та вчити вимовляти звуки.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825829"/>
            <a:ext cx="4079081" cy="25210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564606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Картки з діями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3595" y="6141601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Допомагають розвивати граматику та вчити будувати речення.</a:t>
            </a:r>
            <a:endParaRPr lang="en-US" sz="18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3AB1C2-704A-4548-A551-2F919D5EF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765" y="7434143"/>
            <a:ext cx="3381375" cy="781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5152A7-01AA-4AA2-A317-7168926E4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1" y="7388963"/>
            <a:ext cx="103632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0693" y="614720"/>
            <a:ext cx="7582614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kern="0" spc="-83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Застосування тренажерів у логопедичній практиці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93" y="2261354"/>
            <a:ext cx="1115258" cy="178450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30517" y="2484358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Діагностика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230517" y="2946202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Тренажери допомагають виявити мовні проблеми та визначити рівень розвитку мови.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93" y="4045863"/>
            <a:ext cx="1115258" cy="17845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30517" y="4268867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Навчання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2230517" y="4730710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Завдання спрямовані на удосконалення мовних навичок та подолання мовних труднощів.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93" y="5830372"/>
            <a:ext cx="1115258" cy="178450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30517" y="6053376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Контроль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2230517" y="6515219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Тренажери дозволяють відстежувати прогрес дітей у навчанні та коригувати процес навчання.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377</Words>
  <Application>Microsoft Office PowerPoint</Application>
  <PresentationFormat>Довільний</PresentationFormat>
  <Paragraphs>71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Calibri</vt:lpstr>
      <vt:lpstr>Source Sans Pro</vt:lpstr>
      <vt:lpstr>Source Sans Pro Bold</vt:lpstr>
      <vt:lpstr>Source Serif Pro Semi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Iryna Kucherak</cp:lastModifiedBy>
  <cp:revision>2</cp:revision>
  <dcterms:created xsi:type="dcterms:W3CDTF">2024-10-10T19:34:31Z</dcterms:created>
  <dcterms:modified xsi:type="dcterms:W3CDTF">2024-10-10T19:37:13Z</dcterms:modified>
</cp:coreProperties>
</file>