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17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9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3">
  <dgm:title val=""/>
  <dgm:desc val=""/>
  <dgm:catLst>
    <dgm:cat type="accent4" pri="11300"/>
  </dgm:catLst>
  <dgm:styleLbl name="node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shade val="80000"/>
      </a:schemeClr>
      <a:schemeClr val="accent4">
        <a:tint val="7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/>
    <dgm:txEffectClrLst/>
  </dgm:styleLbl>
  <dgm:styleLbl name="ln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9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8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CDA687B-A4B2-4068-A6E7-54702AEEA0BA}" type="doc">
      <dgm:prSet loTypeId="urn:microsoft.com/office/officeart/2005/8/layout/lProcess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9CA6CDA-13D6-4F86-83DA-005C555D9498}">
      <dgm:prSet phldrT="[Текст]" custT="1"/>
      <dgm:spPr/>
      <dgm:t>
        <a:bodyPr/>
        <a:lstStyle/>
        <a:p>
          <a:r>
            <a:rPr lang="uk-UA" sz="2000" dirty="0" smtClean="0"/>
            <a:t>декомунікативний</a:t>
          </a:r>
          <a:endParaRPr lang="ru-RU" sz="2000" dirty="0"/>
        </a:p>
      </dgm:t>
    </dgm:pt>
    <dgm:pt modelId="{5796256C-9984-4A5B-92DE-B74116249C75}" type="parTrans" cxnId="{369D4331-6AA1-49AA-BF3F-F43CA55DD3F9}">
      <dgm:prSet/>
      <dgm:spPr/>
      <dgm:t>
        <a:bodyPr/>
        <a:lstStyle/>
        <a:p>
          <a:endParaRPr lang="ru-RU"/>
        </a:p>
      </dgm:t>
    </dgm:pt>
    <dgm:pt modelId="{D4928E34-8AA0-4519-AB54-4037CA903015}" type="sibTrans" cxnId="{369D4331-6AA1-49AA-BF3F-F43CA55DD3F9}">
      <dgm:prSet/>
      <dgm:spPr/>
      <dgm:t>
        <a:bodyPr/>
        <a:lstStyle/>
        <a:p>
          <a:endParaRPr lang="ru-RU"/>
        </a:p>
      </dgm:t>
    </dgm:pt>
    <dgm:pt modelId="{74CC9240-3D0C-4E51-9954-E5BBE0311627}">
      <dgm:prSet phldrT="[Текст]" custT="1"/>
      <dgm:spPr/>
      <dgm:t>
        <a:bodyPr/>
        <a:lstStyle/>
        <a:p>
          <a:pPr algn="l">
            <a:lnSpc>
              <a:spcPct val="90000"/>
            </a:lnSpc>
          </a:pPr>
          <a:r>
            <a:rPr lang="uk-UA" sz="1800" dirty="0" smtClean="0"/>
            <a:t>- визначення теми і мети виступу;</a:t>
          </a:r>
        </a:p>
        <a:p>
          <a:pPr algn="l">
            <a:lnSpc>
              <a:spcPct val="90000"/>
            </a:lnSpc>
          </a:pPr>
          <a:r>
            <a:rPr lang="uk-UA" sz="1800" dirty="0" smtClean="0"/>
            <a:t>-оцінка аудиторії і обстановки;</a:t>
          </a:r>
        </a:p>
        <a:p>
          <a:pPr algn="l">
            <a:lnSpc>
              <a:spcPct val="90000"/>
            </a:lnSpc>
          </a:pPr>
          <a:r>
            <a:rPr lang="uk-UA" sz="1800" dirty="0" smtClean="0"/>
            <a:t>- підбір матеріалу;</a:t>
          </a:r>
        </a:p>
        <a:p>
          <a:pPr algn="l">
            <a:lnSpc>
              <a:spcPct val="100000"/>
            </a:lnSpc>
          </a:pPr>
          <a:r>
            <a:rPr lang="uk-UA" sz="1800" dirty="0" smtClean="0"/>
            <a:t>-вироблення тексту;</a:t>
          </a:r>
        </a:p>
        <a:p>
          <a:pPr algn="l">
            <a:lnSpc>
              <a:spcPct val="100000"/>
            </a:lnSpc>
          </a:pPr>
          <a:r>
            <a:rPr lang="uk-UA" sz="1800" dirty="0" smtClean="0"/>
            <a:t>-репетиція</a:t>
          </a:r>
          <a:endParaRPr lang="ru-RU" sz="1800" dirty="0"/>
        </a:p>
      </dgm:t>
    </dgm:pt>
    <dgm:pt modelId="{CB29A6B2-9B42-4064-94F1-8C42295BB504}" type="parTrans" cxnId="{DE18A79A-40C7-4C97-9F04-0C670CB96962}">
      <dgm:prSet/>
      <dgm:spPr/>
      <dgm:t>
        <a:bodyPr/>
        <a:lstStyle/>
        <a:p>
          <a:endParaRPr lang="ru-RU"/>
        </a:p>
      </dgm:t>
    </dgm:pt>
    <dgm:pt modelId="{78080CFB-5FE1-417E-8D4D-9CAB83A7F645}" type="sibTrans" cxnId="{DE18A79A-40C7-4C97-9F04-0C670CB96962}">
      <dgm:prSet/>
      <dgm:spPr/>
      <dgm:t>
        <a:bodyPr/>
        <a:lstStyle/>
        <a:p>
          <a:endParaRPr lang="ru-RU"/>
        </a:p>
      </dgm:t>
    </dgm:pt>
    <dgm:pt modelId="{74F502D7-5363-4615-B16F-F711F4682811}">
      <dgm:prSet phldrT="[Текст]" custT="1"/>
      <dgm:spPr/>
      <dgm:t>
        <a:bodyPr/>
        <a:lstStyle/>
        <a:p>
          <a:r>
            <a:rPr lang="uk-UA" sz="2000" dirty="0" smtClean="0"/>
            <a:t>комунікативний</a:t>
          </a:r>
          <a:endParaRPr lang="ru-RU" sz="2000" dirty="0"/>
        </a:p>
      </dgm:t>
    </dgm:pt>
    <dgm:pt modelId="{3C041357-456E-4D5B-8EBE-5F51C357A161}" type="parTrans" cxnId="{9F5884E6-8955-4C34-8EF2-CD08D6AC2E28}">
      <dgm:prSet/>
      <dgm:spPr/>
      <dgm:t>
        <a:bodyPr/>
        <a:lstStyle/>
        <a:p>
          <a:endParaRPr lang="ru-RU"/>
        </a:p>
      </dgm:t>
    </dgm:pt>
    <dgm:pt modelId="{AB71AE9C-326F-4CE6-9B2C-2D014BFA7C88}" type="sibTrans" cxnId="{9F5884E6-8955-4C34-8EF2-CD08D6AC2E28}">
      <dgm:prSet/>
      <dgm:spPr/>
      <dgm:t>
        <a:bodyPr/>
        <a:lstStyle/>
        <a:p>
          <a:endParaRPr lang="ru-RU"/>
        </a:p>
      </dgm:t>
    </dgm:pt>
    <dgm:pt modelId="{16429508-EDE1-481A-B26A-23289B84D3DE}">
      <dgm:prSet phldrT="[Текст]" custT="1"/>
      <dgm:spPr/>
      <dgm:t>
        <a:bodyPr/>
        <a:lstStyle/>
        <a:p>
          <a:r>
            <a:rPr lang="uk-UA" sz="1800" dirty="0" smtClean="0"/>
            <a:t>- проголошення промови</a:t>
          </a:r>
          <a:endParaRPr lang="ru-RU" sz="1800" dirty="0"/>
        </a:p>
      </dgm:t>
    </dgm:pt>
    <dgm:pt modelId="{7413E28F-E776-47D3-A1B3-954ACB58D715}" type="parTrans" cxnId="{11737BB6-8AB4-49E6-9C24-2E8F0E5D32A3}">
      <dgm:prSet/>
      <dgm:spPr/>
      <dgm:t>
        <a:bodyPr/>
        <a:lstStyle/>
        <a:p>
          <a:endParaRPr lang="ru-RU"/>
        </a:p>
      </dgm:t>
    </dgm:pt>
    <dgm:pt modelId="{DE846258-B818-4DF0-93EC-685F0D219127}" type="sibTrans" cxnId="{11737BB6-8AB4-49E6-9C24-2E8F0E5D32A3}">
      <dgm:prSet/>
      <dgm:spPr/>
      <dgm:t>
        <a:bodyPr/>
        <a:lstStyle/>
        <a:p>
          <a:endParaRPr lang="ru-RU"/>
        </a:p>
      </dgm:t>
    </dgm:pt>
    <dgm:pt modelId="{3F1500EA-DBEE-4ECB-B29E-C2F3D2EFEF6C}">
      <dgm:prSet phldrT="[Текст]" custT="1"/>
      <dgm:spPr/>
      <dgm:t>
        <a:bodyPr/>
        <a:lstStyle/>
        <a:p>
          <a:r>
            <a:rPr lang="uk-UA" sz="2000" dirty="0" smtClean="0"/>
            <a:t>післякомунікативний</a:t>
          </a:r>
        </a:p>
      </dgm:t>
    </dgm:pt>
    <dgm:pt modelId="{166163EA-DB35-4A9D-B5FF-36456400CC20}" type="parTrans" cxnId="{7FAFB7CF-E47F-4467-A93F-2C7AAAF337AB}">
      <dgm:prSet/>
      <dgm:spPr/>
      <dgm:t>
        <a:bodyPr/>
        <a:lstStyle/>
        <a:p>
          <a:endParaRPr lang="ru-RU"/>
        </a:p>
      </dgm:t>
    </dgm:pt>
    <dgm:pt modelId="{F82C0485-DA48-4B20-B957-5A23DEAA82EF}" type="sibTrans" cxnId="{7FAFB7CF-E47F-4467-A93F-2C7AAAF337AB}">
      <dgm:prSet/>
      <dgm:spPr/>
      <dgm:t>
        <a:bodyPr/>
        <a:lstStyle/>
        <a:p>
          <a:endParaRPr lang="ru-RU"/>
        </a:p>
      </dgm:t>
    </dgm:pt>
    <dgm:pt modelId="{9B2F6EC5-755A-4381-8415-8BA279AA1754}">
      <dgm:prSet phldrT="[Текст]" custT="1"/>
      <dgm:spPr/>
      <dgm:t>
        <a:bodyPr/>
        <a:lstStyle/>
        <a:p>
          <a:r>
            <a:rPr lang="uk-UA" sz="1800" dirty="0" smtClean="0"/>
            <a:t>- аналіз промови</a:t>
          </a:r>
          <a:endParaRPr lang="ru-RU" sz="1800" dirty="0"/>
        </a:p>
      </dgm:t>
    </dgm:pt>
    <dgm:pt modelId="{BF438189-8FE1-4AD0-BF37-4D977D59E672}" type="parTrans" cxnId="{97F07FF8-80CD-48CD-A4E6-26AEE13E4EB1}">
      <dgm:prSet/>
      <dgm:spPr/>
      <dgm:t>
        <a:bodyPr/>
        <a:lstStyle/>
        <a:p>
          <a:endParaRPr lang="ru-RU"/>
        </a:p>
      </dgm:t>
    </dgm:pt>
    <dgm:pt modelId="{A879E91F-6FB2-46B4-961B-ABDA951F51A6}" type="sibTrans" cxnId="{97F07FF8-80CD-48CD-A4E6-26AEE13E4EB1}">
      <dgm:prSet/>
      <dgm:spPr/>
      <dgm:t>
        <a:bodyPr/>
        <a:lstStyle/>
        <a:p>
          <a:endParaRPr lang="ru-RU"/>
        </a:p>
      </dgm:t>
    </dgm:pt>
    <dgm:pt modelId="{0C48E3FA-4C46-4991-9E9F-73A0573E8206}" type="pres">
      <dgm:prSet presAssocID="{ECDA687B-A4B2-4068-A6E7-54702AEEA0BA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1808EEC-4591-4E50-A87D-109BA94D5D36}" type="pres">
      <dgm:prSet presAssocID="{59CA6CDA-13D6-4F86-83DA-005C555D9498}" presName="compNode" presStyleCnt="0"/>
      <dgm:spPr/>
    </dgm:pt>
    <dgm:pt modelId="{A0EDC537-48CB-4E13-8A15-656A2E69D7CA}" type="pres">
      <dgm:prSet presAssocID="{59CA6CDA-13D6-4F86-83DA-005C555D9498}" presName="aNode" presStyleLbl="bgShp" presStyleIdx="0" presStyleCnt="3" custScaleX="123265" custScaleY="99999" custLinFactNeighborX="3695" custLinFactNeighborY="-4391"/>
      <dgm:spPr/>
      <dgm:t>
        <a:bodyPr/>
        <a:lstStyle/>
        <a:p>
          <a:endParaRPr lang="ru-RU"/>
        </a:p>
      </dgm:t>
    </dgm:pt>
    <dgm:pt modelId="{B7649287-97C1-46C2-8005-5DE716046B00}" type="pres">
      <dgm:prSet presAssocID="{59CA6CDA-13D6-4F86-83DA-005C555D9498}" presName="textNode" presStyleLbl="bgShp" presStyleIdx="0" presStyleCnt="3"/>
      <dgm:spPr/>
      <dgm:t>
        <a:bodyPr/>
        <a:lstStyle/>
        <a:p>
          <a:endParaRPr lang="ru-RU"/>
        </a:p>
      </dgm:t>
    </dgm:pt>
    <dgm:pt modelId="{0E6BF336-264C-460E-948E-0B9A5BDA7031}" type="pres">
      <dgm:prSet presAssocID="{59CA6CDA-13D6-4F86-83DA-005C555D9498}" presName="compChildNode" presStyleCnt="0"/>
      <dgm:spPr/>
    </dgm:pt>
    <dgm:pt modelId="{2B252BC1-98BC-4175-9D90-EDF8AC490C5F}" type="pres">
      <dgm:prSet presAssocID="{59CA6CDA-13D6-4F86-83DA-005C555D9498}" presName="theInnerList" presStyleCnt="0"/>
      <dgm:spPr/>
    </dgm:pt>
    <dgm:pt modelId="{8892BF36-BB2F-4E87-939D-D8A01E4BCEF3}" type="pres">
      <dgm:prSet presAssocID="{74CC9240-3D0C-4E51-9954-E5BBE0311627}" presName="childNode" presStyleLbl="node1" presStyleIdx="0" presStyleCnt="3" custScaleX="142362" custScaleY="93259" custLinFactNeighborX="3101" custLinFactNeighborY="-111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D30A6D-E86F-40E3-ADB2-3B52EA35DD3E}" type="pres">
      <dgm:prSet presAssocID="{59CA6CDA-13D6-4F86-83DA-005C555D9498}" presName="aSpace" presStyleCnt="0"/>
      <dgm:spPr/>
    </dgm:pt>
    <dgm:pt modelId="{72F0B1C5-3179-4415-9251-CA51B60E0102}" type="pres">
      <dgm:prSet presAssocID="{74F502D7-5363-4615-B16F-F711F4682811}" presName="compNode" presStyleCnt="0"/>
      <dgm:spPr/>
    </dgm:pt>
    <dgm:pt modelId="{5E43F201-3ED4-4960-B316-E2C69988AC5A}" type="pres">
      <dgm:prSet presAssocID="{74F502D7-5363-4615-B16F-F711F4682811}" presName="aNode" presStyleLbl="bgShp" presStyleIdx="1" presStyleCnt="3" custLinFactNeighborX="2447"/>
      <dgm:spPr/>
      <dgm:t>
        <a:bodyPr/>
        <a:lstStyle/>
        <a:p>
          <a:endParaRPr lang="ru-RU"/>
        </a:p>
      </dgm:t>
    </dgm:pt>
    <dgm:pt modelId="{800CF3A4-7550-4C3E-8596-F7F59FEAE97B}" type="pres">
      <dgm:prSet presAssocID="{74F502D7-5363-4615-B16F-F711F4682811}" presName="textNode" presStyleLbl="bgShp" presStyleIdx="1" presStyleCnt="3"/>
      <dgm:spPr/>
      <dgm:t>
        <a:bodyPr/>
        <a:lstStyle/>
        <a:p>
          <a:endParaRPr lang="ru-RU"/>
        </a:p>
      </dgm:t>
    </dgm:pt>
    <dgm:pt modelId="{60D2896A-598E-42EA-A0A5-8CA857BB3F77}" type="pres">
      <dgm:prSet presAssocID="{74F502D7-5363-4615-B16F-F711F4682811}" presName="compChildNode" presStyleCnt="0"/>
      <dgm:spPr/>
    </dgm:pt>
    <dgm:pt modelId="{087E6963-8516-4F4B-B041-389961861A85}" type="pres">
      <dgm:prSet presAssocID="{74F502D7-5363-4615-B16F-F711F4682811}" presName="theInnerList" presStyleCnt="0"/>
      <dgm:spPr/>
    </dgm:pt>
    <dgm:pt modelId="{09514461-DB13-4A06-A975-1CF9861E9D36}" type="pres">
      <dgm:prSet presAssocID="{16429508-EDE1-481A-B26A-23289B84D3DE}" presName="childNode" presStyleLbl="node1" presStyleIdx="1" presStyleCnt="3" custScaleX="119653" custScaleY="76922" custLinFactNeighborX="1777" custLinFactNeighborY="-72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32ED40-E8AE-4912-9933-07978F95A1BB}" type="pres">
      <dgm:prSet presAssocID="{74F502D7-5363-4615-B16F-F711F4682811}" presName="aSpace" presStyleCnt="0"/>
      <dgm:spPr/>
    </dgm:pt>
    <dgm:pt modelId="{516C1FE2-2177-4FA4-8A42-F623D733938B}" type="pres">
      <dgm:prSet presAssocID="{3F1500EA-DBEE-4ECB-B29E-C2F3D2EFEF6C}" presName="compNode" presStyleCnt="0"/>
      <dgm:spPr/>
    </dgm:pt>
    <dgm:pt modelId="{92061323-93E1-494D-A23A-BB4787FF1847}" type="pres">
      <dgm:prSet presAssocID="{3F1500EA-DBEE-4ECB-B29E-C2F3D2EFEF6C}" presName="aNode" presStyleLbl="bgShp" presStyleIdx="2" presStyleCnt="3" custScaleX="133903" custScaleY="100000" custLinFactNeighborX="10793"/>
      <dgm:spPr/>
      <dgm:t>
        <a:bodyPr/>
        <a:lstStyle/>
        <a:p>
          <a:endParaRPr lang="ru-RU"/>
        </a:p>
      </dgm:t>
    </dgm:pt>
    <dgm:pt modelId="{4D1E7FEF-B3E1-4A6E-A94F-AED3FC8EED6F}" type="pres">
      <dgm:prSet presAssocID="{3F1500EA-DBEE-4ECB-B29E-C2F3D2EFEF6C}" presName="textNode" presStyleLbl="bgShp" presStyleIdx="2" presStyleCnt="3"/>
      <dgm:spPr/>
      <dgm:t>
        <a:bodyPr/>
        <a:lstStyle/>
        <a:p>
          <a:endParaRPr lang="ru-RU"/>
        </a:p>
      </dgm:t>
    </dgm:pt>
    <dgm:pt modelId="{0D509265-BD0C-4711-A73A-B6D5E2D6F92D}" type="pres">
      <dgm:prSet presAssocID="{3F1500EA-DBEE-4ECB-B29E-C2F3D2EFEF6C}" presName="compChildNode" presStyleCnt="0"/>
      <dgm:spPr/>
    </dgm:pt>
    <dgm:pt modelId="{D646BFC2-AE8F-4886-B795-2FF9A4ADCF3A}" type="pres">
      <dgm:prSet presAssocID="{3F1500EA-DBEE-4ECB-B29E-C2F3D2EFEF6C}" presName="theInnerList" presStyleCnt="0"/>
      <dgm:spPr/>
    </dgm:pt>
    <dgm:pt modelId="{95D18E7D-CDFE-4EB9-BC28-A8B5275BD07A}" type="pres">
      <dgm:prSet presAssocID="{9B2F6EC5-755A-4381-8415-8BA279AA1754}" presName="childNode" presStyleLbl="node1" presStyleIdx="2" presStyleCnt="3" custScaleX="115344" custScaleY="67308" custLinFactNeighborX="0" custLinFactNeighborY="-96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FAFB7CF-E47F-4467-A93F-2C7AAAF337AB}" srcId="{ECDA687B-A4B2-4068-A6E7-54702AEEA0BA}" destId="{3F1500EA-DBEE-4ECB-B29E-C2F3D2EFEF6C}" srcOrd="2" destOrd="0" parTransId="{166163EA-DB35-4A9D-B5FF-36456400CC20}" sibTransId="{F82C0485-DA48-4B20-B957-5A23DEAA82EF}"/>
    <dgm:cxn modelId="{3BD5F82D-5B6F-4AE3-906C-277982808902}" type="presOf" srcId="{74F502D7-5363-4615-B16F-F711F4682811}" destId="{5E43F201-3ED4-4960-B316-E2C69988AC5A}" srcOrd="0" destOrd="0" presId="urn:microsoft.com/office/officeart/2005/8/layout/lProcess2"/>
    <dgm:cxn modelId="{1B2A9A1C-7CAC-486E-9D86-E430D32892CE}" type="presOf" srcId="{9B2F6EC5-755A-4381-8415-8BA279AA1754}" destId="{95D18E7D-CDFE-4EB9-BC28-A8B5275BD07A}" srcOrd="0" destOrd="0" presId="urn:microsoft.com/office/officeart/2005/8/layout/lProcess2"/>
    <dgm:cxn modelId="{DCAC4D2D-E743-45A4-8DA1-5E49831027E8}" type="presOf" srcId="{74CC9240-3D0C-4E51-9954-E5BBE0311627}" destId="{8892BF36-BB2F-4E87-939D-D8A01E4BCEF3}" srcOrd="0" destOrd="0" presId="urn:microsoft.com/office/officeart/2005/8/layout/lProcess2"/>
    <dgm:cxn modelId="{97F07FF8-80CD-48CD-A4E6-26AEE13E4EB1}" srcId="{3F1500EA-DBEE-4ECB-B29E-C2F3D2EFEF6C}" destId="{9B2F6EC5-755A-4381-8415-8BA279AA1754}" srcOrd="0" destOrd="0" parTransId="{BF438189-8FE1-4AD0-BF37-4D977D59E672}" sibTransId="{A879E91F-6FB2-46B4-961B-ABDA951F51A6}"/>
    <dgm:cxn modelId="{87EF7B6F-DF99-4462-B6DD-7512C6501FC8}" type="presOf" srcId="{59CA6CDA-13D6-4F86-83DA-005C555D9498}" destId="{B7649287-97C1-46C2-8005-5DE716046B00}" srcOrd="1" destOrd="0" presId="urn:microsoft.com/office/officeart/2005/8/layout/lProcess2"/>
    <dgm:cxn modelId="{45537992-F72D-4DEA-AC78-D54DD50D8E79}" type="presOf" srcId="{59CA6CDA-13D6-4F86-83DA-005C555D9498}" destId="{A0EDC537-48CB-4E13-8A15-656A2E69D7CA}" srcOrd="0" destOrd="0" presId="urn:microsoft.com/office/officeart/2005/8/layout/lProcess2"/>
    <dgm:cxn modelId="{CCE42265-E0BE-4142-885A-9C4BEBF163CD}" type="presOf" srcId="{3F1500EA-DBEE-4ECB-B29E-C2F3D2EFEF6C}" destId="{4D1E7FEF-B3E1-4A6E-A94F-AED3FC8EED6F}" srcOrd="1" destOrd="0" presId="urn:microsoft.com/office/officeart/2005/8/layout/lProcess2"/>
    <dgm:cxn modelId="{9F5884E6-8955-4C34-8EF2-CD08D6AC2E28}" srcId="{ECDA687B-A4B2-4068-A6E7-54702AEEA0BA}" destId="{74F502D7-5363-4615-B16F-F711F4682811}" srcOrd="1" destOrd="0" parTransId="{3C041357-456E-4D5B-8EBE-5F51C357A161}" sibTransId="{AB71AE9C-326F-4CE6-9B2C-2D014BFA7C88}"/>
    <dgm:cxn modelId="{369D4331-6AA1-49AA-BF3F-F43CA55DD3F9}" srcId="{ECDA687B-A4B2-4068-A6E7-54702AEEA0BA}" destId="{59CA6CDA-13D6-4F86-83DA-005C555D9498}" srcOrd="0" destOrd="0" parTransId="{5796256C-9984-4A5B-92DE-B74116249C75}" sibTransId="{D4928E34-8AA0-4519-AB54-4037CA903015}"/>
    <dgm:cxn modelId="{11737BB6-8AB4-49E6-9C24-2E8F0E5D32A3}" srcId="{74F502D7-5363-4615-B16F-F711F4682811}" destId="{16429508-EDE1-481A-B26A-23289B84D3DE}" srcOrd="0" destOrd="0" parTransId="{7413E28F-E776-47D3-A1B3-954ACB58D715}" sibTransId="{DE846258-B818-4DF0-93EC-685F0D219127}"/>
    <dgm:cxn modelId="{A43484BC-79CF-4C98-9EEB-8365397B3CB2}" type="presOf" srcId="{ECDA687B-A4B2-4068-A6E7-54702AEEA0BA}" destId="{0C48E3FA-4C46-4991-9E9F-73A0573E8206}" srcOrd="0" destOrd="0" presId="urn:microsoft.com/office/officeart/2005/8/layout/lProcess2"/>
    <dgm:cxn modelId="{F5B01E3B-D361-4852-95A2-39C4E900A20F}" type="presOf" srcId="{74F502D7-5363-4615-B16F-F711F4682811}" destId="{800CF3A4-7550-4C3E-8596-F7F59FEAE97B}" srcOrd="1" destOrd="0" presId="urn:microsoft.com/office/officeart/2005/8/layout/lProcess2"/>
    <dgm:cxn modelId="{DE18A79A-40C7-4C97-9F04-0C670CB96962}" srcId="{59CA6CDA-13D6-4F86-83DA-005C555D9498}" destId="{74CC9240-3D0C-4E51-9954-E5BBE0311627}" srcOrd="0" destOrd="0" parTransId="{CB29A6B2-9B42-4064-94F1-8C42295BB504}" sibTransId="{78080CFB-5FE1-417E-8D4D-9CAB83A7F645}"/>
    <dgm:cxn modelId="{450DBEC8-BD98-44FD-A090-14F2FF3E96B5}" type="presOf" srcId="{3F1500EA-DBEE-4ECB-B29E-C2F3D2EFEF6C}" destId="{92061323-93E1-494D-A23A-BB4787FF1847}" srcOrd="0" destOrd="0" presId="urn:microsoft.com/office/officeart/2005/8/layout/lProcess2"/>
    <dgm:cxn modelId="{8AF9375D-D768-4D9B-8F21-98147F7684A3}" type="presOf" srcId="{16429508-EDE1-481A-B26A-23289B84D3DE}" destId="{09514461-DB13-4A06-A975-1CF9861E9D36}" srcOrd="0" destOrd="0" presId="urn:microsoft.com/office/officeart/2005/8/layout/lProcess2"/>
    <dgm:cxn modelId="{4414C09B-FCCE-4774-994B-8F6C87E36E63}" type="presParOf" srcId="{0C48E3FA-4C46-4991-9E9F-73A0573E8206}" destId="{01808EEC-4591-4E50-A87D-109BA94D5D36}" srcOrd="0" destOrd="0" presId="urn:microsoft.com/office/officeart/2005/8/layout/lProcess2"/>
    <dgm:cxn modelId="{7E117C40-131D-4C4B-AB03-D415826598AA}" type="presParOf" srcId="{01808EEC-4591-4E50-A87D-109BA94D5D36}" destId="{A0EDC537-48CB-4E13-8A15-656A2E69D7CA}" srcOrd="0" destOrd="0" presId="urn:microsoft.com/office/officeart/2005/8/layout/lProcess2"/>
    <dgm:cxn modelId="{BB60D9E1-4165-42B0-A140-AA5F49ED67E8}" type="presParOf" srcId="{01808EEC-4591-4E50-A87D-109BA94D5D36}" destId="{B7649287-97C1-46C2-8005-5DE716046B00}" srcOrd="1" destOrd="0" presId="urn:microsoft.com/office/officeart/2005/8/layout/lProcess2"/>
    <dgm:cxn modelId="{66C3DCDD-B1FF-4087-A5AC-E5B5CC005286}" type="presParOf" srcId="{01808EEC-4591-4E50-A87D-109BA94D5D36}" destId="{0E6BF336-264C-460E-948E-0B9A5BDA7031}" srcOrd="2" destOrd="0" presId="urn:microsoft.com/office/officeart/2005/8/layout/lProcess2"/>
    <dgm:cxn modelId="{A60EA8C3-AD11-4506-B09B-25160E25B968}" type="presParOf" srcId="{0E6BF336-264C-460E-948E-0B9A5BDA7031}" destId="{2B252BC1-98BC-4175-9D90-EDF8AC490C5F}" srcOrd="0" destOrd="0" presId="urn:microsoft.com/office/officeart/2005/8/layout/lProcess2"/>
    <dgm:cxn modelId="{9658C55D-77F1-44DD-ADA2-0A4C53DBC334}" type="presParOf" srcId="{2B252BC1-98BC-4175-9D90-EDF8AC490C5F}" destId="{8892BF36-BB2F-4E87-939D-D8A01E4BCEF3}" srcOrd="0" destOrd="0" presId="urn:microsoft.com/office/officeart/2005/8/layout/lProcess2"/>
    <dgm:cxn modelId="{5EB1D0E4-6D03-4248-B772-18120E2BCB55}" type="presParOf" srcId="{0C48E3FA-4C46-4991-9E9F-73A0573E8206}" destId="{F7D30A6D-E86F-40E3-ADB2-3B52EA35DD3E}" srcOrd="1" destOrd="0" presId="urn:microsoft.com/office/officeart/2005/8/layout/lProcess2"/>
    <dgm:cxn modelId="{6DBEAC5D-CC79-4CF2-AE39-64B34225DF53}" type="presParOf" srcId="{0C48E3FA-4C46-4991-9E9F-73A0573E8206}" destId="{72F0B1C5-3179-4415-9251-CA51B60E0102}" srcOrd="2" destOrd="0" presId="urn:microsoft.com/office/officeart/2005/8/layout/lProcess2"/>
    <dgm:cxn modelId="{7BB6EFD7-2594-4273-8864-68DCF4B9C7CC}" type="presParOf" srcId="{72F0B1C5-3179-4415-9251-CA51B60E0102}" destId="{5E43F201-3ED4-4960-B316-E2C69988AC5A}" srcOrd="0" destOrd="0" presId="urn:microsoft.com/office/officeart/2005/8/layout/lProcess2"/>
    <dgm:cxn modelId="{1C5DD35B-E8D6-4E46-9136-9396FE678077}" type="presParOf" srcId="{72F0B1C5-3179-4415-9251-CA51B60E0102}" destId="{800CF3A4-7550-4C3E-8596-F7F59FEAE97B}" srcOrd="1" destOrd="0" presId="urn:microsoft.com/office/officeart/2005/8/layout/lProcess2"/>
    <dgm:cxn modelId="{F14719BD-C5FA-40DF-9804-E756892D1FDE}" type="presParOf" srcId="{72F0B1C5-3179-4415-9251-CA51B60E0102}" destId="{60D2896A-598E-42EA-A0A5-8CA857BB3F77}" srcOrd="2" destOrd="0" presId="urn:microsoft.com/office/officeart/2005/8/layout/lProcess2"/>
    <dgm:cxn modelId="{D17AF01B-0511-4386-A888-98254418DF7E}" type="presParOf" srcId="{60D2896A-598E-42EA-A0A5-8CA857BB3F77}" destId="{087E6963-8516-4F4B-B041-389961861A85}" srcOrd="0" destOrd="0" presId="urn:microsoft.com/office/officeart/2005/8/layout/lProcess2"/>
    <dgm:cxn modelId="{6F8F7DF9-28CD-48C3-AF31-ABD87885C7F4}" type="presParOf" srcId="{087E6963-8516-4F4B-B041-389961861A85}" destId="{09514461-DB13-4A06-A975-1CF9861E9D36}" srcOrd="0" destOrd="0" presId="urn:microsoft.com/office/officeart/2005/8/layout/lProcess2"/>
    <dgm:cxn modelId="{4E46FADD-44CB-44D9-A6D2-A28FB98FAA8C}" type="presParOf" srcId="{0C48E3FA-4C46-4991-9E9F-73A0573E8206}" destId="{EE32ED40-E8AE-4912-9933-07978F95A1BB}" srcOrd="3" destOrd="0" presId="urn:microsoft.com/office/officeart/2005/8/layout/lProcess2"/>
    <dgm:cxn modelId="{69A6B211-C27B-4BE9-BEA3-BFA8914B2A36}" type="presParOf" srcId="{0C48E3FA-4C46-4991-9E9F-73A0573E8206}" destId="{516C1FE2-2177-4FA4-8A42-F623D733938B}" srcOrd="4" destOrd="0" presId="urn:microsoft.com/office/officeart/2005/8/layout/lProcess2"/>
    <dgm:cxn modelId="{352CD2AA-270C-4042-9152-816E93B7D40D}" type="presParOf" srcId="{516C1FE2-2177-4FA4-8A42-F623D733938B}" destId="{92061323-93E1-494D-A23A-BB4787FF1847}" srcOrd="0" destOrd="0" presId="urn:microsoft.com/office/officeart/2005/8/layout/lProcess2"/>
    <dgm:cxn modelId="{19C06E27-3284-405C-B65F-842E31F30E2F}" type="presParOf" srcId="{516C1FE2-2177-4FA4-8A42-F623D733938B}" destId="{4D1E7FEF-B3E1-4A6E-A94F-AED3FC8EED6F}" srcOrd="1" destOrd="0" presId="urn:microsoft.com/office/officeart/2005/8/layout/lProcess2"/>
    <dgm:cxn modelId="{B897F5A3-5A75-4588-864E-B2FDBED15454}" type="presParOf" srcId="{516C1FE2-2177-4FA4-8A42-F623D733938B}" destId="{0D509265-BD0C-4711-A73A-B6D5E2D6F92D}" srcOrd="2" destOrd="0" presId="urn:microsoft.com/office/officeart/2005/8/layout/lProcess2"/>
    <dgm:cxn modelId="{FA3B6D78-7E0C-4A85-8A7D-25D92B109B63}" type="presParOf" srcId="{0D509265-BD0C-4711-A73A-B6D5E2D6F92D}" destId="{D646BFC2-AE8F-4886-B795-2FF9A4ADCF3A}" srcOrd="0" destOrd="0" presId="urn:microsoft.com/office/officeart/2005/8/layout/lProcess2"/>
    <dgm:cxn modelId="{3C7F85B6-266E-4EC0-8F07-CE826562F61D}" type="presParOf" srcId="{D646BFC2-AE8F-4886-B795-2FF9A4ADCF3A}" destId="{95D18E7D-CDFE-4EB9-BC28-A8B5275BD07A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5105622-58C6-4734-9E0E-175E1E4E1B37}" type="doc">
      <dgm:prSet loTypeId="urn:microsoft.com/office/officeart/2005/8/layout/hList1" loCatId="list" qsTypeId="urn:microsoft.com/office/officeart/2005/8/quickstyle/simple3" qsCatId="simple" csTypeId="urn:microsoft.com/office/officeart/2005/8/colors/accent4_3" csCatId="accent4" phldr="1"/>
      <dgm:spPr/>
      <dgm:t>
        <a:bodyPr/>
        <a:lstStyle/>
        <a:p>
          <a:endParaRPr lang="ru-RU"/>
        </a:p>
      </dgm:t>
    </dgm:pt>
    <dgm:pt modelId="{258C1013-092B-4AD3-BABA-C6C8327B910B}">
      <dgm:prSet phldrT="[Текст]" custT="1"/>
      <dgm:spPr/>
      <dgm:t>
        <a:bodyPr/>
        <a:lstStyle/>
        <a:p>
          <a:r>
            <a:rPr lang="uk-UA" sz="3200" dirty="0" smtClean="0"/>
            <a:t>простий</a:t>
          </a:r>
          <a:endParaRPr lang="ru-RU" sz="3200" dirty="0"/>
        </a:p>
      </dgm:t>
    </dgm:pt>
    <dgm:pt modelId="{B87D4F98-9E7A-461C-84CE-2567C243A4B9}" type="parTrans" cxnId="{4A7A73F7-5615-4FBA-8AA5-45AF48758F98}">
      <dgm:prSet/>
      <dgm:spPr/>
      <dgm:t>
        <a:bodyPr/>
        <a:lstStyle/>
        <a:p>
          <a:endParaRPr lang="ru-RU"/>
        </a:p>
      </dgm:t>
    </dgm:pt>
    <dgm:pt modelId="{9591C4CF-DEAF-4454-998D-8A8248A4E266}" type="sibTrans" cxnId="{4A7A73F7-5615-4FBA-8AA5-45AF48758F98}">
      <dgm:prSet/>
      <dgm:spPr/>
      <dgm:t>
        <a:bodyPr/>
        <a:lstStyle/>
        <a:p>
          <a:endParaRPr lang="ru-RU"/>
        </a:p>
      </dgm:t>
    </dgm:pt>
    <dgm:pt modelId="{E767F056-A422-4DF3-81A5-5BA3AD8F30DB}">
      <dgm:prSet phldrT="[Текст]" custT="1"/>
      <dgm:spPr/>
      <dgm:t>
        <a:bodyPr/>
        <a:lstStyle/>
        <a:p>
          <a:r>
            <a:rPr lang="uk-UA" sz="2200" dirty="0" smtClean="0"/>
            <a:t>Складається з декількох пунктів, що відносяться до основної частини викладення теми</a:t>
          </a:r>
          <a:endParaRPr lang="ru-RU" sz="2200" dirty="0"/>
        </a:p>
      </dgm:t>
    </dgm:pt>
    <dgm:pt modelId="{D3AB381C-5C4F-45C0-909B-8932DE6B5DB4}" type="parTrans" cxnId="{8A7679D2-180D-4768-A968-F937BFD49155}">
      <dgm:prSet/>
      <dgm:spPr/>
      <dgm:t>
        <a:bodyPr/>
        <a:lstStyle/>
        <a:p>
          <a:endParaRPr lang="ru-RU"/>
        </a:p>
      </dgm:t>
    </dgm:pt>
    <dgm:pt modelId="{749A1FA9-AAE5-4D10-AE59-5E3E72C9D2E9}" type="sibTrans" cxnId="{8A7679D2-180D-4768-A968-F937BFD49155}">
      <dgm:prSet/>
      <dgm:spPr/>
      <dgm:t>
        <a:bodyPr/>
        <a:lstStyle/>
        <a:p>
          <a:endParaRPr lang="ru-RU"/>
        </a:p>
      </dgm:t>
    </dgm:pt>
    <dgm:pt modelId="{DAAB1827-4E3F-49B4-9E03-16C78276999D}">
      <dgm:prSet phldrT="[Текст]" custT="1"/>
      <dgm:spPr/>
      <dgm:t>
        <a:bodyPr/>
        <a:lstStyle/>
        <a:p>
          <a:r>
            <a:rPr lang="uk-UA" sz="3200" dirty="0" smtClean="0"/>
            <a:t>складний</a:t>
          </a:r>
          <a:endParaRPr lang="ru-RU" sz="3200" dirty="0"/>
        </a:p>
      </dgm:t>
    </dgm:pt>
    <dgm:pt modelId="{23B9C07B-EE0C-4C60-9FF2-5BAB86D13C47}" type="parTrans" cxnId="{35FC6834-FE0D-4327-AF30-8B533E369AA2}">
      <dgm:prSet/>
      <dgm:spPr/>
      <dgm:t>
        <a:bodyPr/>
        <a:lstStyle/>
        <a:p>
          <a:endParaRPr lang="ru-RU"/>
        </a:p>
      </dgm:t>
    </dgm:pt>
    <dgm:pt modelId="{AF0D70C3-92D3-4828-8C18-BAF61FE8EC34}" type="sibTrans" cxnId="{35FC6834-FE0D-4327-AF30-8B533E369AA2}">
      <dgm:prSet/>
      <dgm:spPr/>
      <dgm:t>
        <a:bodyPr/>
        <a:lstStyle/>
        <a:p>
          <a:endParaRPr lang="ru-RU"/>
        </a:p>
      </dgm:t>
    </dgm:pt>
    <dgm:pt modelId="{CAAF868D-1ABC-41C9-AA31-2A543669A0A6}">
      <dgm:prSet phldrT="[Текст]" custT="1"/>
      <dgm:spPr/>
      <dgm:t>
        <a:bodyPr/>
        <a:lstStyle/>
        <a:p>
          <a:r>
            <a:rPr lang="uk-UA" sz="3200" dirty="0" smtClean="0"/>
            <a:t>цитатний</a:t>
          </a:r>
          <a:endParaRPr lang="ru-RU" sz="3200" dirty="0"/>
        </a:p>
      </dgm:t>
    </dgm:pt>
    <dgm:pt modelId="{03742A7C-FEB2-4DE2-8372-E60C8EA85401}" type="parTrans" cxnId="{026B4782-0798-4C7B-9180-2FA20D54F8BE}">
      <dgm:prSet/>
      <dgm:spPr/>
      <dgm:t>
        <a:bodyPr/>
        <a:lstStyle/>
        <a:p>
          <a:endParaRPr lang="ru-RU"/>
        </a:p>
      </dgm:t>
    </dgm:pt>
    <dgm:pt modelId="{7F1ADAB2-CEB2-4CD9-A2DC-32A78FC3A8B4}" type="sibTrans" cxnId="{026B4782-0798-4C7B-9180-2FA20D54F8BE}">
      <dgm:prSet/>
      <dgm:spPr/>
      <dgm:t>
        <a:bodyPr/>
        <a:lstStyle/>
        <a:p>
          <a:endParaRPr lang="ru-RU"/>
        </a:p>
      </dgm:t>
    </dgm:pt>
    <dgm:pt modelId="{80FBEF24-7251-48D6-AB9D-868A530396CE}">
      <dgm:prSet phldrT="[Текст]" custT="1"/>
      <dgm:spPr/>
      <dgm:t>
        <a:bodyPr/>
        <a:lstStyle/>
        <a:p>
          <a:pPr algn="just"/>
          <a:r>
            <a:rPr lang="uk-UA" sz="2400" dirty="0" smtClean="0"/>
            <a:t>Подібний до простого, тут вживаються цитати, які виражають суть даного речення</a:t>
          </a:r>
          <a:endParaRPr lang="ru-RU" sz="2400" dirty="0"/>
        </a:p>
      </dgm:t>
    </dgm:pt>
    <dgm:pt modelId="{7C4D833D-11E7-4FD4-9679-69DBDC86FA4A}" type="parTrans" cxnId="{8F4EFFA3-3675-47AE-A0E3-D77C8C395AFE}">
      <dgm:prSet/>
      <dgm:spPr/>
      <dgm:t>
        <a:bodyPr/>
        <a:lstStyle/>
        <a:p>
          <a:endParaRPr lang="ru-RU"/>
        </a:p>
      </dgm:t>
    </dgm:pt>
    <dgm:pt modelId="{53795A49-B721-4403-83B8-D33CA316F984}" type="sibTrans" cxnId="{8F4EFFA3-3675-47AE-A0E3-D77C8C395AFE}">
      <dgm:prSet/>
      <dgm:spPr/>
      <dgm:t>
        <a:bodyPr/>
        <a:lstStyle/>
        <a:p>
          <a:endParaRPr lang="ru-RU"/>
        </a:p>
      </dgm:t>
    </dgm:pt>
    <dgm:pt modelId="{56E5C935-2A03-4CDE-84F0-6C23ABA771CD}">
      <dgm:prSet phldrT="[Текст]" custT="1"/>
      <dgm:spPr/>
      <dgm:t>
        <a:bodyPr/>
        <a:lstStyle/>
        <a:p>
          <a:r>
            <a:rPr lang="uk-UA" sz="2400" dirty="0" smtClean="0"/>
            <a:t>Поширення простого плану шляхом розголудження основних питань. Входять вступ і висновки</a:t>
          </a:r>
          <a:endParaRPr lang="ru-RU" sz="2400" dirty="0"/>
        </a:p>
      </dgm:t>
    </dgm:pt>
    <dgm:pt modelId="{66EEA526-4C4E-41FC-9DF3-21EDA68EAC6C}" type="sibTrans" cxnId="{E3A005FB-7570-4E16-ABED-51B1A15918EB}">
      <dgm:prSet/>
      <dgm:spPr/>
      <dgm:t>
        <a:bodyPr/>
        <a:lstStyle/>
        <a:p>
          <a:endParaRPr lang="ru-RU"/>
        </a:p>
      </dgm:t>
    </dgm:pt>
    <dgm:pt modelId="{EBF19725-93FB-438C-BB8F-27C17145235D}" type="parTrans" cxnId="{E3A005FB-7570-4E16-ABED-51B1A15918EB}">
      <dgm:prSet/>
      <dgm:spPr/>
      <dgm:t>
        <a:bodyPr/>
        <a:lstStyle/>
        <a:p>
          <a:endParaRPr lang="ru-RU"/>
        </a:p>
      </dgm:t>
    </dgm:pt>
    <dgm:pt modelId="{6CDFDE80-10C8-4E31-B3D0-A6E3B248B2A9}" type="pres">
      <dgm:prSet presAssocID="{35105622-58C6-4734-9E0E-175E1E4E1B3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6D68B4B-5B0F-4B38-9F60-1F4A41A3BA24}" type="pres">
      <dgm:prSet presAssocID="{258C1013-092B-4AD3-BABA-C6C8327B910B}" presName="composite" presStyleCnt="0"/>
      <dgm:spPr/>
    </dgm:pt>
    <dgm:pt modelId="{679ACD49-83B6-4306-B60A-F6F39249CBC5}" type="pres">
      <dgm:prSet presAssocID="{258C1013-092B-4AD3-BABA-C6C8327B910B}" presName="parTx" presStyleLbl="alignNode1" presStyleIdx="0" presStyleCnt="3" custScaleX="106898" custScaleY="111088" custLinFactNeighborX="-107" custLinFactNeighborY="-318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E28A54-6D51-41D1-9B2C-E924D46B08CC}" type="pres">
      <dgm:prSet presAssocID="{258C1013-092B-4AD3-BABA-C6C8327B910B}" presName="desTx" presStyleLbl="alignAccFollowNode1" presStyleIdx="0" presStyleCnt="3" custLinFactNeighborX="-146" custLinFactNeighborY="42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C41EED-9A55-47BC-A088-C50AAC71F0F0}" type="pres">
      <dgm:prSet presAssocID="{9591C4CF-DEAF-4454-998D-8A8248A4E266}" presName="space" presStyleCnt="0"/>
      <dgm:spPr/>
    </dgm:pt>
    <dgm:pt modelId="{DB522607-5E35-4540-9535-937B4B67B168}" type="pres">
      <dgm:prSet presAssocID="{DAAB1827-4E3F-49B4-9E03-16C78276999D}" presName="composite" presStyleCnt="0"/>
      <dgm:spPr/>
    </dgm:pt>
    <dgm:pt modelId="{64A51B65-A367-4425-B312-23E3944E44E0}" type="pres">
      <dgm:prSet presAssocID="{DAAB1827-4E3F-49B4-9E03-16C78276999D}" presName="parTx" presStyleLbl="alignNode1" presStyleIdx="1" presStyleCnt="3" custScaleX="134877" custScaleY="103825" custLinFactNeighborX="-310" custLinFactNeighborY="-631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546673-248D-4B1E-96EB-901FBBEED34F}" type="pres">
      <dgm:prSet presAssocID="{DAAB1827-4E3F-49B4-9E03-16C78276999D}" presName="desTx" presStyleLbl="alignAccFollowNode1" presStyleIdx="1" presStyleCnt="3" custScaleX="134549" custLinFactNeighborX="-1170" custLinFactNeighborY="-10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9A0AEF-A65E-4EC5-8863-B86DBFD23D69}" type="pres">
      <dgm:prSet presAssocID="{AF0D70C3-92D3-4828-8C18-BAF61FE8EC34}" presName="space" presStyleCnt="0"/>
      <dgm:spPr/>
    </dgm:pt>
    <dgm:pt modelId="{36D4569E-0407-4276-B38D-65450CDC13B9}" type="pres">
      <dgm:prSet presAssocID="{CAAF868D-1ABC-41C9-AA31-2A543669A0A6}" presName="composite" presStyleCnt="0"/>
      <dgm:spPr/>
    </dgm:pt>
    <dgm:pt modelId="{1680DC3E-2B30-479C-9C99-21B87BFF2462}" type="pres">
      <dgm:prSet presAssocID="{CAAF868D-1ABC-41C9-AA31-2A543669A0A6}" presName="parTx" presStyleLbl="alignNode1" presStyleIdx="2" presStyleCnt="3" custScaleX="112953" custScaleY="108334" custLinFactNeighborX="-4505" custLinFactNeighborY="-1151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56FA8E-31E9-40B6-AD70-62983E66B99C}" type="pres">
      <dgm:prSet presAssocID="{CAAF868D-1ABC-41C9-AA31-2A543669A0A6}" presName="desTx" presStyleLbl="alignAccFollowNode1" presStyleIdx="2" presStyleCnt="3" custScaleX="113323" custScaleY="93510" custLinFactNeighborX="-4320" custLinFactNeighborY="-426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A861DF5-DA18-407A-AE15-6B29DB75B3F7}" type="presOf" srcId="{80FBEF24-7251-48D6-AB9D-868A530396CE}" destId="{1D56FA8E-31E9-40B6-AD70-62983E66B99C}" srcOrd="0" destOrd="0" presId="urn:microsoft.com/office/officeart/2005/8/layout/hList1"/>
    <dgm:cxn modelId="{FAEBF411-892E-4522-9B96-83B3481522ED}" type="presOf" srcId="{CAAF868D-1ABC-41C9-AA31-2A543669A0A6}" destId="{1680DC3E-2B30-479C-9C99-21B87BFF2462}" srcOrd="0" destOrd="0" presId="urn:microsoft.com/office/officeart/2005/8/layout/hList1"/>
    <dgm:cxn modelId="{8A7679D2-180D-4768-A968-F937BFD49155}" srcId="{258C1013-092B-4AD3-BABA-C6C8327B910B}" destId="{E767F056-A422-4DF3-81A5-5BA3AD8F30DB}" srcOrd="0" destOrd="0" parTransId="{D3AB381C-5C4F-45C0-909B-8932DE6B5DB4}" sibTransId="{749A1FA9-AAE5-4D10-AE59-5E3E72C9D2E9}"/>
    <dgm:cxn modelId="{026B4782-0798-4C7B-9180-2FA20D54F8BE}" srcId="{35105622-58C6-4734-9E0E-175E1E4E1B37}" destId="{CAAF868D-1ABC-41C9-AA31-2A543669A0A6}" srcOrd="2" destOrd="0" parTransId="{03742A7C-FEB2-4DE2-8372-E60C8EA85401}" sibTransId="{7F1ADAB2-CEB2-4CD9-A2DC-32A78FC3A8B4}"/>
    <dgm:cxn modelId="{AA3EBF22-C634-45C7-B3FF-AAEEEFA0C2C8}" type="presOf" srcId="{DAAB1827-4E3F-49B4-9E03-16C78276999D}" destId="{64A51B65-A367-4425-B312-23E3944E44E0}" srcOrd="0" destOrd="0" presId="urn:microsoft.com/office/officeart/2005/8/layout/hList1"/>
    <dgm:cxn modelId="{4A7A73F7-5615-4FBA-8AA5-45AF48758F98}" srcId="{35105622-58C6-4734-9E0E-175E1E4E1B37}" destId="{258C1013-092B-4AD3-BABA-C6C8327B910B}" srcOrd="0" destOrd="0" parTransId="{B87D4F98-9E7A-461C-84CE-2567C243A4B9}" sibTransId="{9591C4CF-DEAF-4454-998D-8A8248A4E266}"/>
    <dgm:cxn modelId="{08CDE0E1-CDB3-4A4D-B5F7-04FCDFB2D0B4}" type="presOf" srcId="{E767F056-A422-4DF3-81A5-5BA3AD8F30DB}" destId="{58E28A54-6D51-41D1-9B2C-E924D46B08CC}" srcOrd="0" destOrd="0" presId="urn:microsoft.com/office/officeart/2005/8/layout/hList1"/>
    <dgm:cxn modelId="{E3A005FB-7570-4E16-ABED-51B1A15918EB}" srcId="{DAAB1827-4E3F-49B4-9E03-16C78276999D}" destId="{56E5C935-2A03-4CDE-84F0-6C23ABA771CD}" srcOrd="0" destOrd="0" parTransId="{EBF19725-93FB-438C-BB8F-27C17145235D}" sibTransId="{66EEA526-4C4E-41FC-9DF3-21EDA68EAC6C}"/>
    <dgm:cxn modelId="{35FC6834-FE0D-4327-AF30-8B533E369AA2}" srcId="{35105622-58C6-4734-9E0E-175E1E4E1B37}" destId="{DAAB1827-4E3F-49B4-9E03-16C78276999D}" srcOrd="1" destOrd="0" parTransId="{23B9C07B-EE0C-4C60-9FF2-5BAB86D13C47}" sibTransId="{AF0D70C3-92D3-4828-8C18-BAF61FE8EC34}"/>
    <dgm:cxn modelId="{B30DA76B-E004-45F9-8545-2C4E3D3A7297}" type="presOf" srcId="{258C1013-092B-4AD3-BABA-C6C8327B910B}" destId="{679ACD49-83B6-4306-B60A-F6F39249CBC5}" srcOrd="0" destOrd="0" presId="urn:microsoft.com/office/officeart/2005/8/layout/hList1"/>
    <dgm:cxn modelId="{8F4EFFA3-3675-47AE-A0E3-D77C8C395AFE}" srcId="{CAAF868D-1ABC-41C9-AA31-2A543669A0A6}" destId="{80FBEF24-7251-48D6-AB9D-868A530396CE}" srcOrd="0" destOrd="0" parTransId="{7C4D833D-11E7-4FD4-9679-69DBDC86FA4A}" sibTransId="{53795A49-B721-4403-83B8-D33CA316F984}"/>
    <dgm:cxn modelId="{8558FADD-2674-4840-8AED-89A42044B213}" type="presOf" srcId="{56E5C935-2A03-4CDE-84F0-6C23ABA771CD}" destId="{F8546673-248D-4B1E-96EB-901FBBEED34F}" srcOrd="0" destOrd="0" presId="urn:microsoft.com/office/officeart/2005/8/layout/hList1"/>
    <dgm:cxn modelId="{7D7CB7DF-081C-4655-B590-302D5BD92797}" type="presOf" srcId="{35105622-58C6-4734-9E0E-175E1E4E1B37}" destId="{6CDFDE80-10C8-4E31-B3D0-A6E3B248B2A9}" srcOrd="0" destOrd="0" presId="urn:microsoft.com/office/officeart/2005/8/layout/hList1"/>
    <dgm:cxn modelId="{839C8867-7A1A-468F-A343-39B881495AC8}" type="presParOf" srcId="{6CDFDE80-10C8-4E31-B3D0-A6E3B248B2A9}" destId="{56D68B4B-5B0F-4B38-9F60-1F4A41A3BA24}" srcOrd="0" destOrd="0" presId="urn:microsoft.com/office/officeart/2005/8/layout/hList1"/>
    <dgm:cxn modelId="{81AE060C-41E8-4FC9-8D4C-E85AC6C94D98}" type="presParOf" srcId="{56D68B4B-5B0F-4B38-9F60-1F4A41A3BA24}" destId="{679ACD49-83B6-4306-B60A-F6F39249CBC5}" srcOrd="0" destOrd="0" presId="urn:microsoft.com/office/officeart/2005/8/layout/hList1"/>
    <dgm:cxn modelId="{06902786-B195-4CE0-ADB4-FF42576F0E12}" type="presParOf" srcId="{56D68B4B-5B0F-4B38-9F60-1F4A41A3BA24}" destId="{58E28A54-6D51-41D1-9B2C-E924D46B08CC}" srcOrd="1" destOrd="0" presId="urn:microsoft.com/office/officeart/2005/8/layout/hList1"/>
    <dgm:cxn modelId="{F6FB3F34-A203-47D2-8382-2D2A879C7878}" type="presParOf" srcId="{6CDFDE80-10C8-4E31-B3D0-A6E3B248B2A9}" destId="{A4C41EED-9A55-47BC-A088-C50AAC71F0F0}" srcOrd="1" destOrd="0" presId="urn:microsoft.com/office/officeart/2005/8/layout/hList1"/>
    <dgm:cxn modelId="{E601C168-7860-4CE9-B7BF-EB54C07657BA}" type="presParOf" srcId="{6CDFDE80-10C8-4E31-B3D0-A6E3B248B2A9}" destId="{DB522607-5E35-4540-9535-937B4B67B168}" srcOrd="2" destOrd="0" presId="urn:microsoft.com/office/officeart/2005/8/layout/hList1"/>
    <dgm:cxn modelId="{F06AA647-476E-45EA-BBA4-46E68F9C9637}" type="presParOf" srcId="{DB522607-5E35-4540-9535-937B4B67B168}" destId="{64A51B65-A367-4425-B312-23E3944E44E0}" srcOrd="0" destOrd="0" presId="urn:microsoft.com/office/officeart/2005/8/layout/hList1"/>
    <dgm:cxn modelId="{528EFC12-58E6-4125-B36A-4FA342901CF3}" type="presParOf" srcId="{DB522607-5E35-4540-9535-937B4B67B168}" destId="{F8546673-248D-4B1E-96EB-901FBBEED34F}" srcOrd="1" destOrd="0" presId="urn:microsoft.com/office/officeart/2005/8/layout/hList1"/>
    <dgm:cxn modelId="{2A350C10-E1A1-4A4E-A104-7088FE7F6C9B}" type="presParOf" srcId="{6CDFDE80-10C8-4E31-B3D0-A6E3B248B2A9}" destId="{C09A0AEF-A65E-4EC5-8863-B86DBFD23D69}" srcOrd="3" destOrd="0" presId="urn:microsoft.com/office/officeart/2005/8/layout/hList1"/>
    <dgm:cxn modelId="{9107CB64-B00B-48C6-82D9-BF2EBEDFC337}" type="presParOf" srcId="{6CDFDE80-10C8-4E31-B3D0-A6E3B248B2A9}" destId="{36D4569E-0407-4276-B38D-65450CDC13B9}" srcOrd="4" destOrd="0" presId="urn:microsoft.com/office/officeart/2005/8/layout/hList1"/>
    <dgm:cxn modelId="{0AABFDA4-98F0-45FD-9219-4B6368E168F5}" type="presParOf" srcId="{36D4569E-0407-4276-B38D-65450CDC13B9}" destId="{1680DC3E-2B30-479C-9C99-21B87BFF2462}" srcOrd="0" destOrd="0" presId="urn:microsoft.com/office/officeart/2005/8/layout/hList1"/>
    <dgm:cxn modelId="{6894BDDE-7E84-4A25-97C1-0D2DC31A657F}" type="presParOf" srcId="{36D4569E-0407-4276-B38D-65450CDC13B9}" destId="{1D56FA8E-31E9-40B6-AD70-62983E66B99C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0EDC537-48CB-4E13-8A15-656A2E69D7CA}">
      <dsp:nvSpPr>
        <dsp:cNvPr id="0" name=""/>
        <dsp:cNvSpPr/>
      </dsp:nvSpPr>
      <dsp:spPr>
        <a:xfrm>
          <a:off x="75174" y="0"/>
          <a:ext cx="2443133" cy="460846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декомунікативний</a:t>
          </a:r>
          <a:endParaRPr lang="ru-RU" sz="2000" kern="1200" dirty="0"/>
        </a:p>
      </dsp:txBody>
      <dsp:txXfrm>
        <a:off x="75174" y="0"/>
        <a:ext cx="2443133" cy="1382539"/>
      </dsp:txXfrm>
    </dsp:sp>
    <dsp:sp modelId="{8892BF36-BB2F-4E87-939D-D8A01E4BCEF3}">
      <dsp:nvSpPr>
        <dsp:cNvPr id="0" name=""/>
        <dsp:cNvSpPr/>
      </dsp:nvSpPr>
      <dsp:spPr>
        <a:xfrm>
          <a:off x="144019" y="1152134"/>
          <a:ext cx="2257311" cy="27908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- визначення теми і мети виступу;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-оцінка аудиторії і обстановки;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- підбір матеріалу;</a:t>
          </a:r>
        </a:p>
        <a:p>
          <a:pPr lvl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-вироблення тексту;</a:t>
          </a:r>
        </a:p>
        <a:p>
          <a:pPr lvl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-репетиція</a:t>
          </a:r>
          <a:endParaRPr lang="ru-RU" sz="1800" kern="1200" dirty="0"/>
        </a:p>
      </dsp:txBody>
      <dsp:txXfrm>
        <a:off x="144019" y="1152134"/>
        <a:ext cx="2257311" cy="2790875"/>
      </dsp:txXfrm>
    </dsp:sp>
    <dsp:sp modelId="{5E43F201-3ED4-4960-B316-E2C69988AC5A}">
      <dsp:nvSpPr>
        <dsp:cNvPr id="0" name=""/>
        <dsp:cNvSpPr/>
      </dsp:nvSpPr>
      <dsp:spPr>
        <a:xfrm>
          <a:off x="2642223" y="0"/>
          <a:ext cx="1982017" cy="4608512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комунікативний</a:t>
          </a:r>
          <a:endParaRPr lang="ru-RU" sz="2000" kern="1200" dirty="0"/>
        </a:p>
      </dsp:txBody>
      <dsp:txXfrm>
        <a:off x="2642223" y="0"/>
        <a:ext cx="1982017" cy="1382553"/>
      </dsp:txXfrm>
    </dsp:sp>
    <dsp:sp modelId="{09514461-DB13-4A06-A975-1CF9861E9D36}">
      <dsp:nvSpPr>
        <dsp:cNvPr id="0" name=""/>
        <dsp:cNvSpPr/>
      </dsp:nvSpPr>
      <dsp:spPr>
        <a:xfrm>
          <a:off x="2664291" y="1512170"/>
          <a:ext cx="1897234" cy="23042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- проголошення промови</a:t>
          </a:r>
          <a:endParaRPr lang="ru-RU" sz="1800" kern="1200" dirty="0"/>
        </a:p>
      </dsp:txBody>
      <dsp:txXfrm>
        <a:off x="2664291" y="1512170"/>
        <a:ext cx="1897234" cy="2304223"/>
      </dsp:txXfrm>
    </dsp:sp>
    <dsp:sp modelId="{92061323-93E1-494D-A23A-BB4787FF1847}">
      <dsp:nvSpPr>
        <dsp:cNvPr id="0" name=""/>
        <dsp:cNvSpPr/>
      </dsp:nvSpPr>
      <dsp:spPr>
        <a:xfrm>
          <a:off x="4726331" y="0"/>
          <a:ext cx="2653980" cy="4608512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/>
            <a:t>післякомунікативний</a:t>
          </a:r>
        </a:p>
      </dsp:txBody>
      <dsp:txXfrm>
        <a:off x="4726331" y="0"/>
        <a:ext cx="2653980" cy="1382553"/>
      </dsp:txXfrm>
    </dsp:sp>
    <dsp:sp modelId="{95D18E7D-CDFE-4EB9-BC28-A8B5275BD07A}">
      <dsp:nvSpPr>
        <dsp:cNvPr id="0" name=""/>
        <dsp:cNvSpPr/>
      </dsp:nvSpPr>
      <dsp:spPr>
        <a:xfrm>
          <a:off x="5136927" y="1584182"/>
          <a:ext cx="1828910" cy="20162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4290" rIns="4572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- аналіз промови</a:t>
          </a:r>
          <a:endParaRPr lang="ru-RU" sz="1800" kern="1200" dirty="0"/>
        </a:p>
      </dsp:txBody>
      <dsp:txXfrm>
        <a:off x="5136927" y="1584182"/>
        <a:ext cx="1828910" cy="2016233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79ACD49-83B6-4306-B60A-F6F39249CBC5}">
      <dsp:nvSpPr>
        <dsp:cNvPr id="0" name=""/>
        <dsp:cNvSpPr/>
      </dsp:nvSpPr>
      <dsp:spPr>
        <a:xfrm>
          <a:off x="2137" y="585466"/>
          <a:ext cx="2190633" cy="787616"/>
        </a:xfrm>
        <a:prstGeom prst="rect">
          <a:avLst/>
        </a:prstGeom>
        <a:gradFill rotWithShape="0">
          <a:gsLst>
            <a:gs pos="0">
              <a:schemeClr val="accent4">
                <a:shade val="80000"/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4">
                <a:shade val="80000"/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4">
                <a:shade val="80000"/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4">
                <a:shade val="80000"/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/>
            <a:t>простий</a:t>
          </a:r>
          <a:endParaRPr lang="ru-RU" sz="3200" kern="1200" dirty="0"/>
        </a:p>
      </dsp:txBody>
      <dsp:txXfrm>
        <a:off x="2137" y="585466"/>
        <a:ext cx="2190633" cy="787616"/>
      </dsp:txXfrm>
    </dsp:sp>
    <dsp:sp modelId="{58E28A54-6D51-41D1-9B2C-E924D46B08CC}">
      <dsp:nvSpPr>
        <dsp:cNvPr id="0" name=""/>
        <dsp:cNvSpPr/>
      </dsp:nvSpPr>
      <dsp:spPr>
        <a:xfrm>
          <a:off x="72017" y="1368146"/>
          <a:ext cx="2049274" cy="2764214"/>
        </a:xfrm>
        <a:prstGeom prst="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7348" tIns="117348" rIns="156464" bIns="176022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200" kern="1200" dirty="0" smtClean="0"/>
            <a:t>Складається з декількох пунктів, що відносяться до основної частини викладення теми</a:t>
          </a:r>
          <a:endParaRPr lang="ru-RU" sz="2200" kern="1200" dirty="0"/>
        </a:p>
      </dsp:txBody>
      <dsp:txXfrm>
        <a:off x="72017" y="1368146"/>
        <a:ext cx="2049274" cy="2764214"/>
      </dsp:txXfrm>
    </dsp:sp>
    <dsp:sp modelId="{64A51B65-A367-4425-B312-23E3944E44E0}">
      <dsp:nvSpPr>
        <dsp:cNvPr id="0" name=""/>
        <dsp:cNvSpPr/>
      </dsp:nvSpPr>
      <dsp:spPr>
        <a:xfrm>
          <a:off x="2475509" y="576133"/>
          <a:ext cx="2764000" cy="736122"/>
        </a:xfrm>
        <a:prstGeom prst="rect">
          <a:avLst/>
        </a:prstGeom>
        <a:gradFill rotWithShape="0">
          <a:gsLst>
            <a:gs pos="0">
              <a:schemeClr val="accent4">
                <a:shade val="80000"/>
                <a:hueOff val="185897"/>
                <a:satOff val="-12274"/>
                <a:lumOff val="15266"/>
                <a:alphaOff val="0"/>
                <a:tint val="35000"/>
                <a:satMod val="253000"/>
              </a:schemeClr>
            </a:gs>
            <a:gs pos="50000">
              <a:schemeClr val="accent4">
                <a:shade val="80000"/>
                <a:hueOff val="185897"/>
                <a:satOff val="-12274"/>
                <a:lumOff val="15266"/>
                <a:alphaOff val="0"/>
                <a:tint val="42000"/>
                <a:satMod val="255000"/>
              </a:schemeClr>
            </a:gs>
            <a:gs pos="97000">
              <a:schemeClr val="accent4">
                <a:shade val="80000"/>
                <a:hueOff val="185897"/>
                <a:satOff val="-12274"/>
                <a:lumOff val="15266"/>
                <a:alphaOff val="0"/>
                <a:tint val="53000"/>
                <a:satMod val="260000"/>
              </a:schemeClr>
            </a:gs>
            <a:gs pos="100000">
              <a:schemeClr val="accent4">
                <a:shade val="80000"/>
                <a:hueOff val="185897"/>
                <a:satOff val="-12274"/>
                <a:lumOff val="15266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accent4">
              <a:shade val="80000"/>
              <a:hueOff val="185897"/>
              <a:satOff val="-12274"/>
              <a:lumOff val="15266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/>
            <a:t>складний</a:t>
          </a:r>
          <a:endParaRPr lang="ru-RU" sz="3200" kern="1200" dirty="0"/>
        </a:p>
      </dsp:txBody>
      <dsp:txXfrm>
        <a:off x="2475509" y="576133"/>
        <a:ext cx="2764000" cy="736122"/>
      </dsp:txXfrm>
    </dsp:sp>
    <dsp:sp modelId="{F8546673-248D-4B1E-96EB-901FBBEED34F}">
      <dsp:nvSpPr>
        <dsp:cNvPr id="0" name=""/>
        <dsp:cNvSpPr/>
      </dsp:nvSpPr>
      <dsp:spPr>
        <a:xfrm>
          <a:off x="2461246" y="1313395"/>
          <a:ext cx="2757278" cy="2764214"/>
        </a:xfrm>
        <a:prstGeom prst="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Поширення простого плану шляхом розголудження основних питань. Входять вступ і висновки</a:t>
          </a:r>
          <a:endParaRPr lang="ru-RU" sz="2400" kern="1200" dirty="0"/>
        </a:p>
      </dsp:txBody>
      <dsp:txXfrm>
        <a:off x="2461246" y="1313395"/>
        <a:ext cx="2757278" cy="2764214"/>
      </dsp:txXfrm>
    </dsp:sp>
    <dsp:sp modelId="{1680DC3E-2B30-479C-9C99-21B87BFF2462}">
      <dsp:nvSpPr>
        <dsp:cNvPr id="0" name=""/>
        <dsp:cNvSpPr/>
      </dsp:nvSpPr>
      <dsp:spPr>
        <a:xfrm>
          <a:off x="5444231" y="576136"/>
          <a:ext cx="2314717" cy="768090"/>
        </a:xfrm>
        <a:prstGeom prst="rect">
          <a:avLst/>
        </a:prstGeom>
        <a:gradFill rotWithShape="0">
          <a:gsLst>
            <a:gs pos="0">
              <a:schemeClr val="accent4">
                <a:shade val="80000"/>
                <a:hueOff val="371794"/>
                <a:satOff val="-24549"/>
                <a:lumOff val="30531"/>
                <a:alphaOff val="0"/>
                <a:tint val="35000"/>
                <a:satMod val="253000"/>
              </a:schemeClr>
            </a:gs>
            <a:gs pos="50000">
              <a:schemeClr val="accent4">
                <a:shade val="80000"/>
                <a:hueOff val="371794"/>
                <a:satOff val="-24549"/>
                <a:lumOff val="30531"/>
                <a:alphaOff val="0"/>
                <a:tint val="42000"/>
                <a:satMod val="255000"/>
              </a:schemeClr>
            </a:gs>
            <a:gs pos="97000">
              <a:schemeClr val="accent4">
                <a:shade val="80000"/>
                <a:hueOff val="371794"/>
                <a:satOff val="-24549"/>
                <a:lumOff val="30531"/>
                <a:alphaOff val="0"/>
                <a:tint val="53000"/>
                <a:satMod val="260000"/>
              </a:schemeClr>
            </a:gs>
            <a:gs pos="100000">
              <a:schemeClr val="accent4">
                <a:shade val="80000"/>
                <a:hueOff val="371794"/>
                <a:satOff val="-24549"/>
                <a:lumOff val="30531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 w="9525" cap="flat" cmpd="sng" algn="ctr">
          <a:solidFill>
            <a:schemeClr val="accent4">
              <a:shade val="80000"/>
              <a:hueOff val="371794"/>
              <a:satOff val="-24549"/>
              <a:lumOff val="30531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137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7584" tIns="130048" rIns="227584" bIns="130048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/>
            <a:t>цитатний</a:t>
          </a:r>
          <a:endParaRPr lang="ru-RU" sz="3200" kern="1200" dirty="0"/>
        </a:p>
      </dsp:txBody>
      <dsp:txXfrm>
        <a:off x="5444231" y="576136"/>
        <a:ext cx="2314717" cy="768090"/>
      </dsp:txXfrm>
    </dsp:sp>
    <dsp:sp modelId="{1D56FA8E-31E9-40B6-AD70-62983E66B99C}">
      <dsp:nvSpPr>
        <dsp:cNvPr id="0" name=""/>
        <dsp:cNvSpPr/>
      </dsp:nvSpPr>
      <dsp:spPr>
        <a:xfrm>
          <a:off x="5444231" y="1368088"/>
          <a:ext cx="2322299" cy="2584817"/>
        </a:xfrm>
        <a:prstGeom prst="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400" kern="1200" dirty="0" smtClean="0"/>
            <a:t>Подібний до простого, тут вживаються цитати, які виражають суть даного речення</a:t>
          </a:r>
          <a:endParaRPr lang="ru-RU" sz="2400" kern="1200" dirty="0"/>
        </a:p>
      </dsp:txBody>
      <dsp:txXfrm>
        <a:off x="5444231" y="1368088"/>
        <a:ext cx="2322299" cy="25848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AE4393-BFA1-4D51-830E-56CBD9E90A57}" type="datetimeFigureOut">
              <a:rPr lang="ru-RU" smtClean="0"/>
              <a:pPr/>
              <a:t>14.11.2021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A0C455-FF67-4EFF-A8B1-33AD86E1CF7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A0C455-FF67-4EFF-A8B1-33AD86E1CF7D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348189-BC84-4AD0-9C89-EB0B76F9898D}" type="datetimeFigureOut">
              <a:rPr lang="ru-RU" smtClean="0"/>
              <a:pPr/>
              <a:t>14.11.2021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04D289-8175-4584-A98C-9798CC0FC5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348189-BC84-4AD0-9C89-EB0B76F9898D}" type="datetimeFigureOut">
              <a:rPr lang="ru-RU" smtClean="0"/>
              <a:pPr/>
              <a:t>14.11.2021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04D289-8175-4584-A98C-9798CC0FC5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348189-BC84-4AD0-9C89-EB0B76F9898D}" type="datetimeFigureOut">
              <a:rPr lang="ru-RU" smtClean="0"/>
              <a:pPr/>
              <a:t>14.11.2021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04D289-8175-4584-A98C-9798CC0FC5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348189-BC84-4AD0-9C89-EB0B76F9898D}" type="datetimeFigureOut">
              <a:rPr lang="ru-RU" smtClean="0"/>
              <a:pPr/>
              <a:t>14.11.2021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04D289-8175-4584-A98C-9798CC0FC5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348189-BC84-4AD0-9C89-EB0B76F9898D}" type="datetimeFigureOut">
              <a:rPr lang="ru-RU" smtClean="0"/>
              <a:pPr/>
              <a:t>14.11.2021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04D289-8175-4584-A98C-9798CC0FC5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348189-BC84-4AD0-9C89-EB0B76F9898D}" type="datetimeFigureOut">
              <a:rPr lang="ru-RU" smtClean="0"/>
              <a:pPr/>
              <a:t>14.11.2021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04D289-8175-4584-A98C-9798CC0FC5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348189-BC84-4AD0-9C89-EB0B76F9898D}" type="datetimeFigureOut">
              <a:rPr lang="ru-RU" smtClean="0"/>
              <a:pPr/>
              <a:t>14.11.2021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04D289-8175-4584-A98C-9798CC0FC5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348189-BC84-4AD0-9C89-EB0B76F9898D}" type="datetimeFigureOut">
              <a:rPr lang="ru-RU" smtClean="0"/>
              <a:pPr/>
              <a:t>14.11.2021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04D289-8175-4584-A98C-9798CC0FC5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348189-BC84-4AD0-9C89-EB0B76F9898D}" type="datetimeFigureOut">
              <a:rPr lang="ru-RU" smtClean="0"/>
              <a:pPr/>
              <a:t>14.11.2021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04D289-8175-4584-A98C-9798CC0FC5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348189-BC84-4AD0-9C89-EB0B76F9898D}" type="datetimeFigureOut">
              <a:rPr lang="ru-RU" smtClean="0"/>
              <a:pPr/>
              <a:t>14.11.2021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04D289-8175-4584-A98C-9798CC0FC5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348189-BC84-4AD0-9C89-EB0B76F9898D}" type="datetimeFigureOut">
              <a:rPr lang="ru-RU" smtClean="0"/>
              <a:pPr/>
              <a:t>14.11.2021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04D289-8175-4584-A98C-9798CC0FC5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C2348189-BC84-4AD0-9C89-EB0B76F9898D}" type="datetimeFigureOut">
              <a:rPr lang="ru-RU" smtClean="0"/>
              <a:pPr/>
              <a:t>14.11.2021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104D289-8175-4584-A98C-9798CC0FC5D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47664" y="476672"/>
            <a:ext cx="6912768" cy="2304256"/>
          </a:xfrm>
        </p:spPr>
        <p:txBody>
          <a:bodyPr>
            <a:normAutofit/>
          </a:bodyPr>
          <a:lstStyle/>
          <a:p>
            <a:pPr algn="ctr"/>
            <a:r>
              <a:rPr lang="ru-RU" b="1" i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Орга</a:t>
            </a:r>
            <a:r>
              <a:rPr lang="uk-UA" b="1" i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нізація та етапи підготовки спікера до публічного виступу</a:t>
            </a:r>
            <a:endParaRPr lang="ru-RU" b="1" i="1" u="sng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026" name="Picture 2" descr="C:\Users\Я\Desktop\woman-391459__34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56176" y="3284984"/>
            <a:ext cx="2486025" cy="32385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9" name="Рисунок 8" descr="1-1502060939545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19672" y="3255801"/>
            <a:ext cx="4492877" cy="3602199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uk-UA" dirty="0" smtClean="0">
                <a:solidFill>
                  <a:srgbClr val="7030A0"/>
                </a:solidFill>
              </a:rPr>
              <a:t>Робота над конспектом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0070C0"/>
                </a:solidFill>
              </a:rPr>
              <a:t>Користуйтесь повними реченнями;</a:t>
            </a:r>
          </a:p>
          <a:p>
            <a:r>
              <a:rPr lang="uk-UA" dirty="0" smtClean="0">
                <a:solidFill>
                  <a:srgbClr val="0070C0"/>
                </a:solidFill>
              </a:rPr>
              <a:t>Використовуйте загальновизнаний спосіб визначень;</a:t>
            </a:r>
          </a:p>
          <a:p>
            <a:r>
              <a:rPr lang="uk-UA" dirty="0" smtClean="0">
                <a:solidFill>
                  <a:srgbClr val="0070C0"/>
                </a:solidFill>
              </a:rPr>
              <a:t>Розміщуйте розділи у відповідності з їх взаємозалежністю;</a:t>
            </a:r>
          </a:p>
          <a:p>
            <a:r>
              <a:rPr lang="uk-UA" dirty="0" smtClean="0">
                <a:solidFill>
                  <a:srgbClr val="0070C0"/>
                </a:solidFill>
              </a:rPr>
              <a:t>Уникайте суджень складних і з різним змістом;</a:t>
            </a:r>
          </a:p>
          <a:p>
            <a:r>
              <a:rPr lang="uk-UA" dirty="0" smtClean="0">
                <a:solidFill>
                  <a:srgbClr val="0070C0"/>
                </a:solidFill>
              </a:rPr>
              <a:t>Користуйтся твердженнями, уникайте запитань.</a:t>
            </a:r>
            <a:endParaRPr 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51520" y="4293096"/>
            <a:ext cx="4392488" cy="1512168"/>
          </a:xfrm>
        </p:spPr>
        <p:txBody>
          <a:bodyPr>
            <a:normAutofit/>
          </a:bodyPr>
          <a:lstStyle/>
          <a:p>
            <a:r>
              <a:rPr lang="uk-UA" sz="1800" i="1" u="sng" dirty="0" smtClean="0"/>
              <a:t>Анастасія Руджинська</a:t>
            </a:r>
            <a:r>
              <a:rPr lang="uk-UA" sz="1800" i="1" dirty="0" smtClean="0"/>
              <a:t> </a:t>
            </a:r>
            <a:r>
              <a:rPr lang="uk-UA" sz="1800" dirty="0" smtClean="0"/>
              <a:t/>
            </a:r>
            <a:br>
              <a:rPr lang="uk-UA" sz="1800" dirty="0" smtClean="0"/>
            </a:br>
            <a:r>
              <a:rPr lang="uk-UA" sz="1800" dirty="0" smtClean="0"/>
              <a:t> </a:t>
            </a:r>
            <a:r>
              <a:rPr lang="uk-UA" sz="1800" dirty="0" smtClean="0"/>
              <a:t>експертка з комунікацій проекту ЄС для громадського суспільства в Україні</a:t>
            </a:r>
            <a:endParaRPr lang="ru-RU" sz="1800" dirty="0"/>
          </a:p>
        </p:txBody>
      </p:sp>
      <p:sp>
        <p:nvSpPr>
          <p:cNvPr id="6" name="Текст 5"/>
          <p:cNvSpPr>
            <a:spLocks noGrp="1"/>
          </p:cNvSpPr>
          <p:nvPr>
            <p:ph type="body" idx="2"/>
          </p:nvPr>
        </p:nvSpPr>
        <p:spPr>
          <a:xfrm>
            <a:off x="3923928" y="836712"/>
            <a:ext cx="5034136" cy="3384376"/>
          </a:xfrm>
        </p:spPr>
        <p:txBody>
          <a:bodyPr>
            <a:normAutofit/>
          </a:bodyPr>
          <a:lstStyle/>
          <a:p>
            <a:r>
              <a:rPr lang="uk-UA" sz="2200" i="1" dirty="0" smtClean="0"/>
              <a:t>“Перед виступами я особливо думаю – про що саме скажу в  першу хвилину. Шукаю натхнення, цікавий приклад, питання, яке можу запитати у своєї аудиторії .Як я можу зацікавити, привернути увагу з самого початку. Іноді така ідея приходить в останній момент.”</a:t>
            </a:r>
            <a:endParaRPr lang="ru-RU" sz="2200" i="1" dirty="0"/>
          </a:p>
        </p:txBody>
      </p:sp>
      <p:pic>
        <p:nvPicPr>
          <p:cNvPr id="4" name="Содержимое 3" descr="55521019_1164253250403402_7511734067960741888_n-300x300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611560" y="1412776"/>
            <a:ext cx="2857500" cy="28575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437112"/>
            <a:ext cx="3888432" cy="2088232"/>
          </a:xfrm>
        </p:spPr>
        <p:txBody>
          <a:bodyPr>
            <a:normAutofit fontScale="90000"/>
          </a:bodyPr>
          <a:lstStyle/>
          <a:p>
            <a:r>
              <a:rPr lang="ru-RU" sz="1800" i="1" u="sng" dirty="0" smtClean="0"/>
              <a:t>Лейла Алієва</a:t>
            </a:r>
            <a:r>
              <a:rPr lang="ru-RU" sz="1800" dirty="0" smtClean="0"/>
              <a:t> 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 </a:t>
            </a:r>
            <a:r>
              <a:rPr lang="ru-RU" sz="1800" dirty="0" smtClean="0"/>
              <a:t>екс-керівниця Центру менеджерського навчання в компанії «Метінвест холдинг», керівниця відділу навчання в </a:t>
            </a:r>
            <a:r>
              <a:rPr lang="en-US" sz="1800" dirty="0" smtClean="0"/>
              <a:t>Action Learning </a:t>
            </a:r>
            <a:r>
              <a:rPr lang="ru-RU" sz="1800" dirty="0" smtClean="0"/>
              <a:t>в Україні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563888" y="332656"/>
            <a:ext cx="5436096" cy="3672408"/>
          </a:xfrm>
        </p:spPr>
        <p:txBody>
          <a:bodyPr/>
          <a:lstStyle/>
          <a:p>
            <a:r>
              <a:rPr lang="ru-RU" sz="2800" i="1" dirty="0" smtClean="0"/>
              <a:t>“Відводьте необхідний час на підготовку до виступу. Час підготовки залежить від досвіду спікера. Краще виділити більше часу і підготуватися якісно, ніж з тріском провалитися. Важливо не згадувати текст, а думати про те, що ви говорите”.</a:t>
            </a:r>
            <a:endParaRPr lang="ru-RU" sz="2800" dirty="0" smtClean="0"/>
          </a:p>
          <a:p>
            <a:endParaRPr lang="ru-RU" dirty="0"/>
          </a:p>
        </p:txBody>
      </p:sp>
      <p:pic>
        <p:nvPicPr>
          <p:cNvPr id="6" name="Содержимое 5" descr="лейла-алиева-240x300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251520" y="908720"/>
            <a:ext cx="2798008" cy="349751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933056"/>
            <a:ext cx="4176464" cy="2736304"/>
          </a:xfrm>
        </p:spPr>
        <p:txBody>
          <a:bodyPr>
            <a:normAutofit/>
          </a:bodyPr>
          <a:lstStyle/>
          <a:p>
            <a:r>
              <a:rPr lang="ru-RU" sz="1800" i="1" u="sng" dirty="0" smtClean="0"/>
              <a:t>Інга Ткаченко 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 речниця та керівниця відділу зовнішніх комунікацій НСЗУ, екс-радіоведуча ТРК «Закарпаття </a:t>
            </a:r>
            <a:r>
              <a:rPr lang="en-US" sz="1800" dirty="0" smtClean="0"/>
              <a:t>FM», </a:t>
            </a:r>
            <a:r>
              <a:rPr lang="ru-RU" sz="1800" dirty="0" smtClean="0"/>
              <a:t>екс-телеведуча та сценаристка щоденного ранкового шоу «Клуб </a:t>
            </a:r>
            <a:r>
              <a:rPr lang="en-US" sz="1800" dirty="0" smtClean="0"/>
              <a:t>LIFE» </a:t>
            </a:r>
            <a:r>
              <a:rPr lang="ru-RU" sz="1800" dirty="0" smtClean="0"/>
              <a:t>на 5 каналі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788024" y="692696"/>
            <a:ext cx="3954016" cy="3672408"/>
          </a:xfrm>
        </p:spPr>
        <p:txBody>
          <a:bodyPr>
            <a:normAutofit lnSpcReduction="10000"/>
          </a:bodyPr>
          <a:lstStyle/>
          <a:p>
            <a:r>
              <a:rPr lang="ru-RU" sz="2800" i="1" dirty="0" smtClean="0"/>
              <a:t>“Це великий шмат роботи. Я рекомендую вам пройти навчання в школі красномовства, тому що порад мало, потрібний системний підхід”. </a:t>
            </a:r>
            <a:endParaRPr lang="ru-RU" sz="2800" dirty="0" smtClean="0"/>
          </a:p>
          <a:p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pic>
        <p:nvPicPr>
          <p:cNvPr id="5" name="Содержимое 4" descr="55529815_1118002078372170_8394437907003211776_n-300x199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23528" y="1052736"/>
            <a:ext cx="4176464" cy="277038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797152"/>
            <a:ext cx="4104456" cy="1450082"/>
          </a:xfrm>
        </p:spPr>
        <p:txBody>
          <a:bodyPr>
            <a:normAutofit/>
          </a:bodyPr>
          <a:lstStyle/>
          <a:p>
            <a:r>
              <a:rPr lang="ru-RU" sz="1800" i="1" u="sng" dirty="0" smtClean="0"/>
              <a:t>Євген </a:t>
            </a:r>
            <a:r>
              <a:rPr lang="ru-RU" sz="1800" i="1" u="sng" dirty="0" smtClean="0"/>
              <a:t>Пенцак</a:t>
            </a:r>
            <a:br>
              <a:rPr lang="ru-RU" sz="1800" i="1" u="sng" dirty="0" smtClean="0"/>
            </a:br>
            <a:r>
              <a:rPr lang="ru-RU" sz="1800" b="0" dirty="0" smtClean="0"/>
              <a:t> </a:t>
            </a:r>
            <a:r>
              <a:rPr lang="ru-RU" sz="1800" b="0" dirty="0" smtClean="0"/>
              <a:t> </a:t>
            </a:r>
            <a:r>
              <a:rPr lang="ru-RU" sz="1800" b="0" dirty="0" smtClean="0"/>
              <a:t>професор Києво-Могилянської бізнес-школи, український фінансовий аналітик</a:t>
            </a:r>
            <a:br>
              <a:rPr lang="ru-RU" sz="1800" b="0" dirty="0" smtClean="0"/>
            </a:br>
            <a:endParaRPr lang="ru-RU" sz="1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73960" y="1124744"/>
            <a:ext cx="4170040" cy="2736304"/>
          </a:xfrm>
        </p:spPr>
        <p:txBody>
          <a:bodyPr>
            <a:noAutofit/>
          </a:bodyPr>
          <a:lstStyle/>
          <a:p>
            <a:r>
              <a:rPr lang="ru-RU" sz="2800" i="1" dirty="0" smtClean="0"/>
              <a:t>“Ретельно продумую ключові меседжі, що я саме хочу донести своєю презентацією і що би хотів, щоб залишилось у слухачів”. </a:t>
            </a:r>
            <a:endParaRPr lang="ru-RU" sz="2800" dirty="0" smtClean="0"/>
          </a:p>
          <a:p>
            <a:endParaRPr lang="ru-RU" sz="2800" dirty="0"/>
          </a:p>
        </p:txBody>
      </p:sp>
      <p:pic>
        <p:nvPicPr>
          <p:cNvPr id="5" name="Содержимое 4" descr="пенцак-евген-300x200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251520" y="1340768"/>
            <a:ext cx="4320481" cy="288032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581128"/>
            <a:ext cx="3810000" cy="1162050"/>
          </a:xfrm>
        </p:spPr>
        <p:txBody>
          <a:bodyPr/>
          <a:lstStyle/>
          <a:p>
            <a:r>
              <a:rPr lang="ru-RU" sz="1800" i="1" u="sng" dirty="0" smtClean="0"/>
              <a:t>Олександр Левітас</a:t>
            </a:r>
            <a:r>
              <a:rPr lang="ru-RU" sz="1800" dirty="0" smtClean="0"/>
              <a:t> </a:t>
            </a:r>
            <a:r>
              <a:rPr lang="ru-RU" sz="1800" b="0" dirty="0" smtClean="0"/>
              <a:t/>
            </a:r>
            <a:br>
              <a:rPr lang="ru-RU" sz="1800" b="0" dirty="0" smtClean="0"/>
            </a:br>
            <a:r>
              <a:rPr lang="ru-RU" sz="1800" b="0" dirty="0" smtClean="0"/>
              <a:t>бізнес-тренер </a:t>
            </a:r>
            <a:r>
              <a:rPr lang="ru-RU" sz="1800" b="0" dirty="0" smtClean="0"/>
              <a:t>і консультант із Ізраїлю</a:t>
            </a:r>
            <a:r>
              <a:rPr lang="ru-RU" b="0" dirty="0" smtClean="0"/>
              <a:t/>
            </a:r>
            <a:br>
              <a:rPr lang="ru-RU" b="0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788024" y="836712"/>
            <a:ext cx="4026024" cy="2736304"/>
          </a:xfrm>
        </p:spPr>
        <p:txBody>
          <a:bodyPr/>
          <a:lstStyle/>
          <a:p>
            <a:r>
              <a:rPr lang="ru-RU" sz="2000" i="1" dirty="0" smtClean="0"/>
              <a:t>“Я, зазвичай, просто розвиваю своє мовлення, якийсь час говорю неголосно, поступово збільшуючи темп і силу голосу.</a:t>
            </a:r>
            <a:endParaRPr lang="ru-RU" sz="2000" dirty="0" smtClean="0"/>
          </a:p>
          <a:p>
            <a:r>
              <a:rPr lang="ru-RU" sz="2000" i="1" dirty="0" smtClean="0"/>
              <a:t>Але інші спікери використовують різні вправи для розігріву голосу, подібні вправи нескладно знайти в інтернеті”.</a:t>
            </a:r>
          </a:p>
          <a:p>
            <a:endParaRPr lang="ru-RU" dirty="0"/>
          </a:p>
        </p:txBody>
      </p:sp>
      <p:pic>
        <p:nvPicPr>
          <p:cNvPr id="5" name="Содержимое 4" descr="левитас-300x200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1340768"/>
            <a:ext cx="4104456" cy="273630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620688"/>
            <a:ext cx="7818072" cy="5627712"/>
          </a:xfrm>
        </p:spPr>
        <p:txBody>
          <a:bodyPr/>
          <a:lstStyle/>
          <a:p>
            <a:pPr algn="ctr">
              <a:buNone/>
            </a:pPr>
            <a:r>
              <a:rPr lang="uk-UA" sz="4400" b="1" dirty="0" smtClean="0">
                <a:solidFill>
                  <a:srgbClr val="7030A0"/>
                </a:solidFill>
              </a:rPr>
              <a:t>Публічний виступ </a:t>
            </a:r>
            <a:r>
              <a:rPr lang="uk-UA" dirty="0" smtClean="0">
                <a:solidFill>
                  <a:srgbClr val="7030A0"/>
                </a:solidFill>
              </a:rPr>
              <a:t>– усне монологічне висловлення з метою надання впливу на аудиторію</a:t>
            </a:r>
            <a:endParaRPr lang="ru-RU" dirty="0">
              <a:solidFill>
                <a:srgbClr val="7030A0"/>
              </a:solidFill>
            </a:endParaRPr>
          </a:p>
        </p:txBody>
      </p:sp>
      <p:pic>
        <p:nvPicPr>
          <p:cNvPr id="2051" name="Picture 3" descr="C:\Users\Я\Desktop\devushka-s-papkoy-i-mikrofonom-pered-lyudjmi-700x50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2636912"/>
            <a:ext cx="5533450" cy="3991989"/>
          </a:xfrm>
          <a:prstGeom prst="rect">
            <a:avLst/>
          </a:prstGeom>
          <a:noFill/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uk-UA" sz="3200" u="sng" dirty="0" smtClean="0">
                <a:solidFill>
                  <a:schemeClr val="accent1">
                    <a:lumMod val="50000"/>
                  </a:schemeClr>
                </a:solidFill>
              </a:rPr>
              <a:t>Основні етапи в ораторській діяльності</a:t>
            </a:r>
            <a:endParaRPr lang="ru-RU" sz="3200" u="sng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13" name="Содержимое 12"/>
          <p:cNvGraphicFramePr>
            <a:graphicFrameLocks noGrp="1"/>
          </p:cNvGraphicFramePr>
          <p:nvPr>
            <p:ph idx="1"/>
          </p:nvPr>
        </p:nvGraphicFramePr>
        <p:xfrm>
          <a:off x="1259632" y="1916832"/>
          <a:ext cx="7380312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7" name="Прямая со стрелкой 6"/>
          <p:cNvCxnSpPr/>
          <p:nvPr/>
        </p:nvCxnSpPr>
        <p:spPr>
          <a:xfrm flipH="1">
            <a:off x="2987824" y="1124744"/>
            <a:ext cx="576064" cy="5040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4788024" y="1124744"/>
            <a:ext cx="0" cy="64807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5940152" y="1124744"/>
            <a:ext cx="648072" cy="5040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836712"/>
            <a:ext cx="7498080" cy="1143000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algn="ctr"/>
            <a:r>
              <a:rPr lang="ru-RU" sz="3800" b="1" u="sng" dirty="0" smtClean="0">
                <a:solidFill>
                  <a:schemeClr val="accent2">
                    <a:lumMod val="75000"/>
                  </a:schemeClr>
                </a:solidFill>
              </a:rPr>
              <a:t>Алгоритм п</a:t>
            </a:r>
            <a:r>
              <a:rPr lang="uk-UA" sz="3800" b="1" u="sng" dirty="0" smtClean="0">
                <a:solidFill>
                  <a:schemeClr val="accent2">
                    <a:lumMod val="75000"/>
                  </a:schemeClr>
                </a:solidFill>
              </a:rPr>
              <a:t>і</a:t>
            </a:r>
            <a:r>
              <a:rPr lang="ru-RU" sz="3800" b="1" u="sng" dirty="0" smtClean="0">
                <a:solidFill>
                  <a:schemeClr val="accent2">
                    <a:lumMod val="75000"/>
                  </a:schemeClr>
                </a:solidFill>
              </a:rPr>
              <a:t>дготовки до вдалого виступу</a:t>
            </a:r>
            <a:endParaRPr lang="ru-RU" sz="3800" b="1" u="sng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75656" y="2852936"/>
            <a:ext cx="7056784" cy="302433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uk-UA" dirty="0" smtClean="0"/>
              <a:t>       </a:t>
            </a:r>
            <a:r>
              <a:rPr lang="uk-UA" sz="3600" dirty="0" smtClean="0"/>
              <a:t>Вибір теми         формулювання мети        складання плану        збирання матеріалу       робота над конспектом        репетиція</a:t>
            </a:r>
            <a:endParaRPr lang="ru-RU" sz="3600" dirty="0"/>
          </a:p>
        </p:txBody>
      </p:sp>
      <p:sp>
        <p:nvSpPr>
          <p:cNvPr id="5" name="Штриховая стрелка вправо 4"/>
          <p:cNvSpPr/>
          <p:nvPr/>
        </p:nvSpPr>
        <p:spPr>
          <a:xfrm>
            <a:off x="5220072" y="4797152"/>
            <a:ext cx="432048" cy="144016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Штриховая стрелка вправо 9"/>
          <p:cNvSpPr/>
          <p:nvPr/>
        </p:nvSpPr>
        <p:spPr>
          <a:xfrm>
            <a:off x="4572000" y="3140968"/>
            <a:ext cx="432048" cy="144016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Штриховая стрелка вправо 11"/>
          <p:cNvSpPr/>
          <p:nvPr/>
        </p:nvSpPr>
        <p:spPr>
          <a:xfrm>
            <a:off x="3059832" y="3717032"/>
            <a:ext cx="432048" cy="144016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Штриховая стрелка вправо 12"/>
          <p:cNvSpPr/>
          <p:nvPr/>
        </p:nvSpPr>
        <p:spPr>
          <a:xfrm>
            <a:off x="6012160" y="4221088"/>
            <a:ext cx="432048" cy="144016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Штриховая стрелка вправо 13"/>
          <p:cNvSpPr/>
          <p:nvPr/>
        </p:nvSpPr>
        <p:spPr>
          <a:xfrm>
            <a:off x="7092280" y="3717032"/>
            <a:ext cx="432048" cy="144016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algn="ctr"/>
            <a:r>
              <a:rPr lang="uk-UA" sz="3600" u="sng" dirty="0" smtClean="0"/>
              <a:t/>
            </a:r>
            <a:br>
              <a:rPr lang="uk-UA" sz="3600" u="sng" dirty="0" smtClean="0"/>
            </a:br>
            <a:r>
              <a:rPr lang="uk-UA" sz="3600" u="sng" dirty="0" smtClean="0">
                <a:solidFill>
                  <a:schemeClr val="accent3">
                    <a:lumMod val="75000"/>
                  </a:schemeClr>
                </a:solidFill>
              </a:rPr>
              <a:t>При визначенні теми виступу потрібно враховувати наступні моменти:</a:t>
            </a:r>
            <a:endParaRPr lang="ru-RU" sz="3600" u="sng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9632" y="1988840"/>
            <a:ext cx="7746064" cy="2160240"/>
          </a:xfrm>
        </p:spPr>
        <p:txBody>
          <a:bodyPr>
            <a:normAutofit fontScale="92500"/>
          </a:bodyPr>
          <a:lstStyle/>
          <a:p>
            <a:r>
              <a:rPr lang="uk-UA" dirty="0" smtClean="0"/>
              <a:t>Обирайте тему, яка відповідає вашим знанням і інтересам;</a:t>
            </a:r>
          </a:p>
          <a:p>
            <a:r>
              <a:rPr lang="uk-UA" dirty="0" smtClean="0"/>
              <a:t>Підбирайте доречну тему;</a:t>
            </a:r>
          </a:p>
          <a:p>
            <a:r>
              <a:rPr lang="uk-UA" dirty="0" smtClean="0"/>
              <a:t>Обирайте тему, яка відповідає аудиторії.</a:t>
            </a:r>
            <a:endParaRPr lang="ru-RU" dirty="0"/>
          </a:p>
        </p:txBody>
      </p:sp>
      <p:pic>
        <p:nvPicPr>
          <p:cNvPr id="4" name="Рисунок 3" descr="unname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79912" y="4077072"/>
            <a:ext cx="4176464" cy="23982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uk-UA" u="sng" dirty="0" smtClean="0">
                <a:solidFill>
                  <a:schemeClr val="accent2">
                    <a:lumMod val="75000"/>
                  </a:schemeClr>
                </a:solidFill>
              </a:rPr>
              <a:t>Формулювання мети</a:t>
            </a:r>
            <a:endParaRPr lang="ru-RU" u="sng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31640" y="1447800"/>
            <a:ext cx="7602048" cy="3061320"/>
          </a:xfrm>
        </p:spPr>
        <p:txBody>
          <a:bodyPr>
            <a:normAutofit lnSpcReduction="10000"/>
          </a:bodyPr>
          <a:lstStyle/>
          <a:p>
            <a:r>
              <a:rPr lang="uk-UA" b="1" i="1" dirty="0" smtClean="0">
                <a:solidFill>
                  <a:schemeClr val="accent1">
                    <a:lumMod val="75000"/>
                  </a:schemeClr>
                </a:solidFill>
              </a:rPr>
              <a:t>Загальна мета </a:t>
            </a:r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– залежить від того, чи бажає оратор тільки розважити або задовільнити цікавість, надихнути, переконати чи схилити до дії;</a:t>
            </a:r>
          </a:p>
          <a:p>
            <a:r>
              <a:rPr lang="uk-UA" b="1" i="1" dirty="0" smtClean="0">
                <a:solidFill>
                  <a:schemeClr val="accent1">
                    <a:lumMod val="75000"/>
                  </a:schemeClr>
                </a:solidFill>
              </a:rPr>
              <a:t>Конкретна мета </a:t>
            </a:r>
            <a:r>
              <a:rPr lang="uk-UA" dirty="0" smtClean="0">
                <a:solidFill>
                  <a:schemeClr val="accent1">
                    <a:lumMod val="75000"/>
                  </a:schemeClr>
                </a:solidFill>
              </a:rPr>
              <a:t>– може викликати готовність до дії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Рисунок 3" descr="пр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48064" y="3933056"/>
            <a:ext cx="2721133" cy="265590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uk-UA" u="sng" dirty="0" smtClean="0">
                <a:solidFill>
                  <a:schemeClr val="accent4">
                    <a:lumMod val="75000"/>
                  </a:schemeClr>
                </a:solidFill>
              </a:rPr>
              <a:t>Складання плану</a:t>
            </a:r>
            <a:endParaRPr lang="ru-RU" u="sng" dirty="0">
              <a:solidFill>
                <a:schemeClr val="accent4">
                  <a:lumMod val="75000"/>
                </a:schemeClr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115616" y="1556792"/>
          <a:ext cx="7859390" cy="47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glow rad="228600">
              <a:schemeClr val="accent3">
                <a:satMod val="175000"/>
                <a:alpha val="40000"/>
              </a:schemeClr>
            </a:glow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uk-UA" sz="3600" u="sng" dirty="0" smtClean="0">
                <a:solidFill>
                  <a:srgbClr val="C00000"/>
                </a:solidFill>
              </a:rPr>
              <a:t>Збирання матеріалу (безпосередні)</a:t>
            </a:r>
            <a:endParaRPr lang="ru-RU" sz="3600" u="sng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3600" dirty="0" smtClean="0">
                <a:solidFill>
                  <a:srgbClr val="002060"/>
                </a:solidFill>
              </a:rPr>
              <a:t>1) </a:t>
            </a:r>
            <a:r>
              <a:rPr lang="uk-UA" sz="3600" dirty="0" smtClean="0">
                <a:solidFill>
                  <a:srgbClr val="002060"/>
                </a:solidFill>
              </a:rPr>
              <a:t>особистий досвід;</a:t>
            </a:r>
          </a:p>
          <a:p>
            <a:r>
              <a:rPr lang="uk-UA" sz="3600" dirty="0" smtClean="0">
                <a:solidFill>
                  <a:srgbClr val="002060"/>
                </a:solidFill>
              </a:rPr>
              <a:t>2) </a:t>
            </a:r>
            <a:r>
              <a:rPr lang="uk-UA" sz="3600" dirty="0" smtClean="0">
                <a:solidFill>
                  <a:srgbClr val="002060"/>
                </a:solidFill>
              </a:rPr>
              <a:t>роздуми і спостереження;</a:t>
            </a:r>
          </a:p>
          <a:p>
            <a:r>
              <a:rPr lang="uk-UA" sz="3600" dirty="0" smtClean="0">
                <a:solidFill>
                  <a:srgbClr val="002060"/>
                </a:solidFill>
              </a:rPr>
              <a:t>3) </a:t>
            </a:r>
            <a:r>
              <a:rPr lang="uk-UA" sz="3600" dirty="0" smtClean="0">
                <a:solidFill>
                  <a:srgbClr val="002060"/>
                </a:solidFill>
              </a:rPr>
              <a:t>інтерв’ю і бесіди;</a:t>
            </a:r>
          </a:p>
          <a:p>
            <a:r>
              <a:rPr lang="uk-UA" sz="3600" dirty="0" smtClean="0">
                <a:solidFill>
                  <a:srgbClr val="002060"/>
                </a:solidFill>
              </a:rPr>
              <a:t>4) </a:t>
            </a:r>
            <a:r>
              <a:rPr lang="uk-UA" sz="3600" dirty="0" smtClean="0">
                <a:solidFill>
                  <a:srgbClr val="002060"/>
                </a:solidFill>
              </a:rPr>
              <a:t>читання.</a:t>
            </a:r>
            <a:endParaRPr lang="ru-RU" sz="3600" dirty="0">
              <a:solidFill>
                <a:srgbClr val="002060"/>
              </a:solidFill>
            </a:endParaRPr>
          </a:p>
        </p:txBody>
      </p:sp>
      <p:pic>
        <p:nvPicPr>
          <p:cNvPr id="4" name="Рисунок 3" descr="книги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996868" y="3501008"/>
            <a:ext cx="2103524" cy="28083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u="sng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Основними джерелами збирання матеріалу (методичні)</a:t>
            </a:r>
            <a:endParaRPr lang="ru-RU" u="sng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47664" y="1556792"/>
            <a:ext cx="7386024" cy="3240360"/>
          </a:xfrm>
        </p:spPr>
        <p:txBody>
          <a:bodyPr>
            <a:normAutofit fontScale="92500" lnSpcReduction="10000"/>
          </a:bodyPr>
          <a:lstStyle/>
          <a:p>
            <a:endParaRPr lang="uk-UA" sz="2400" dirty="0" smtClean="0"/>
          </a:p>
          <a:p>
            <a:r>
              <a:rPr lang="uk-UA" sz="2400" dirty="0" smtClean="0">
                <a:solidFill>
                  <a:srgbClr val="7030A0"/>
                </a:solidFill>
              </a:rPr>
              <a:t>Офіційні документи;</a:t>
            </a:r>
          </a:p>
          <a:p>
            <a:r>
              <a:rPr lang="uk-UA" sz="2400" dirty="0" smtClean="0">
                <a:solidFill>
                  <a:srgbClr val="7030A0"/>
                </a:solidFill>
              </a:rPr>
              <a:t>Наукова і науково-популярна література;</a:t>
            </a:r>
          </a:p>
          <a:p>
            <a:r>
              <a:rPr lang="uk-UA" sz="2400" dirty="0" smtClean="0">
                <a:solidFill>
                  <a:srgbClr val="7030A0"/>
                </a:solidFill>
              </a:rPr>
              <a:t>Художня література;</a:t>
            </a:r>
          </a:p>
          <a:p>
            <a:r>
              <a:rPr lang="uk-UA" sz="2400" dirty="0" smtClean="0">
                <a:solidFill>
                  <a:srgbClr val="7030A0"/>
                </a:solidFill>
              </a:rPr>
              <a:t>Статті газет і журналів;</a:t>
            </a:r>
          </a:p>
          <a:p>
            <a:r>
              <a:rPr lang="uk-UA" sz="2400" dirty="0" smtClean="0">
                <a:solidFill>
                  <a:srgbClr val="7030A0"/>
                </a:solidFill>
              </a:rPr>
              <a:t>Передачі радіо і телебачення;</a:t>
            </a:r>
          </a:p>
          <a:p>
            <a:r>
              <a:rPr lang="uk-UA" sz="2400" dirty="0" smtClean="0">
                <a:solidFill>
                  <a:srgbClr val="7030A0"/>
                </a:solidFill>
              </a:rPr>
              <a:t>Довідкова література: енциклопедії, словники;</a:t>
            </a:r>
          </a:p>
          <a:p>
            <a:r>
              <a:rPr lang="uk-UA" sz="2400" dirty="0" smtClean="0">
                <a:solidFill>
                  <a:srgbClr val="7030A0"/>
                </a:solidFill>
              </a:rPr>
              <a:t>Результати соціологічних опитувань.</a:t>
            </a:r>
            <a:endParaRPr lang="ru-RU" sz="2400" dirty="0">
              <a:solidFill>
                <a:srgbClr val="7030A0"/>
              </a:solidFill>
            </a:endParaRPr>
          </a:p>
        </p:txBody>
      </p:sp>
      <p:pic>
        <p:nvPicPr>
          <p:cNvPr id="4" name="Рисунок 3" descr="радио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4048" y="4653136"/>
            <a:ext cx="3139744" cy="195902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321</TotalTime>
  <Words>451</Words>
  <Application>Microsoft Office PowerPoint</Application>
  <PresentationFormat>Экран (4:3)</PresentationFormat>
  <Paragraphs>62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Солнцестояние</vt:lpstr>
      <vt:lpstr>Організація та етапи підготовки спікера до публічного виступу</vt:lpstr>
      <vt:lpstr>Слайд 2</vt:lpstr>
      <vt:lpstr>Основні етапи в ораторській діяльності</vt:lpstr>
      <vt:lpstr>Алгоритм підготовки до вдалого виступу</vt:lpstr>
      <vt:lpstr> При визначенні теми виступу потрібно враховувати наступні моменти:</vt:lpstr>
      <vt:lpstr>Формулювання мети</vt:lpstr>
      <vt:lpstr>Складання плану</vt:lpstr>
      <vt:lpstr>Збирання матеріалу (безпосередні)</vt:lpstr>
      <vt:lpstr>Основними джерелами збирання матеріалу (методичні)</vt:lpstr>
      <vt:lpstr>Робота над конспектом</vt:lpstr>
      <vt:lpstr>Анастасія Руджинська   експертка з комунікацій проекту ЄС для громадського суспільства в Україні</vt:lpstr>
      <vt:lpstr>Лейла Алієва   екс-керівниця Центру менеджерського навчання в компанії «Метінвест холдинг», керівниця відділу навчання в Action Learning в Україні </vt:lpstr>
      <vt:lpstr>Інга Ткаченко   речниця та керівниця відділу зовнішніх комунікацій НСЗУ, екс-радіоведуча ТРК «Закарпаття FM», екс-телеведуча та сценаристка щоденного ранкового шоу «Клуб LIFE» на 5 каналі  </vt:lpstr>
      <vt:lpstr>Євген Пенцак   професор Києво-Могилянської бізнес-школи, український фінансовий аналітик </vt:lpstr>
      <vt:lpstr>Олександр Левітас  бізнес-тренер і консультант із Ізраїлю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Організація та етапи підготовки спікера до публічного виступу</dc:title>
  <dc:creator>Пользователь Windows</dc:creator>
  <cp:lastModifiedBy>Пользователь Windows</cp:lastModifiedBy>
  <cp:revision>7</cp:revision>
  <dcterms:created xsi:type="dcterms:W3CDTF">2021-11-09T14:36:10Z</dcterms:created>
  <dcterms:modified xsi:type="dcterms:W3CDTF">2021-11-14T17:34:17Z</dcterms:modified>
</cp:coreProperties>
</file>