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0FFE-5A9D-41A4-8E36-C7D5088EF53C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FC74-7066-4CC5-A556-D71DBB8AD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96720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0FFE-5A9D-41A4-8E36-C7D5088EF53C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FC74-7066-4CC5-A556-D71DBB8AD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3527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0FFE-5A9D-41A4-8E36-C7D5088EF53C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FC74-7066-4CC5-A556-D71DBB8AD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81206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0FFE-5A9D-41A4-8E36-C7D5088EF53C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FC74-7066-4CC5-A556-D71DBB8AD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583795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0FFE-5A9D-41A4-8E36-C7D5088EF53C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FC74-7066-4CC5-A556-D71DBB8AD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41234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0FFE-5A9D-41A4-8E36-C7D5088EF53C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FC74-7066-4CC5-A556-D71DBB8AD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92916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0FFE-5A9D-41A4-8E36-C7D5088EF53C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FC74-7066-4CC5-A556-D71DBB8AD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906800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0FFE-5A9D-41A4-8E36-C7D5088EF53C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FC74-7066-4CC5-A556-D71DBB8AD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25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0FFE-5A9D-41A4-8E36-C7D5088EF53C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FC74-7066-4CC5-A556-D71DBB8AD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28736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0FFE-5A9D-41A4-8E36-C7D5088EF53C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FC74-7066-4CC5-A556-D71DBB8AD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370579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0FFE-5A9D-41A4-8E36-C7D5088EF53C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FC74-7066-4CC5-A556-D71DBB8AD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86178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A0FFE-5A9D-41A4-8E36-C7D5088EF53C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5FC74-7066-4CC5-A556-D71DBB8AD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9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письменників-емігрантів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Празька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школа»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33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сторінках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журналу «Нова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друкували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Олесь,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Винниченко,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Вороний,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Валер’ян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Підмогильний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Косинка,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літературні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критики.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9977"/>
            <a:ext cx="3024336" cy="44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296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67544" y="332656"/>
            <a:ext cx="83529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Празі діяли видавництва «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Дніпрові пороги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», «Київ», «Наступ».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467544" y="1409744"/>
            <a:ext cx="83529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Подебрадах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виходили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часописи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«Наша Громада»,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Подебрадт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«Село».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87" y="2520033"/>
            <a:ext cx="2494369" cy="409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20033"/>
            <a:ext cx="28803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979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ПРАЗЬКА ШКОЛА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522"/>
            <a:ext cx="1986125" cy="2886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27899" y="3751011"/>
            <a:ext cx="19861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Євген Маланюк 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55" y="1123215"/>
            <a:ext cx="1986125" cy="262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792207" y="3474012"/>
            <a:ext cx="19861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Н. </a:t>
            </a:r>
            <a:r>
              <a:rPr lang="uk-UA" dirty="0" err="1" smtClean="0"/>
              <a:t>Лівицька-Холодна</a:t>
            </a:r>
            <a:endParaRPr lang="uk-UA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63" y="1207836"/>
            <a:ext cx="1938394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4930732" y="3427845"/>
            <a:ext cx="19861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Оксана</a:t>
            </a:r>
            <a:endParaRPr lang="uk-UA" dirty="0"/>
          </a:p>
          <a:p>
            <a:pPr algn="ctr"/>
            <a:r>
              <a:rPr lang="uk-UA" dirty="0" smtClean="0"/>
              <a:t>Лятуринська</a:t>
            </a:r>
            <a:endParaRPr lang="uk-UA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79260"/>
            <a:ext cx="1781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7164288" y="3427844"/>
            <a:ext cx="17811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Олег Ольжич  </a:t>
            </a:r>
          </a:p>
          <a:p>
            <a:pPr algn="ctr"/>
            <a:endParaRPr lang="uk-UA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27" y="4120343"/>
            <a:ext cx="1777356" cy="286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874195" y="6512131"/>
            <a:ext cx="18360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Олена </a:t>
            </a:r>
            <a:r>
              <a:rPr lang="uk-UA" dirty="0" err="1" smtClean="0"/>
              <a:t>Теліга</a:t>
            </a:r>
            <a:endParaRPr lang="uk-UA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32" y="4111576"/>
            <a:ext cx="1828800" cy="271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кутник 15"/>
          <p:cNvSpPr/>
          <p:nvPr/>
        </p:nvSpPr>
        <p:spPr>
          <a:xfrm>
            <a:off x="4009108" y="6484917"/>
            <a:ext cx="18360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Леонід </a:t>
            </a:r>
            <a:r>
              <a:rPr lang="uk-UA" dirty="0" err="1" smtClean="0"/>
              <a:t>Мосендз</a:t>
            </a:r>
            <a:endParaRPr lang="uk-UA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82" y="4158205"/>
            <a:ext cx="1584478" cy="26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250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21168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Термін </a:t>
            </a:r>
            <a:r>
              <a:rPr lang="uk-UA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ПРАЗЬКА ШКОЛА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умовний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(належить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літературознавцеві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Державину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), тому що це не</a:t>
            </a:r>
          </a:p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була організація, яка мала свій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статут чи чітку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ідеологічну чи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естетичну платформу.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3528" y="2492896"/>
            <a:ext cx="8280920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Ю. Шерех (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Шевельов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 писав: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Не стилістика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об’єднує “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пражан’’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цілість, спільного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треба шукати в рисах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 віри, ідеології. Спільним була віра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 існування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окремішньої української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національної духовності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... І віра в те, що</a:t>
            </a:r>
          </a:p>
          <a:p>
            <a:pPr algn="ctr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знайдення національної духовності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приведе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до осягнення своєї самостійної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державності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190101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ОЗНАКИ ПОЕЗІЇ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ПРЕДСТАВНИКІВ ПРАЗЬКОЇ ШКОЛИ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259632" y="1700808"/>
            <a:ext cx="74888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осмислення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259632" y="2684205"/>
            <a:ext cx="74888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болю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гіркоти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сподіваних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ідеалів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55409" y="3691459"/>
            <a:ext cx="748883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оживлення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присутність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ліричного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героя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далекого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близького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просторових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пластів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245359" y="5013176"/>
            <a:ext cx="74888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репресій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голодомору.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128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Є. Маланюк,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Олег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Ольжич, О.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Теліга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Мосендз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становили «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вісниківське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 крило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Празької школи, що дістало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назву </a:t>
            </a:r>
            <a:r>
              <a:rPr lang="uk-UA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«ВІСНИКІВСЬКА КВАДРИГА».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поезія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вирізняється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державотворчим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пафосом,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творчому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доробку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кожного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знаходимо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зразки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лірики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філософської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інтимної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439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1463041" y="1209367"/>
            <a:ext cx="2539444" cy="7860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ЛЕОНІД МОСЕНДЗ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1813888" cy="2539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3837708" y="338224"/>
            <a:ext cx="50279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поет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861968" y="2348880"/>
            <a:ext cx="50036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перекладач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861968" y="1639166"/>
            <a:ext cx="50036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критик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859768" y="980728"/>
            <a:ext cx="50058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прозаїк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 зі стрілкою 10"/>
          <p:cNvCxnSpPr>
            <a:stCxn id="2" idx="2"/>
            <a:endCxn id="7" idx="1"/>
          </p:cNvCxnSpPr>
          <p:nvPr/>
        </p:nvCxnSpPr>
        <p:spPr>
          <a:xfrm flipV="1">
            <a:off x="3125774" y="599834"/>
            <a:ext cx="711934" cy="1002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stCxn id="2" idx="2"/>
          </p:cNvCxnSpPr>
          <p:nvPr/>
        </p:nvCxnSpPr>
        <p:spPr>
          <a:xfrm flipV="1">
            <a:off x="3125774" y="1253992"/>
            <a:ext cx="711934" cy="348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2" idx="2"/>
            <a:endCxn id="9" idx="1"/>
          </p:cNvCxnSpPr>
          <p:nvPr/>
        </p:nvCxnSpPr>
        <p:spPr>
          <a:xfrm>
            <a:off x="3125774" y="1602378"/>
            <a:ext cx="736194" cy="298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>
            <a:stCxn id="2" idx="2"/>
          </p:cNvCxnSpPr>
          <p:nvPr/>
        </p:nvCxnSpPr>
        <p:spPr>
          <a:xfrm>
            <a:off x="3125774" y="1602378"/>
            <a:ext cx="71193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кутник 26"/>
          <p:cNvSpPr/>
          <p:nvPr/>
        </p:nvSpPr>
        <p:spPr>
          <a:xfrm>
            <a:off x="3859767" y="3068960"/>
            <a:ext cx="500586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учений-хімік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який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одним із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перших розгадав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таємницю «важкої води»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був тільки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 крок до Нобелівської премії</a:t>
            </a:r>
          </a:p>
        </p:txBody>
      </p:sp>
      <p:cxnSp>
        <p:nvCxnSpPr>
          <p:cNvPr id="29" name="Пряма зі стрілкою 28"/>
          <p:cNvCxnSpPr>
            <a:stCxn id="2" idx="2"/>
          </p:cNvCxnSpPr>
          <p:nvPr/>
        </p:nvCxnSpPr>
        <p:spPr>
          <a:xfrm>
            <a:off x="3125774" y="1602378"/>
            <a:ext cx="711934" cy="2374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 29"/>
          <p:cNvSpPr/>
          <p:nvPr/>
        </p:nvSpPr>
        <p:spPr>
          <a:xfrm>
            <a:off x="395536" y="5229200"/>
            <a:ext cx="847009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Лейтмотив поезій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Мосендза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відродження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України, визвольної боротьби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її народу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після Першої світової війни.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50" y="3068960"/>
            <a:ext cx="1470664" cy="191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159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1463041" y="1209367"/>
            <a:ext cx="2539444" cy="7860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ОКСАНА ЛЯТУРИНСЬКА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837708" y="338224"/>
            <a:ext cx="50279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письменниця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861968" y="2348880"/>
            <a:ext cx="50036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перекладачка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861968" y="1639166"/>
            <a:ext cx="50036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малярка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859768" y="980728"/>
            <a:ext cx="50058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скульпторка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 зі стрілкою 10"/>
          <p:cNvCxnSpPr>
            <a:stCxn id="2" idx="2"/>
            <a:endCxn id="7" idx="1"/>
          </p:cNvCxnSpPr>
          <p:nvPr/>
        </p:nvCxnSpPr>
        <p:spPr>
          <a:xfrm flipV="1">
            <a:off x="3125774" y="599834"/>
            <a:ext cx="711934" cy="1002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stCxn id="2" idx="2"/>
          </p:cNvCxnSpPr>
          <p:nvPr/>
        </p:nvCxnSpPr>
        <p:spPr>
          <a:xfrm flipV="1">
            <a:off x="3125774" y="1253992"/>
            <a:ext cx="711934" cy="348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2" idx="2"/>
            <a:endCxn id="9" idx="1"/>
          </p:cNvCxnSpPr>
          <p:nvPr/>
        </p:nvCxnSpPr>
        <p:spPr>
          <a:xfrm>
            <a:off x="3125774" y="1602378"/>
            <a:ext cx="736194" cy="298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>
            <a:stCxn id="2" idx="2"/>
          </p:cNvCxnSpPr>
          <p:nvPr/>
        </p:nvCxnSpPr>
        <p:spPr>
          <a:xfrm>
            <a:off x="3125774" y="1602378"/>
            <a:ext cx="71193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кутник 26"/>
          <p:cNvSpPr/>
          <p:nvPr/>
        </p:nvSpPr>
        <p:spPr>
          <a:xfrm>
            <a:off x="3859767" y="3068960"/>
            <a:ext cx="50058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есеїстка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 зі стрілкою 28"/>
          <p:cNvCxnSpPr>
            <a:stCxn id="2" idx="2"/>
            <a:endCxn id="27" idx="1"/>
          </p:cNvCxnSpPr>
          <p:nvPr/>
        </p:nvCxnSpPr>
        <p:spPr>
          <a:xfrm>
            <a:off x="3125774" y="1602378"/>
            <a:ext cx="733993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 29"/>
          <p:cNvSpPr/>
          <p:nvPr/>
        </p:nvSpPr>
        <p:spPr>
          <a:xfrm>
            <a:off x="0" y="5201617"/>
            <a:ext cx="886563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Вірші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Лятуринської пронизує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ідея кодексу честі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воїна-дружинника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який любить сп’яніння боєм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готовий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зустріти смерть у бою за «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землю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Руськую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560"/>
            <a:ext cx="2058541" cy="257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4060" y="3789040"/>
            <a:ext cx="884157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еміграції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1924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року: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жила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Чехословаччині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США. Померла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1970 року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Міннеаполісі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74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1463041" y="1209367"/>
            <a:ext cx="2539444" cy="7860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ОЛЕГ ОЛЬЖИЧ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837708" y="338224"/>
            <a:ext cx="50279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поет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861968" y="2348880"/>
            <a:ext cx="50036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археолог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861968" y="1639166"/>
            <a:ext cx="50036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політичний діяч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859768" y="980728"/>
            <a:ext cx="50058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публіцист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 зі стрілкою 10"/>
          <p:cNvCxnSpPr>
            <a:stCxn id="2" idx="2"/>
            <a:endCxn id="7" idx="1"/>
          </p:cNvCxnSpPr>
          <p:nvPr/>
        </p:nvCxnSpPr>
        <p:spPr>
          <a:xfrm flipV="1">
            <a:off x="3125774" y="599834"/>
            <a:ext cx="711934" cy="1002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stCxn id="2" idx="2"/>
          </p:cNvCxnSpPr>
          <p:nvPr/>
        </p:nvCxnSpPr>
        <p:spPr>
          <a:xfrm flipV="1">
            <a:off x="3125774" y="1253992"/>
            <a:ext cx="711934" cy="348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2" idx="2"/>
            <a:endCxn id="9" idx="1"/>
          </p:cNvCxnSpPr>
          <p:nvPr/>
        </p:nvCxnSpPr>
        <p:spPr>
          <a:xfrm>
            <a:off x="3125774" y="1602378"/>
            <a:ext cx="736194" cy="298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>
            <a:stCxn id="2" idx="2"/>
          </p:cNvCxnSpPr>
          <p:nvPr/>
        </p:nvCxnSpPr>
        <p:spPr>
          <a:xfrm>
            <a:off x="3125774" y="1602378"/>
            <a:ext cx="71193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кутник 26"/>
          <p:cNvSpPr/>
          <p:nvPr/>
        </p:nvSpPr>
        <p:spPr>
          <a:xfrm>
            <a:off x="3859767" y="3068960"/>
            <a:ext cx="50058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людина-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легенда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 зі стрілкою 28"/>
          <p:cNvCxnSpPr>
            <a:stCxn id="2" idx="2"/>
            <a:endCxn id="27" idx="1"/>
          </p:cNvCxnSpPr>
          <p:nvPr/>
        </p:nvCxnSpPr>
        <p:spPr>
          <a:xfrm>
            <a:off x="3125774" y="1602378"/>
            <a:ext cx="733993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 29"/>
          <p:cNvSpPr/>
          <p:nvPr/>
        </p:nvSpPr>
        <p:spPr>
          <a:xfrm>
            <a:off x="5045228" y="4725144"/>
            <a:ext cx="382040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Ліричний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герой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поезій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несхитний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переконаннях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борець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сильна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02285" y="4692708"/>
            <a:ext cx="460851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виступив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організатором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підпільного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опору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фашистам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Жорстоко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закатований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німцями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1944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5994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9" y="2963098"/>
            <a:ext cx="1054936" cy="153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11" y="2963098"/>
            <a:ext cx="1032124" cy="153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76" y="2963098"/>
            <a:ext cx="1152952" cy="153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969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1463041" y="1209367"/>
            <a:ext cx="2539444" cy="7860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ОЛЕНА ТЕЛІГА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131840" y="338224"/>
            <a:ext cx="573379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поетеса,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революціонерка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яскрава особистість,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вольова, енергійна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 вродлива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жінка, яка своє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життя присвятила боротьбі за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незалежну Україну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Прямокутник 29"/>
          <p:cNvSpPr/>
          <p:nvPr/>
        </p:nvSpPr>
        <p:spPr>
          <a:xfrm>
            <a:off x="5045228" y="4725144"/>
            <a:ext cx="382040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1942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Олену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Телігу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патріотку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гестапівці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розстріляли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Бабиному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Яру.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46448" y="2996952"/>
            <a:ext cx="831918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окупованій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організувала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літературно-мистецьке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очолила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Спілку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8" y="347975"/>
            <a:ext cx="1809750" cy="252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3" y="4286093"/>
            <a:ext cx="3253655" cy="244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60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24482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УКРАЇНСЬКА ДІАСПОРА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українська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національна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спільнота, що проживає поза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межами українських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земель. Вона відіграла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важливу роль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підтримці й розвитку української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особливо літератури.</a:t>
            </a:r>
          </a:p>
        </p:txBody>
      </p:sp>
    </p:spTree>
    <p:extLst>
      <p:ext uri="{BB962C8B-B14F-4D97-AF65-F5344CB8AC3E}">
        <p14:creationId xmlns:p14="http://schemas.microsoft.com/office/powerpoint/2010/main" val="30589403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1465363" y="919014"/>
            <a:ext cx="2246769" cy="10740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ОЛЕКСА СТЕФАНОВИЧ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145159" y="332656"/>
            <a:ext cx="272916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найяскравіших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поетів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Празької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546448" y="4149080"/>
            <a:ext cx="382040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1944-му Стефанович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виїхав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перебував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таборах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переміщених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46448" y="2780928"/>
            <a:ext cx="831918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1922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емігрував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Чехословаччини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1928 року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Карловому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Праги, 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захистив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докторську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дисертацію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0" y="332656"/>
            <a:ext cx="149512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26" y="259693"/>
            <a:ext cx="173573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81257"/>
            <a:ext cx="3614539" cy="271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036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ТРИ ХВИЛІ ПЕРЕСЕЛЕНСЬКОГО РУХУ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51520" y="2157636"/>
            <a:ext cx="282325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останньої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чверті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ХІХ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по-</a:t>
            </a:r>
          </a:p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війни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51520" y="1340768"/>
            <a:ext cx="28232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ПЕРША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203848" y="2139153"/>
            <a:ext cx="282325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світовими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війнами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156176" y="2120669"/>
            <a:ext cx="282325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203847" y="1337029"/>
            <a:ext cx="28232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ДРУГА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156176" y="1340768"/>
            <a:ext cx="28232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ТРЕТЯ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 зі стрілкою 11"/>
          <p:cNvCxnSpPr>
            <a:stCxn id="2" idx="2"/>
            <a:endCxn id="5" idx="0"/>
          </p:cNvCxnSpPr>
          <p:nvPr/>
        </p:nvCxnSpPr>
        <p:spPr>
          <a:xfrm flipH="1">
            <a:off x="1663148" y="836712"/>
            <a:ext cx="29088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2" idx="2"/>
            <a:endCxn id="10" idx="0"/>
          </p:cNvCxnSpPr>
          <p:nvPr/>
        </p:nvCxnSpPr>
        <p:spPr>
          <a:xfrm>
            <a:off x="4572000" y="836712"/>
            <a:ext cx="29958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>
            <a:stCxn id="2" idx="2"/>
            <a:endCxn id="9" idx="0"/>
          </p:cNvCxnSpPr>
          <p:nvPr/>
        </p:nvCxnSpPr>
        <p:spPr>
          <a:xfrm>
            <a:off x="4572000" y="836712"/>
            <a:ext cx="43475" cy="500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>
            <a:stCxn id="5" idx="2"/>
            <a:endCxn id="4" idx="0"/>
          </p:cNvCxnSpPr>
          <p:nvPr/>
        </p:nvCxnSpPr>
        <p:spPr>
          <a:xfrm>
            <a:off x="1663148" y="1802433"/>
            <a:ext cx="0" cy="355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>
            <a:stCxn id="9" idx="2"/>
            <a:endCxn id="6" idx="0"/>
          </p:cNvCxnSpPr>
          <p:nvPr/>
        </p:nvCxnSpPr>
        <p:spPr>
          <a:xfrm>
            <a:off x="4615475" y="1798694"/>
            <a:ext cx="1" cy="340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>
            <a:stCxn id="10" idx="2"/>
            <a:endCxn id="7" idx="0"/>
          </p:cNvCxnSpPr>
          <p:nvPr/>
        </p:nvCxnSpPr>
        <p:spPr>
          <a:xfrm>
            <a:off x="7567804" y="1802433"/>
            <a:ext cx="0" cy="318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589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ПЕРША ХВИЛЯ ПЕРЕСЕЛЕНСЬКОГО РУХУ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052737"/>
            <a:ext cx="8229600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Канаду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США до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нестерпне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соціально-економічне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становище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виїхало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400 тис. наших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співвітчизників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29040"/>
            <a:ext cx="3312368" cy="22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499992" y="32129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. </a:t>
            </a: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539552" y="2535576"/>
            <a:ext cx="8229600" cy="20934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створювалася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уснопоетичної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Переважала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поезія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притаманна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стабільність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сюжетів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мотивів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жанрів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тексти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функційними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зв’язками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слідами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зрощення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думами,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історичними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піснями,казками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29040"/>
            <a:ext cx="3980286" cy="222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606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ДРУГА ХВИЛЯ ПЕРЕСЕЛЕНСЬКОГО РУХУ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052737"/>
            <a:ext cx="8229600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зумовлена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подіями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розпадом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Австро-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Угорської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загарбанням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етнічних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державами;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499992" y="32129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. </a:t>
            </a: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538710" y="2535576"/>
            <a:ext cx="8229600" cy="1613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Чехословаччині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визріло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неформальне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поетів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Празька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школа (Ю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Дараган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Липа,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Є.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Маланюк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Мосендз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Олег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Ольжич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Кандиба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Стефанович,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Теліга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Лівицька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-Холодна;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9" y="4293096"/>
            <a:ext cx="4271943" cy="23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5004048" y="4332244"/>
            <a:ext cx="37642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з’явилися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«Танк» і «Ми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340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ТРЕТЯ ХВИЛЯ ПЕРЕСЕЛЕНСЬКОГО РУХУ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052737"/>
            <a:ext cx="8229600" cy="2304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кордоном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опинилися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кому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загрожували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репресії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«вороги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народу»,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колишні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заможні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верстви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втратили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власність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привілеї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люди,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силоміць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забрали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роботу до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колишні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військовополонені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вояки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УПА.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60262"/>
            <a:ext cx="5073402" cy="28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20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чужині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опинилася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плеяда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визначних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критиків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52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67544" y="3548545"/>
            <a:ext cx="152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Е. </a:t>
            </a:r>
            <a:r>
              <a:rPr lang="uk-UA" dirty="0" smtClean="0"/>
              <a:t>Андієвська</a:t>
            </a:r>
          </a:p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1524000" cy="1935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2195736" y="3548545"/>
            <a:ext cx="152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Іван Багряний</a:t>
            </a:r>
            <a:endParaRPr lang="uk-U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634474"/>
            <a:ext cx="1490451" cy="229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3872136" y="3548545"/>
            <a:ext cx="152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В.Барка</a:t>
            </a:r>
          </a:p>
          <a:p>
            <a:endParaRPr lang="uk-UA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47050"/>
            <a:ext cx="1564432" cy="191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кутник 11"/>
          <p:cNvSpPr/>
          <p:nvPr/>
        </p:nvSpPr>
        <p:spPr>
          <a:xfrm>
            <a:off x="5548536" y="3564148"/>
            <a:ext cx="152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Т.Осьмачка</a:t>
            </a:r>
          </a:p>
          <a:p>
            <a:endParaRPr lang="uk-UA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05421"/>
            <a:ext cx="1568542" cy="195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кутник 13"/>
          <p:cNvSpPr/>
          <p:nvPr/>
        </p:nvSpPr>
        <p:spPr>
          <a:xfrm>
            <a:off x="7330575" y="3548545"/>
            <a:ext cx="152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Улас </a:t>
            </a:r>
            <a:r>
              <a:rPr lang="uk-UA" dirty="0" err="1" smtClean="0"/>
              <a:t>Самчук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1" y="4343609"/>
            <a:ext cx="1490008" cy="204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кутник 15"/>
          <p:cNvSpPr/>
          <p:nvPr/>
        </p:nvSpPr>
        <p:spPr>
          <a:xfrm>
            <a:off x="1446637" y="6211669"/>
            <a:ext cx="152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Ю.</a:t>
            </a:r>
            <a:r>
              <a:rPr lang="uk-UA" dirty="0" err="1" smtClean="0"/>
              <a:t>Шевельов</a:t>
            </a:r>
            <a:endParaRPr lang="uk-UA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52" y="4344175"/>
            <a:ext cx="1527537" cy="211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кутник 17"/>
          <p:cNvSpPr/>
          <p:nvPr/>
        </p:nvSpPr>
        <p:spPr>
          <a:xfrm>
            <a:off x="3090989" y="6199944"/>
            <a:ext cx="150615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dirty="0" smtClean="0"/>
              <a:t>Ю.</a:t>
            </a:r>
            <a:r>
              <a:rPr lang="uk-UA" sz="1600" dirty="0" err="1" smtClean="0"/>
              <a:t>Лавріненко</a:t>
            </a:r>
            <a:endParaRPr lang="uk-UA" sz="1600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92" y="4394645"/>
            <a:ext cx="1607916" cy="217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кутник 19"/>
          <p:cNvSpPr/>
          <p:nvPr/>
        </p:nvSpPr>
        <p:spPr>
          <a:xfrm>
            <a:off x="4836292" y="6283163"/>
            <a:ext cx="160791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Яр Славутич</a:t>
            </a:r>
            <a:endParaRPr lang="uk-UA" sz="1600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07" y="4394645"/>
            <a:ext cx="1375168" cy="218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2536" y="566124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…</a:t>
            </a:r>
            <a:endParaRPr lang="uk-UA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428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75856" y="3789040"/>
            <a:ext cx="5338936" cy="2520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Представники: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Іван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Багряний, В.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Домонтович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(Петров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), Ю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Косач,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Костецький, І. Майстренко,</a:t>
            </a:r>
          </a:p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Ю. Шерех, голова – У.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Самчук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r="10838"/>
          <a:stretch/>
        </p:blipFill>
        <p:spPr bwMode="auto">
          <a:xfrm>
            <a:off x="251520" y="3284984"/>
            <a:ext cx="2626702" cy="347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672408" cy="244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23528" y="256388"/>
            <a:ext cx="457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1945 р. у 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Нюрнберзі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організовано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Мистецький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(МУР),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письменницьку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проіснувала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1948 р.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76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4797152"/>
            <a:ext cx="8640960" cy="18809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Згодом у Празі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відкрилися Вищий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педагогічний інститут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ім. М. Драгоманова,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Український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вільний університет,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Українська мистецька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студія.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323528" y="188640"/>
            <a:ext cx="864096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1922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р.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Подебради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Чехословаччина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відкрилася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господарська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вступило 300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536504" cy="272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4631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855</Words>
  <Application>Microsoft Office PowerPoint</Application>
  <PresentationFormat>Екран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Тема Office</vt:lpstr>
      <vt:lpstr>Література письменників-емігрантів. «Празька школа» української поезії та її представники </vt:lpstr>
      <vt:lpstr>Презентація PowerPoint</vt:lpstr>
      <vt:lpstr>ТРИ ХВИЛІ ПЕРЕСЕЛЕНСЬКОГО РУХУ </vt:lpstr>
      <vt:lpstr> ПЕРША ХВИЛЯ ПЕРЕСЕЛЕНСЬКОГО РУХУ </vt:lpstr>
      <vt:lpstr> ДРУГА ХВИЛЯ ПЕРЕСЕЛЕНСЬКОГО РУХУ </vt:lpstr>
      <vt:lpstr> ТРЕТЯ ХВИЛЯ ПЕРЕСЕЛЕНСЬКОГО РУХУ </vt:lpstr>
      <vt:lpstr>На чужині опинилася плеяда визначних письменників, літературних критиків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ПРАЗЬКА ШКОЛА</vt:lpstr>
      <vt:lpstr>Презентація PowerPoint</vt:lpstr>
      <vt:lpstr>ОЗНАКИ ПОЕЗІЇ ПРЕДСТАВНИКІВ ПРАЗЬКОЇ ШКОЛИ </vt:lpstr>
      <vt:lpstr>Презентація PowerPoint</vt:lpstr>
      <vt:lpstr>ЛЕОНІД МОСЕНДЗ</vt:lpstr>
      <vt:lpstr>ОКСАНА ЛЯТУРИНСЬКА</vt:lpstr>
      <vt:lpstr>ОЛЕГ ОЛЬЖИЧ</vt:lpstr>
      <vt:lpstr>ОЛЕНА ТЕЛІГА</vt:lpstr>
      <vt:lpstr>ОЛЕКСА СТЕФАНОВИЧ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письменників-емігрантів. «Празька школа» української поезії та її представники.</dc:title>
  <dc:creator>Таня</dc:creator>
  <cp:lastModifiedBy>Таня</cp:lastModifiedBy>
  <cp:revision>19</cp:revision>
  <dcterms:created xsi:type="dcterms:W3CDTF">2020-12-12T18:55:20Z</dcterms:created>
  <dcterms:modified xsi:type="dcterms:W3CDTF">2021-01-28T07:01:54Z</dcterms:modified>
</cp:coreProperties>
</file>