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2" r:id="rId1"/>
  </p:sldMasterIdLst>
  <p:sldIdLst>
    <p:sldId id="256" r:id="rId2"/>
    <p:sldId id="271" r:id="rId3"/>
    <p:sldId id="272" r:id="rId4"/>
    <p:sldId id="277" r:id="rId5"/>
    <p:sldId id="269" r:id="rId6"/>
    <p:sldId id="273" r:id="rId7"/>
    <p:sldId id="274" r:id="rId8"/>
    <p:sldId id="278" r:id="rId9"/>
    <p:sldId id="279"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5" d="100"/>
          <a:sy n="55" d="100"/>
        </p:scale>
        <p:origin x="3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45DCBC-3FA4-4889-9B55-FEC6FEFC7DF5}" type="doc">
      <dgm:prSet loTypeId="urn:microsoft.com/office/officeart/2005/8/layout/default" loCatId="list" qsTypeId="urn:microsoft.com/office/officeart/2005/8/quickstyle/simple3" qsCatId="simple" csTypeId="urn:microsoft.com/office/officeart/2005/8/colors/colorful1" csCatId="colorful" phldr="1"/>
      <dgm:spPr/>
      <dgm:t>
        <a:bodyPr/>
        <a:lstStyle/>
        <a:p>
          <a:endParaRPr lang="ru-RU"/>
        </a:p>
      </dgm:t>
    </dgm:pt>
    <dgm:pt modelId="{AFD33239-DAA8-4B75-A57D-D3EBDF59B03C}">
      <dgm:prSet phldrT="[Текст]"/>
      <dgm:spPr>
        <a:ln w="28575">
          <a:solidFill>
            <a:srgbClr val="FF0000"/>
          </a:solidFill>
        </a:ln>
      </dgm:spPr>
      <dgm:t>
        <a:bodyPr/>
        <a:lstStyle/>
        <a:p>
          <a:r>
            <a:rPr lang="uk-UA" b="1" dirty="0"/>
            <a:t>Анонімне </a:t>
          </a:r>
        </a:p>
        <a:p>
          <a:r>
            <a:rPr lang="uk-UA" dirty="0"/>
            <a:t>(</a:t>
          </a:r>
          <a:r>
            <a:rPr lang="uk-UA" b="0" i="0" noProof="0" dirty="0"/>
            <a:t>письмове звернення без зазначення місця проживання, не підписане автором (авторами), а також таке, з якого неможливо встановити </a:t>
          </a:r>
          <a:r>
            <a:rPr lang="ru-RU" b="0" i="0" dirty="0"/>
            <a:t>авторство</a:t>
          </a:r>
          <a:r>
            <a:rPr lang="uk-UA" dirty="0"/>
            <a:t>)</a:t>
          </a:r>
          <a:endParaRPr lang="ru-RU" dirty="0"/>
        </a:p>
      </dgm:t>
    </dgm:pt>
    <dgm:pt modelId="{32DD93AA-7890-4490-BF3C-BE6438600A3F}" type="parTrans" cxnId="{54945FCC-A1E4-45D3-AFE1-01D94093ABAF}">
      <dgm:prSet/>
      <dgm:spPr/>
      <dgm:t>
        <a:bodyPr/>
        <a:lstStyle/>
        <a:p>
          <a:endParaRPr lang="ru-RU"/>
        </a:p>
      </dgm:t>
    </dgm:pt>
    <dgm:pt modelId="{83BDC0B3-EE2E-40FB-B6C3-B32CA78033B7}" type="sibTrans" cxnId="{54945FCC-A1E4-45D3-AFE1-01D94093ABAF}">
      <dgm:prSet/>
      <dgm:spPr/>
      <dgm:t>
        <a:bodyPr/>
        <a:lstStyle/>
        <a:p>
          <a:endParaRPr lang="ru-RU"/>
        </a:p>
      </dgm:t>
    </dgm:pt>
    <dgm:pt modelId="{3E9109EC-77C2-436A-893F-EE23515D7238}">
      <dgm:prSet phldrT="[Текст]"/>
      <dgm:spPr>
        <a:ln w="28575">
          <a:solidFill>
            <a:srgbClr val="FF0000"/>
          </a:solidFill>
        </a:ln>
      </dgm:spPr>
      <dgm:t>
        <a:bodyPr/>
        <a:lstStyle/>
        <a:p>
          <a:r>
            <a:rPr lang="uk-UA" b="1" dirty="0"/>
            <a:t>Подані з порушенням терміну </a:t>
          </a:r>
        </a:p>
        <a:p>
          <a:r>
            <a:rPr lang="uk-UA" dirty="0"/>
            <a:t>(щодо скарг, ст. 17 Закону)</a:t>
          </a:r>
          <a:endParaRPr lang="ru-RU" dirty="0"/>
        </a:p>
      </dgm:t>
    </dgm:pt>
    <dgm:pt modelId="{051856B0-9391-42FF-AA02-10C54D391AF8}" type="parTrans" cxnId="{2867C964-88DC-44FE-8E74-86C26E29CD3F}">
      <dgm:prSet/>
      <dgm:spPr/>
      <dgm:t>
        <a:bodyPr/>
        <a:lstStyle/>
        <a:p>
          <a:endParaRPr lang="ru-RU"/>
        </a:p>
      </dgm:t>
    </dgm:pt>
    <dgm:pt modelId="{757E26A5-D159-41FE-B020-A51E46654BC0}" type="sibTrans" cxnId="{2867C964-88DC-44FE-8E74-86C26E29CD3F}">
      <dgm:prSet/>
      <dgm:spPr/>
      <dgm:t>
        <a:bodyPr/>
        <a:lstStyle/>
        <a:p>
          <a:endParaRPr lang="ru-RU"/>
        </a:p>
      </dgm:t>
    </dgm:pt>
    <dgm:pt modelId="{E06E2CEA-F04E-4B9F-AB28-74000A899008}">
      <dgm:prSet/>
      <dgm:spPr>
        <a:ln w="28575">
          <a:solidFill>
            <a:srgbClr val="FF0000"/>
          </a:solidFill>
        </a:ln>
      </dgm:spPr>
      <dgm:t>
        <a:bodyPr/>
        <a:lstStyle/>
        <a:p>
          <a:r>
            <a:rPr lang="uk-UA" b="1" i="0" noProof="0" dirty="0"/>
            <a:t>Повторні </a:t>
          </a:r>
        </a:p>
        <a:p>
          <a:r>
            <a:rPr lang="uk-UA" b="0" i="0" noProof="0" dirty="0"/>
            <a:t>(одним і тим же органом від одного і того ж громадянина з одного і того ж питання, якщо перше вирішено по суті</a:t>
          </a:r>
          <a:r>
            <a:rPr lang="ru-RU" b="0" i="0" dirty="0"/>
            <a:t>)</a:t>
          </a:r>
          <a:endParaRPr lang="ru-RU" dirty="0"/>
        </a:p>
      </dgm:t>
    </dgm:pt>
    <dgm:pt modelId="{0B327C53-F9C6-4BD4-84AC-A4187273D5F7}" type="parTrans" cxnId="{A6670447-57C4-46FA-967E-932857B4B0AC}">
      <dgm:prSet/>
      <dgm:spPr/>
      <dgm:t>
        <a:bodyPr/>
        <a:lstStyle/>
        <a:p>
          <a:endParaRPr lang="ru-RU"/>
        </a:p>
      </dgm:t>
    </dgm:pt>
    <dgm:pt modelId="{496712C7-86B1-4925-AE33-44A024A5B068}" type="sibTrans" cxnId="{A6670447-57C4-46FA-967E-932857B4B0AC}">
      <dgm:prSet/>
      <dgm:spPr/>
      <dgm:t>
        <a:bodyPr/>
        <a:lstStyle/>
        <a:p>
          <a:endParaRPr lang="ru-RU"/>
        </a:p>
      </dgm:t>
    </dgm:pt>
    <dgm:pt modelId="{2F373EA2-93FF-4A33-BFA9-77D776E5E835}">
      <dgm:prSet/>
      <dgm:spPr>
        <a:ln w="28575">
          <a:solidFill>
            <a:srgbClr val="FF0000"/>
          </a:solidFill>
        </a:ln>
      </dgm:spPr>
      <dgm:t>
        <a:bodyPr/>
        <a:lstStyle/>
        <a:p>
          <a:r>
            <a:rPr lang="uk-UA" b="0" i="0" noProof="0"/>
            <a:t>звернення осіб, визнаних судом недієздатними </a:t>
          </a:r>
        </a:p>
        <a:p>
          <a:r>
            <a:rPr lang="ru-RU" b="0" i="0"/>
            <a:t>(</a:t>
          </a:r>
          <a:r>
            <a:rPr lang="uk-UA" b="0" i="1" noProof="0"/>
            <a:t>положення визнано таким, що не відповідає Конституції України (є неконституційним</a:t>
          </a:r>
          <a:r>
            <a:rPr lang="ru-RU" b="0" i="1"/>
            <a:t>)</a:t>
          </a:r>
          <a:endParaRPr lang="ru-RU" dirty="0"/>
        </a:p>
      </dgm:t>
    </dgm:pt>
    <dgm:pt modelId="{DD629CD6-0F9B-4553-8EFA-4CDD18205C8F}" type="parTrans" cxnId="{87FE37E1-A0A3-4B6A-BAF5-5625BD06CEE6}">
      <dgm:prSet/>
      <dgm:spPr/>
      <dgm:t>
        <a:bodyPr/>
        <a:lstStyle/>
        <a:p>
          <a:endParaRPr lang="ru-RU"/>
        </a:p>
      </dgm:t>
    </dgm:pt>
    <dgm:pt modelId="{AD9939D2-5741-411F-86ED-4D66577717F5}" type="sibTrans" cxnId="{87FE37E1-A0A3-4B6A-BAF5-5625BD06CEE6}">
      <dgm:prSet/>
      <dgm:spPr/>
      <dgm:t>
        <a:bodyPr/>
        <a:lstStyle/>
        <a:p>
          <a:endParaRPr lang="ru-RU"/>
        </a:p>
      </dgm:t>
    </dgm:pt>
    <dgm:pt modelId="{EFFFA482-432F-428E-898D-A13E22D252FA}" type="pres">
      <dgm:prSet presAssocID="{0745DCBC-3FA4-4889-9B55-FEC6FEFC7DF5}" presName="diagram" presStyleCnt="0">
        <dgm:presLayoutVars>
          <dgm:dir/>
          <dgm:resizeHandles val="exact"/>
        </dgm:presLayoutVars>
      </dgm:prSet>
      <dgm:spPr/>
    </dgm:pt>
    <dgm:pt modelId="{3B23EB1A-18DA-46AC-B601-FA97ABEB9689}" type="pres">
      <dgm:prSet presAssocID="{AFD33239-DAA8-4B75-A57D-D3EBDF59B03C}" presName="node" presStyleLbl="node1" presStyleIdx="0" presStyleCnt="4">
        <dgm:presLayoutVars>
          <dgm:bulletEnabled val="1"/>
        </dgm:presLayoutVars>
      </dgm:prSet>
      <dgm:spPr>
        <a:prstGeom prst="roundRect">
          <a:avLst/>
        </a:prstGeom>
      </dgm:spPr>
    </dgm:pt>
    <dgm:pt modelId="{FEDB8B8C-22FD-41A0-B0FE-17A56E644139}" type="pres">
      <dgm:prSet presAssocID="{83BDC0B3-EE2E-40FB-B6C3-B32CA78033B7}" presName="sibTrans" presStyleCnt="0"/>
      <dgm:spPr/>
    </dgm:pt>
    <dgm:pt modelId="{55D6CE18-0668-415B-BBEC-67CB8FD1A83F}" type="pres">
      <dgm:prSet presAssocID="{E06E2CEA-F04E-4B9F-AB28-74000A899008}" presName="node" presStyleLbl="node1" presStyleIdx="1" presStyleCnt="4">
        <dgm:presLayoutVars>
          <dgm:bulletEnabled val="1"/>
        </dgm:presLayoutVars>
      </dgm:prSet>
      <dgm:spPr>
        <a:prstGeom prst="roundRect">
          <a:avLst/>
        </a:prstGeom>
      </dgm:spPr>
    </dgm:pt>
    <dgm:pt modelId="{7DE50501-3ADD-40F1-8287-4261A3ECECBA}" type="pres">
      <dgm:prSet presAssocID="{496712C7-86B1-4925-AE33-44A024A5B068}" presName="sibTrans" presStyleCnt="0"/>
      <dgm:spPr/>
    </dgm:pt>
    <dgm:pt modelId="{04210578-DC70-43C3-B85D-C6AC5EA87A34}" type="pres">
      <dgm:prSet presAssocID="{3E9109EC-77C2-436A-893F-EE23515D7238}" presName="node" presStyleLbl="node1" presStyleIdx="2" presStyleCnt="4">
        <dgm:presLayoutVars>
          <dgm:bulletEnabled val="1"/>
        </dgm:presLayoutVars>
      </dgm:prSet>
      <dgm:spPr>
        <a:prstGeom prst="roundRect">
          <a:avLst/>
        </a:prstGeom>
      </dgm:spPr>
    </dgm:pt>
    <dgm:pt modelId="{FC17429D-A282-44C4-A3D0-051D5E5C1ABD}" type="pres">
      <dgm:prSet presAssocID="{757E26A5-D159-41FE-B020-A51E46654BC0}" presName="sibTrans" presStyleCnt="0"/>
      <dgm:spPr/>
    </dgm:pt>
    <dgm:pt modelId="{280BAF3A-A7E2-40DD-9436-F4D3D5B49E7A}" type="pres">
      <dgm:prSet presAssocID="{2F373EA2-93FF-4A33-BFA9-77D776E5E835}" presName="node" presStyleLbl="node1" presStyleIdx="3" presStyleCnt="4" custScaleX="153173">
        <dgm:presLayoutVars>
          <dgm:bulletEnabled val="1"/>
        </dgm:presLayoutVars>
      </dgm:prSet>
      <dgm:spPr>
        <a:prstGeom prst="roundRect">
          <a:avLst/>
        </a:prstGeom>
      </dgm:spPr>
    </dgm:pt>
  </dgm:ptLst>
  <dgm:cxnLst>
    <dgm:cxn modelId="{513D2437-66DF-403F-AE61-A70F0FCCA537}" type="presOf" srcId="{2F373EA2-93FF-4A33-BFA9-77D776E5E835}" destId="{280BAF3A-A7E2-40DD-9436-F4D3D5B49E7A}" srcOrd="0" destOrd="0" presId="urn:microsoft.com/office/officeart/2005/8/layout/default"/>
    <dgm:cxn modelId="{46F27261-C19A-41F0-927D-8F9C4E2E9C60}" type="presOf" srcId="{0745DCBC-3FA4-4889-9B55-FEC6FEFC7DF5}" destId="{EFFFA482-432F-428E-898D-A13E22D252FA}" srcOrd="0" destOrd="0" presId="urn:microsoft.com/office/officeart/2005/8/layout/default"/>
    <dgm:cxn modelId="{2867C964-88DC-44FE-8E74-86C26E29CD3F}" srcId="{0745DCBC-3FA4-4889-9B55-FEC6FEFC7DF5}" destId="{3E9109EC-77C2-436A-893F-EE23515D7238}" srcOrd="2" destOrd="0" parTransId="{051856B0-9391-42FF-AA02-10C54D391AF8}" sibTransId="{757E26A5-D159-41FE-B020-A51E46654BC0}"/>
    <dgm:cxn modelId="{A6670447-57C4-46FA-967E-932857B4B0AC}" srcId="{0745DCBC-3FA4-4889-9B55-FEC6FEFC7DF5}" destId="{E06E2CEA-F04E-4B9F-AB28-74000A899008}" srcOrd="1" destOrd="0" parTransId="{0B327C53-F9C6-4BD4-84AC-A4187273D5F7}" sibTransId="{496712C7-86B1-4925-AE33-44A024A5B068}"/>
    <dgm:cxn modelId="{E4E8D16C-C97B-4C46-B2D5-3DD4C63849B2}" type="presOf" srcId="{3E9109EC-77C2-436A-893F-EE23515D7238}" destId="{04210578-DC70-43C3-B85D-C6AC5EA87A34}" srcOrd="0" destOrd="0" presId="urn:microsoft.com/office/officeart/2005/8/layout/default"/>
    <dgm:cxn modelId="{F3889C80-EB15-42A3-B23D-162CB578D39F}" type="presOf" srcId="{E06E2CEA-F04E-4B9F-AB28-74000A899008}" destId="{55D6CE18-0668-415B-BBEC-67CB8FD1A83F}" srcOrd="0" destOrd="0" presId="urn:microsoft.com/office/officeart/2005/8/layout/default"/>
    <dgm:cxn modelId="{54945FCC-A1E4-45D3-AFE1-01D94093ABAF}" srcId="{0745DCBC-3FA4-4889-9B55-FEC6FEFC7DF5}" destId="{AFD33239-DAA8-4B75-A57D-D3EBDF59B03C}" srcOrd="0" destOrd="0" parTransId="{32DD93AA-7890-4490-BF3C-BE6438600A3F}" sibTransId="{83BDC0B3-EE2E-40FB-B6C3-B32CA78033B7}"/>
    <dgm:cxn modelId="{87FE37E1-A0A3-4B6A-BAF5-5625BD06CEE6}" srcId="{0745DCBC-3FA4-4889-9B55-FEC6FEFC7DF5}" destId="{2F373EA2-93FF-4A33-BFA9-77D776E5E835}" srcOrd="3" destOrd="0" parTransId="{DD629CD6-0F9B-4553-8EFA-4CDD18205C8F}" sibTransId="{AD9939D2-5741-411F-86ED-4D66577717F5}"/>
    <dgm:cxn modelId="{B68B22F9-B854-481B-A975-6F1F6B159535}" type="presOf" srcId="{AFD33239-DAA8-4B75-A57D-D3EBDF59B03C}" destId="{3B23EB1A-18DA-46AC-B601-FA97ABEB9689}" srcOrd="0" destOrd="0" presId="urn:microsoft.com/office/officeart/2005/8/layout/default"/>
    <dgm:cxn modelId="{CA7AD627-3058-4593-8495-B04FF0E33C4F}" type="presParOf" srcId="{EFFFA482-432F-428E-898D-A13E22D252FA}" destId="{3B23EB1A-18DA-46AC-B601-FA97ABEB9689}" srcOrd="0" destOrd="0" presId="urn:microsoft.com/office/officeart/2005/8/layout/default"/>
    <dgm:cxn modelId="{021EAA2A-0249-4C47-BE63-250015DF021E}" type="presParOf" srcId="{EFFFA482-432F-428E-898D-A13E22D252FA}" destId="{FEDB8B8C-22FD-41A0-B0FE-17A56E644139}" srcOrd="1" destOrd="0" presId="urn:microsoft.com/office/officeart/2005/8/layout/default"/>
    <dgm:cxn modelId="{5F0AFCB8-4BFA-4DB7-9C2A-28D63CEF17E4}" type="presParOf" srcId="{EFFFA482-432F-428E-898D-A13E22D252FA}" destId="{55D6CE18-0668-415B-BBEC-67CB8FD1A83F}" srcOrd="2" destOrd="0" presId="urn:microsoft.com/office/officeart/2005/8/layout/default"/>
    <dgm:cxn modelId="{C81526F4-DFB5-48D9-A627-1CB9A2F949E7}" type="presParOf" srcId="{EFFFA482-432F-428E-898D-A13E22D252FA}" destId="{7DE50501-3ADD-40F1-8287-4261A3ECECBA}" srcOrd="3" destOrd="0" presId="urn:microsoft.com/office/officeart/2005/8/layout/default"/>
    <dgm:cxn modelId="{10EDC148-11CC-4751-A81B-7F2F9B4BB990}" type="presParOf" srcId="{EFFFA482-432F-428E-898D-A13E22D252FA}" destId="{04210578-DC70-43C3-B85D-C6AC5EA87A34}" srcOrd="4" destOrd="0" presId="urn:microsoft.com/office/officeart/2005/8/layout/default"/>
    <dgm:cxn modelId="{D45EDE76-BEA0-488A-8AA9-F5C3B5296966}" type="presParOf" srcId="{EFFFA482-432F-428E-898D-A13E22D252FA}" destId="{FC17429D-A282-44C4-A3D0-051D5E5C1ABD}" srcOrd="5" destOrd="0" presId="urn:microsoft.com/office/officeart/2005/8/layout/default"/>
    <dgm:cxn modelId="{C2E5ACC1-6702-489D-9518-6D3A45BFDE30}" type="presParOf" srcId="{EFFFA482-432F-428E-898D-A13E22D252FA}" destId="{280BAF3A-A7E2-40DD-9436-F4D3D5B49E7A}"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06A1F52-343C-4E5E-BAEA-0CA1D7186466}" type="doc">
      <dgm:prSet loTypeId="urn:microsoft.com/office/officeart/2008/layout/VerticalCurvedList" loCatId="list" qsTypeId="urn:microsoft.com/office/officeart/2005/8/quickstyle/simple3" qsCatId="simple" csTypeId="urn:microsoft.com/office/officeart/2005/8/colors/accent3_3" csCatId="accent3" phldr="1"/>
      <dgm:spPr/>
      <dgm:t>
        <a:bodyPr/>
        <a:lstStyle/>
        <a:p>
          <a:endParaRPr lang="ru-RU"/>
        </a:p>
      </dgm:t>
    </dgm:pt>
    <dgm:pt modelId="{62975A17-6902-4B61-9963-1D22E8253504}">
      <dgm:prSet phldrT="[Текст]" custT="1"/>
      <dgm:spPr/>
      <dgm:t>
        <a:bodyPr/>
        <a:lstStyle/>
        <a:p>
          <a:r>
            <a:rPr lang="uk-UA" sz="2400" b="0" i="0" noProof="0" dirty="0"/>
            <a:t>скарга подається у порядку підлеглості вищому органу або посадовій особі</a:t>
          </a:r>
          <a:endParaRPr lang="uk-UA" sz="2400" noProof="0" dirty="0"/>
        </a:p>
      </dgm:t>
    </dgm:pt>
    <dgm:pt modelId="{E768341E-A36B-465A-917E-D85F8729D9CD}" type="parTrans" cxnId="{51DFDBAF-55A4-4A5E-8B2D-01E3FF2F58D7}">
      <dgm:prSet/>
      <dgm:spPr/>
      <dgm:t>
        <a:bodyPr/>
        <a:lstStyle/>
        <a:p>
          <a:endParaRPr lang="ru-RU"/>
        </a:p>
      </dgm:t>
    </dgm:pt>
    <dgm:pt modelId="{5BDD50C2-2F21-40BC-8FA5-2C4BE7FF0831}" type="sibTrans" cxnId="{51DFDBAF-55A4-4A5E-8B2D-01E3FF2F58D7}">
      <dgm:prSet/>
      <dgm:spPr/>
      <dgm:t>
        <a:bodyPr/>
        <a:lstStyle/>
        <a:p>
          <a:endParaRPr lang="ru-RU"/>
        </a:p>
      </dgm:t>
    </dgm:pt>
    <dgm:pt modelId="{64F3CA7C-AECC-4497-953C-93E524D4CCD8}">
      <dgm:prSet phldrT="[Текст]" custT="1"/>
      <dgm:spPr/>
      <dgm:t>
        <a:bodyPr/>
        <a:lstStyle/>
        <a:p>
          <a:r>
            <a:rPr lang="uk-UA" sz="2400" b="0" i="0" noProof="0" dirty="0"/>
            <a:t>у разі відсутності вищого органу або незгоди з прийнятим за скаргою рішенням – скарга подається безпосередньо до суду</a:t>
          </a:r>
          <a:endParaRPr lang="uk-UA" sz="2400" noProof="0" dirty="0"/>
        </a:p>
      </dgm:t>
    </dgm:pt>
    <dgm:pt modelId="{ED521724-5ADB-4AC3-BAAF-D8F438193CE4}" type="parTrans" cxnId="{788CB473-BBE7-4A95-91FD-01F5B31B7E86}">
      <dgm:prSet/>
      <dgm:spPr/>
      <dgm:t>
        <a:bodyPr/>
        <a:lstStyle/>
        <a:p>
          <a:endParaRPr lang="ru-RU"/>
        </a:p>
      </dgm:t>
    </dgm:pt>
    <dgm:pt modelId="{D00A11C1-4435-4657-981E-EDC8430B0E8D}" type="sibTrans" cxnId="{788CB473-BBE7-4A95-91FD-01F5B31B7E86}">
      <dgm:prSet/>
      <dgm:spPr/>
      <dgm:t>
        <a:bodyPr/>
        <a:lstStyle/>
        <a:p>
          <a:endParaRPr lang="ru-RU"/>
        </a:p>
      </dgm:t>
    </dgm:pt>
    <dgm:pt modelId="{6109DD31-36E3-4F38-8A4E-DE224ADE250E}">
      <dgm:prSet custT="1"/>
      <dgm:spPr/>
      <dgm:t>
        <a:bodyPr/>
        <a:lstStyle/>
        <a:p>
          <a:r>
            <a:rPr lang="uk-UA" sz="2400" b="0" i="0" noProof="0" dirty="0"/>
            <a:t>подання скарги не позбавляє права звернутися до суду відповідно до чинного законодавства</a:t>
          </a:r>
          <a:endParaRPr lang="uk-UA" sz="2400" noProof="0" dirty="0"/>
        </a:p>
      </dgm:t>
    </dgm:pt>
    <dgm:pt modelId="{94741A58-CF88-4DC5-BBAF-1EFE4B1E6E55}" type="parTrans" cxnId="{6F6DB679-E81D-441C-966E-2EC60E44EAC4}">
      <dgm:prSet/>
      <dgm:spPr/>
      <dgm:t>
        <a:bodyPr/>
        <a:lstStyle/>
        <a:p>
          <a:endParaRPr lang="ru-RU"/>
        </a:p>
      </dgm:t>
    </dgm:pt>
    <dgm:pt modelId="{3FAB44AF-0DD4-4F60-92FA-21E397F91BFE}" type="sibTrans" cxnId="{6F6DB679-E81D-441C-966E-2EC60E44EAC4}">
      <dgm:prSet/>
      <dgm:spPr/>
      <dgm:t>
        <a:bodyPr/>
        <a:lstStyle/>
        <a:p>
          <a:endParaRPr lang="ru-RU"/>
        </a:p>
      </dgm:t>
    </dgm:pt>
    <dgm:pt modelId="{27757688-156A-4092-8F7E-D98F24A181BF}" type="pres">
      <dgm:prSet presAssocID="{406A1F52-343C-4E5E-BAEA-0CA1D7186466}" presName="Name0" presStyleCnt="0">
        <dgm:presLayoutVars>
          <dgm:chMax val="7"/>
          <dgm:chPref val="7"/>
          <dgm:dir/>
        </dgm:presLayoutVars>
      </dgm:prSet>
      <dgm:spPr/>
    </dgm:pt>
    <dgm:pt modelId="{D503A605-5C9A-42AA-BC28-34581E182231}" type="pres">
      <dgm:prSet presAssocID="{406A1F52-343C-4E5E-BAEA-0CA1D7186466}" presName="Name1" presStyleCnt="0"/>
      <dgm:spPr/>
    </dgm:pt>
    <dgm:pt modelId="{C5611C74-CB13-4657-B7D0-AC6106B74D88}" type="pres">
      <dgm:prSet presAssocID="{406A1F52-343C-4E5E-BAEA-0CA1D7186466}" presName="cycle" presStyleCnt="0"/>
      <dgm:spPr/>
    </dgm:pt>
    <dgm:pt modelId="{CBFEE6B5-9BA0-4014-A6E5-BBA365DE0B1C}" type="pres">
      <dgm:prSet presAssocID="{406A1F52-343C-4E5E-BAEA-0CA1D7186466}" presName="srcNode" presStyleLbl="node1" presStyleIdx="0" presStyleCnt="3"/>
      <dgm:spPr/>
    </dgm:pt>
    <dgm:pt modelId="{167FFF2D-D262-4762-AB44-8248160FC30C}" type="pres">
      <dgm:prSet presAssocID="{406A1F52-343C-4E5E-BAEA-0CA1D7186466}" presName="conn" presStyleLbl="parChTrans1D2" presStyleIdx="0" presStyleCnt="1"/>
      <dgm:spPr/>
    </dgm:pt>
    <dgm:pt modelId="{FA8D52EF-EB59-468A-9519-7BB584193E07}" type="pres">
      <dgm:prSet presAssocID="{406A1F52-343C-4E5E-BAEA-0CA1D7186466}" presName="extraNode" presStyleLbl="node1" presStyleIdx="0" presStyleCnt="3"/>
      <dgm:spPr/>
    </dgm:pt>
    <dgm:pt modelId="{0C1F5AC7-189A-45C0-A429-8883FA5B0313}" type="pres">
      <dgm:prSet presAssocID="{406A1F52-343C-4E5E-BAEA-0CA1D7186466}" presName="dstNode" presStyleLbl="node1" presStyleIdx="0" presStyleCnt="3"/>
      <dgm:spPr/>
    </dgm:pt>
    <dgm:pt modelId="{A73763B8-9DFF-4FD9-801C-50017E66774B}" type="pres">
      <dgm:prSet presAssocID="{62975A17-6902-4B61-9963-1D22E8253504}" presName="text_1" presStyleLbl="node1" presStyleIdx="0" presStyleCnt="3">
        <dgm:presLayoutVars>
          <dgm:bulletEnabled val="1"/>
        </dgm:presLayoutVars>
      </dgm:prSet>
      <dgm:spPr/>
    </dgm:pt>
    <dgm:pt modelId="{EBF5B8E6-7D2A-407E-8E8F-548A2EF2E625}" type="pres">
      <dgm:prSet presAssocID="{62975A17-6902-4B61-9963-1D22E8253504}" presName="accent_1" presStyleCnt="0"/>
      <dgm:spPr/>
    </dgm:pt>
    <dgm:pt modelId="{3D1C2D4C-FD92-4C3C-BEA3-2A39650EE0FD}" type="pres">
      <dgm:prSet presAssocID="{62975A17-6902-4B61-9963-1D22E8253504}" presName="accentRepeatNode" presStyleLbl="solidFgAcc1" presStyleIdx="0" presStyleCnt="3"/>
      <dgm:spPr/>
    </dgm:pt>
    <dgm:pt modelId="{9C876C1E-06E2-4C6C-BD33-F3FBF8D49F53}" type="pres">
      <dgm:prSet presAssocID="{6109DD31-36E3-4F38-8A4E-DE224ADE250E}" presName="text_2" presStyleLbl="node1" presStyleIdx="1" presStyleCnt="3">
        <dgm:presLayoutVars>
          <dgm:bulletEnabled val="1"/>
        </dgm:presLayoutVars>
      </dgm:prSet>
      <dgm:spPr/>
    </dgm:pt>
    <dgm:pt modelId="{B40207BE-7648-4F28-A118-9CB751358BD3}" type="pres">
      <dgm:prSet presAssocID="{6109DD31-36E3-4F38-8A4E-DE224ADE250E}" presName="accent_2" presStyleCnt="0"/>
      <dgm:spPr/>
    </dgm:pt>
    <dgm:pt modelId="{4518C570-A542-4187-B4B1-CFB5470B9B03}" type="pres">
      <dgm:prSet presAssocID="{6109DD31-36E3-4F38-8A4E-DE224ADE250E}" presName="accentRepeatNode" presStyleLbl="solidFgAcc1" presStyleIdx="1" presStyleCnt="3"/>
      <dgm:spPr/>
    </dgm:pt>
    <dgm:pt modelId="{9376E05B-FADE-454B-8EAC-DA3FC7A9696D}" type="pres">
      <dgm:prSet presAssocID="{64F3CA7C-AECC-4497-953C-93E524D4CCD8}" presName="text_3" presStyleLbl="node1" presStyleIdx="2" presStyleCnt="3">
        <dgm:presLayoutVars>
          <dgm:bulletEnabled val="1"/>
        </dgm:presLayoutVars>
      </dgm:prSet>
      <dgm:spPr/>
    </dgm:pt>
    <dgm:pt modelId="{5A0FDB30-BC90-4989-BEC1-03F743054879}" type="pres">
      <dgm:prSet presAssocID="{64F3CA7C-AECC-4497-953C-93E524D4CCD8}" presName="accent_3" presStyleCnt="0"/>
      <dgm:spPr/>
    </dgm:pt>
    <dgm:pt modelId="{785E68DC-717B-495B-BEAD-5D16C7E0B1BF}" type="pres">
      <dgm:prSet presAssocID="{64F3CA7C-AECC-4497-953C-93E524D4CCD8}" presName="accentRepeatNode" presStyleLbl="solidFgAcc1" presStyleIdx="2" presStyleCnt="3"/>
      <dgm:spPr/>
    </dgm:pt>
  </dgm:ptLst>
  <dgm:cxnLst>
    <dgm:cxn modelId="{0C969564-A02E-4732-9CAB-1E58E3C6992F}" type="presOf" srcId="{5BDD50C2-2F21-40BC-8FA5-2C4BE7FF0831}" destId="{167FFF2D-D262-4762-AB44-8248160FC30C}" srcOrd="0" destOrd="0" presId="urn:microsoft.com/office/officeart/2008/layout/VerticalCurvedList"/>
    <dgm:cxn modelId="{F8977A4F-0A34-4D26-B9C8-1B54776BF162}" type="presOf" srcId="{406A1F52-343C-4E5E-BAEA-0CA1D7186466}" destId="{27757688-156A-4092-8F7E-D98F24A181BF}" srcOrd="0" destOrd="0" presId="urn:microsoft.com/office/officeart/2008/layout/VerticalCurvedList"/>
    <dgm:cxn modelId="{788CB473-BBE7-4A95-91FD-01F5B31B7E86}" srcId="{406A1F52-343C-4E5E-BAEA-0CA1D7186466}" destId="{64F3CA7C-AECC-4497-953C-93E524D4CCD8}" srcOrd="2" destOrd="0" parTransId="{ED521724-5ADB-4AC3-BAAF-D8F438193CE4}" sibTransId="{D00A11C1-4435-4657-981E-EDC8430B0E8D}"/>
    <dgm:cxn modelId="{F0280254-F51E-44B8-996C-A36171BDA1B5}" type="presOf" srcId="{62975A17-6902-4B61-9963-1D22E8253504}" destId="{A73763B8-9DFF-4FD9-801C-50017E66774B}" srcOrd="0" destOrd="0" presId="urn:microsoft.com/office/officeart/2008/layout/VerticalCurvedList"/>
    <dgm:cxn modelId="{6F6DB679-E81D-441C-966E-2EC60E44EAC4}" srcId="{406A1F52-343C-4E5E-BAEA-0CA1D7186466}" destId="{6109DD31-36E3-4F38-8A4E-DE224ADE250E}" srcOrd="1" destOrd="0" parTransId="{94741A58-CF88-4DC5-BBAF-1EFE4B1E6E55}" sibTransId="{3FAB44AF-0DD4-4F60-92FA-21E397F91BFE}"/>
    <dgm:cxn modelId="{049E0584-D846-4496-919C-040B8A952972}" type="presOf" srcId="{6109DD31-36E3-4F38-8A4E-DE224ADE250E}" destId="{9C876C1E-06E2-4C6C-BD33-F3FBF8D49F53}" srcOrd="0" destOrd="0" presId="urn:microsoft.com/office/officeart/2008/layout/VerticalCurvedList"/>
    <dgm:cxn modelId="{C0AA8CA5-BCAB-4059-AF7E-6432931613B5}" type="presOf" srcId="{64F3CA7C-AECC-4497-953C-93E524D4CCD8}" destId="{9376E05B-FADE-454B-8EAC-DA3FC7A9696D}" srcOrd="0" destOrd="0" presId="urn:microsoft.com/office/officeart/2008/layout/VerticalCurvedList"/>
    <dgm:cxn modelId="{51DFDBAF-55A4-4A5E-8B2D-01E3FF2F58D7}" srcId="{406A1F52-343C-4E5E-BAEA-0CA1D7186466}" destId="{62975A17-6902-4B61-9963-1D22E8253504}" srcOrd="0" destOrd="0" parTransId="{E768341E-A36B-465A-917E-D85F8729D9CD}" sibTransId="{5BDD50C2-2F21-40BC-8FA5-2C4BE7FF0831}"/>
    <dgm:cxn modelId="{B5864685-B841-4BFC-8BD6-0395CF1CCF65}" type="presParOf" srcId="{27757688-156A-4092-8F7E-D98F24A181BF}" destId="{D503A605-5C9A-42AA-BC28-34581E182231}" srcOrd="0" destOrd="0" presId="urn:microsoft.com/office/officeart/2008/layout/VerticalCurvedList"/>
    <dgm:cxn modelId="{2BE3B77C-1A34-4B55-A073-E8C26F6A0CA0}" type="presParOf" srcId="{D503A605-5C9A-42AA-BC28-34581E182231}" destId="{C5611C74-CB13-4657-B7D0-AC6106B74D88}" srcOrd="0" destOrd="0" presId="urn:microsoft.com/office/officeart/2008/layout/VerticalCurvedList"/>
    <dgm:cxn modelId="{47AA9944-2556-4C3D-9D36-20B259C3C088}" type="presParOf" srcId="{C5611C74-CB13-4657-B7D0-AC6106B74D88}" destId="{CBFEE6B5-9BA0-4014-A6E5-BBA365DE0B1C}" srcOrd="0" destOrd="0" presId="urn:microsoft.com/office/officeart/2008/layout/VerticalCurvedList"/>
    <dgm:cxn modelId="{7C279135-7EAE-4B49-8458-75466B87D802}" type="presParOf" srcId="{C5611C74-CB13-4657-B7D0-AC6106B74D88}" destId="{167FFF2D-D262-4762-AB44-8248160FC30C}" srcOrd="1" destOrd="0" presId="urn:microsoft.com/office/officeart/2008/layout/VerticalCurvedList"/>
    <dgm:cxn modelId="{24F3CFFE-2C30-4622-B48F-3CBDCCE99A15}" type="presParOf" srcId="{C5611C74-CB13-4657-B7D0-AC6106B74D88}" destId="{FA8D52EF-EB59-468A-9519-7BB584193E07}" srcOrd="2" destOrd="0" presId="urn:microsoft.com/office/officeart/2008/layout/VerticalCurvedList"/>
    <dgm:cxn modelId="{21B651D9-252E-4608-9CD0-5C97E6F3EBF8}" type="presParOf" srcId="{C5611C74-CB13-4657-B7D0-AC6106B74D88}" destId="{0C1F5AC7-189A-45C0-A429-8883FA5B0313}" srcOrd="3" destOrd="0" presId="urn:microsoft.com/office/officeart/2008/layout/VerticalCurvedList"/>
    <dgm:cxn modelId="{1F991360-6FB4-4485-BB7A-A39CC125DE31}" type="presParOf" srcId="{D503A605-5C9A-42AA-BC28-34581E182231}" destId="{A73763B8-9DFF-4FD9-801C-50017E66774B}" srcOrd="1" destOrd="0" presId="urn:microsoft.com/office/officeart/2008/layout/VerticalCurvedList"/>
    <dgm:cxn modelId="{4B0684E0-A397-4C65-9589-E588891CBF46}" type="presParOf" srcId="{D503A605-5C9A-42AA-BC28-34581E182231}" destId="{EBF5B8E6-7D2A-407E-8E8F-548A2EF2E625}" srcOrd="2" destOrd="0" presId="urn:microsoft.com/office/officeart/2008/layout/VerticalCurvedList"/>
    <dgm:cxn modelId="{81EA65E6-B5E4-4B45-9952-E8460545505C}" type="presParOf" srcId="{EBF5B8E6-7D2A-407E-8E8F-548A2EF2E625}" destId="{3D1C2D4C-FD92-4C3C-BEA3-2A39650EE0FD}" srcOrd="0" destOrd="0" presId="urn:microsoft.com/office/officeart/2008/layout/VerticalCurvedList"/>
    <dgm:cxn modelId="{59ABF2EE-744B-47E9-A35E-28F6756F13CF}" type="presParOf" srcId="{D503A605-5C9A-42AA-BC28-34581E182231}" destId="{9C876C1E-06E2-4C6C-BD33-F3FBF8D49F53}" srcOrd="3" destOrd="0" presId="urn:microsoft.com/office/officeart/2008/layout/VerticalCurvedList"/>
    <dgm:cxn modelId="{AD509D3D-238F-46CD-AC72-F10625ED4473}" type="presParOf" srcId="{D503A605-5C9A-42AA-BC28-34581E182231}" destId="{B40207BE-7648-4F28-A118-9CB751358BD3}" srcOrd="4" destOrd="0" presId="urn:microsoft.com/office/officeart/2008/layout/VerticalCurvedList"/>
    <dgm:cxn modelId="{52059DB8-0F50-459A-BD0F-FD413A242340}" type="presParOf" srcId="{B40207BE-7648-4F28-A118-9CB751358BD3}" destId="{4518C570-A542-4187-B4B1-CFB5470B9B03}" srcOrd="0" destOrd="0" presId="urn:microsoft.com/office/officeart/2008/layout/VerticalCurvedList"/>
    <dgm:cxn modelId="{976F9945-6686-4F38-9255-4920AED9AB96}" type="presParOf" srcId="{D503A605-5C9A-42AA-BC28-34581E182231}" destId="{9376E05B-FADE-454B-8EAC-DA3FC7A9696D}" srcOrd="5" destOrd="0" presId="urn:microsoft.com/office/officeart/2008/layout/VerticalCurvedList"/>
    <dgm:cxn modelId="{5F97EE05-699D-4F66-A6D8-489E99A677C2}" type="presParOf" srcId="{D503A605-5C9A-42AA-BC28-34581E182231}" destId="{5A0FDB30-BC90-4989-BEC1-03F743054879}" srcOrd="6" destOrd="0" presId="urn:microsoft.com/office/officeart/2008/layout/VerticalCurvedList"/>
    <dgm:cxn modelId="{EBA5FD3B-2D10-4883-A944-D68D30F713C8}" type="presParOf" srcId="{5A0FDB30-BC90-4989-BEC1-03F743054879}" destId="{785E68DC-717B-495B-BEAD-5D16C7E0B1B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62A0E8B-3B83-4098-8FCD-0577466EEB65}" type="doc">
      <dgm:prSet loTypeId="urn:microsoft.com/office/officeart/2005/8/layout/default" loCatId="list" qsTypeId="urn:microsoft.com/office/officeart/2005/8/quickstyle/simple3" qsCatId="simple" csTypeId="urn:microsoft.com/office/officeart/2005/8/colors/accent2_2" csCatId="accent2" phldr="1"/>
      <dgm:spPr/>
      <dgm:t>
        <a:bodyPr/>
        <a:lstStyle/>
        <a:p>
          <a:endParaRPr lang="ru-RU"/>
        </a:p>
      </dgm:t>
    </dgm:pt>
    <dgm:pt modelId="{6639CE8A-D1D9-4AAB-A070-0DF79F392F93}">
      <dgm:prSet phldrT="[Текст]" custT="1"/>
      <dgm:spPr/>
      <dgm:t>
        <a:bodyPr/>
        <a:lstStyle/>
        <a:p>
          <a:r>
            <a:rPr lang="uk-UA" sz="1800" dirty="0"/>
            <a:t>особисто</a:t>
          </a:r>
          <a:endParaRPr lang="ru-RU" sz="1800" dirty="0"/>
        </a:p>
      </dgm:t>
    </dgm:pt>
    <dgm:pt modelId="{B4507976-F2F1-43FD-882B-FD12A4F83DBE}" type="parTrans" cxnId="{8ECD4C8E-6923-4A72-BEF8-15729F2F888A}">
      <dgm:prSet/>
      <dgm:spPr/>
      <dgm:t>
        <a:bodyPr/>
        <a:lstStyle/>
        <a:p>
          <a:endParaRPr lang="ru-RU"/>
        </a:p>
      </dgm:t>
    </dgm:pt>
    <dgm:pt modelId="{57B17D02-1240-4B0C-BEC1-F2BE8C691DA6}" type="sibTrans" cxnId="{8ECD4C8E-6923-4A72-BEF8-15729F2F888A}">
      <dgm:prSet/>
      <dgm:spPr/>
      <dgm:t>
        <a:bodyPr/>
        <a:lstStyle/>
        <a:p>
          <a:endParaRPr lang="ru-RU"/>
        </a:p>
      </dgm:t>
    </dgm:pt>
    <dgm:pt modelId="{C5752A1B-EA5B-427C-A642-F75E5E1BFC46}">
      <dgm:prSet phldrT="[Текст]" custT="1"/>
      <dgm:spPr/>
      <dgm:t>
        <a:bodyPr/>
        <a:lstStyle/>
        <a:p>
          <a:r>
            <a:rPr lang="uk-UA" sz="1800" dirty="0"/>
            <a:t>через представника (</a:t>
          </a:r>
          <a:r>
            <a:rPr lang="uk-UA" sz="1800" b="0" i="0" noProof="0" dirty="0"/>
            <a:t>в інтересах неповнолітніх і недієздатних осіб</a:t>
          </a:r>
          <a:r>
            <a:rPr lang="uk-UA" sz="1800" dirty="0"/>
            <a:t>)*</a:t>
          </a:r>
          <a:endParaRPr lang="ru-RU" sz="1800" dirty="0"/>
        </a:p>
      </dgm:t>
    </dgm:pt>
    <dgm:pt modelId="{9F6F2C19-2A60-45AC-9817-BAC91E7C4D4D}" type="parTrans" cxnId="{B5711BD3-3841-4CE3-8E64-6080359DDFC5}">
      <dgm:prSet/>
      <dgm:spPr/>
      <dgm:t>
        <a:bodyPr/>
        <a:lstStyle/>
        <a:p>
          <a:endParaRPr lang="ru-RU"/>
        </a:p>
      </dgm:t>
    </dgm:pt>
    <dgm:pt modelId="{D06FB926-EE29-4278-8592-9D4B36D67B94}" type="sibTrans" cxnId="{B5711BD3-3841-4CE3-8E64-6080359DDFC5}">
      <dgm:prSet/>
      <dgm:spPr/>
      <dgm:t>
        <a:bodyPr/>
        <a:lstStyle/>
        <a:p>
          <a:endParaRPr lang="ru-RU"/>
        </a:p>
      </dgm:t>
    </dgm:pt>
    <dgm:pt modelId="{50BBF08A-EA46-4FBF-BFD9-07990FE2BE36}">
      <dgm:prSet custT="1"/>
      <dgm:spPr/>
      <dgm:t>
        <a:bodyPr/>
        <a:lstStyle/>
        <a:p>
          <a:r>
            <a:rPr lang="uk-UA" sz="1800" b="0" i="0" noProof="0" dirty="0"/>
            <a:t>через уповноважену на це іншу особу</a:t>
          </a:r>
          <a:endParaRPr lang="uk-UA" sz="1800" noProof="0" dirty="0"/>
        </a:p>
      </dgm:t>
    </dgm:pt>
    <dgm:pt modelId="{3C1E0B01-E89E-4CC8-B209-F15C8F70849C}" type="parTrans" cxnId="{E6C813FD-2466-4312-BDE3-3B48E34225A9}">
      <dgm:prSet/>
      <dgm:spPr/>
      <dgm:t>
        <a:bodyPr/>
        <a:lstStyle/>
        <a:p>
          <a:endParaRPr lang="ru-RU"/>
        </a:p>
      </dgm:t>
    </dgm:pt>
    <dgm:pt modelId="{8013A05E-CA82-48E2-88F6-758142B39D02}" type="sibTrans" cxnId="{E6C813FD-2466-4312-BDE3-3B48E34225A9}">
      <dgm:prSet/>
      <dgm:spPr/>
      <dgm:t>
        <a:bodyPr/>
        <a:lstStyle/>
        <a:p>
          <a:endParaRPr lang="ru-RU"/>
        </a:p>
      </dgm:t>
    </dgm:pt>
    <dgm:pt modelId="{8CD175DD-A9EE-4A72-AB2F-21047AC9F20B}">
      <dgm:prSet custT="1"/>
      <dgm:spPr/>
      <dgm:t>
        <a:bodyPr/>
        <a:lstStyle/>
        <a:p>
          <a:r>
            <a:rPr lang="uk-UA" sz="1400" b="0" i="0" noProof="0" dirty="0"/>
            <a:t>за уповноваженням, оформленим у встановленому законом порядку, </a:t>
          </a:r>
          <a:r>
            <a:rPr lang="uk-UA" sz="1800" b="0" i="0" noProof="0" dirty="0"/>
            <a:t>може бути подана іншою особою, трудовим колективом або організацією, яка здійснює правозахисну діяльність</a:t>
          </a:r>
          <a:endParaRPr lang="uk-UA" sz="1800" noProof="0" dirty="0"/>
        </a:p>
      </dgm:t>
    </dgm:pt>
    <dgm:pt modelId="{24D91536-D6C4-4D50-A1A0-DE2D139540DD}" type="parTrans" cxnId="{807ABD7B-1A98-4AEE-A97C-74400334CB0F}">
      <dgm:prSet/>
      <dgm:spPr/>
      <dgm:t>
        <a:bodyPr/>
        <a:lstStyle/>
        <a:p>
          <a:endParaRPr lang="ru-RU"/>
        </a:p>
      </dgm:t>
    </dgm:pt>
    <dgm:pt modelId="{C925FE74-DA30-4DE2-BC13-73C976C67394}" type="sibTrans" cxnId="{807ABD7B-1A98-4AEE-A97C-74400334CB0F}">
      <dgm:prSet/>
      <dgm:spPr/>
      <dgm:t>
        <a:bodyPr/>
        <a:lstStyle/>
        <a:p>
          <a:endParaRPr lang="ru-RU"/>
        </a:p>
      </dgm:t>
    </dgm:pt>
    <dgm:pt modelId="{77CBD382-3C9C-43EB-A225-58817AC1DF4B}">
      <dgm:prSet custT="1"/>
      <dgm:spPr>
        <a:gradFill rotWithShape="0">
          <a:gsLst>
            <a:gs pos="0">
              <a:schemeClr val="accent1">
                <a:lumMod val="40000"/>
                <a:lumOff val="60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gradFill>
      </dgm:spPr>
      <dgm:t>
        <a:bodyPr/>
        <a:lstStyle/>
        <a:p>
          <a:r>
            <a:rPr lang="ru-RU" sz="1400" b="0" i="1" dirty="0"/>
            <a:t>*</a:t>
          </a:r>
          <a:r>
            <a:rPr lang="uk-UA" sz="1400" b="0" i="1" noProof="0" dirty="0"/>
            <a:t>Положення стосовно звернення зі скаргою в інтересах недієздатних осіб </a:t>
          </a:r>
          <a:r>
            <a:rPr lang="uk-UA" sz="1400" b="1" i="1" noProof="0" dirty="0"/>
            <a:t>лише </a:t>
          </a:r>
          <a:r>
            <a:rPr lang="uk-UA" sz="1400" b="0" i="1" noProof="0" dirty="0"/>
            <a:t>їх законними представниками визнано таким, що не відповідає Конституції України (є неконституційним)</a:t>
          </a:r>
          <a:endParaRPr lang="uk-UA" sz="1400" noProof="0" dirty="0"/>
        </a:p>
      </dgm:t>
    </dgm:pt>
    <dgm:pt modelId="{E75BB7EA-BDE3-416E-B716-B547EF9AD2DD}" type="parTrans" cxnId="{608280CF-E8E9-4175-A3FB-176E8AD005ED}">
      <dgm:prSet/>
      <dgm:spPr/>
      <dgm:t>
        <a:bodyPr/>
        <a:lstStyle/>
        <a:p>
          <a:endParaRPr lang="ru-RU"/>
        </a:p>
      </dgm:t>
    </dgm:pt>
    <dgm:pt modelId="{B972F133-9578-4411-8B37-DA27BCC9A448}" type="sibTrans" cxnId="{608280CF-E8E9-4175-A3FB-176E8AD005ED}">
      <dgm:prSet/>
      <dgm:spPr/>
      <dgm:t>
        <a:bodyPr/>
        <a:lstStyle/>
        <a:p>
          <a:endParaRPr lang="ru-RU"/>
        </a:p>
      </dgm:t>
    </dgm:pt>
    <dgm:pt modelId="{E96C4663-400F-4DE2-8248-0C6A40A24482}" type="pres">
      <dgm:prSet presAssocID="{D62A0E8B-3B83-4098-8FCD-0577466EEB65}" presName="diagram" presStyleCnt="0">
        <dgm:presLayoutVars>
          <dgm:dir/>
          <dgm:resizeHandles val="exact"/>
        </dgm:presLayoutVars>
      </dgm:prSet>
      <dgm:spPr/>
    </dgm:pt>
    <dgm:pt modelId="{1DC2D89C-7379-4697-BD71-561E07BA8947}" type="pres">
      <dgm:prSet presAssocID="{6639CE8A-D1D9-4AAB-A070-0DF79F392F93}" presName="node" presStyleLbl="node1" presStyleIdx="0" presStyleCnt="5" custScaleX="94580" custScaleY="169399" custLinFactNeighborX="-27" custLinFactNeighborY="-49354">
        <dgm:presLayoutVars>
          <dgm:bulletEnabled val="1"/>
        </dgm:presLayoutVars>
      </dgm:prSet>
      <dgm:spPr>
        <a:prstGeom prst="snip2SameRect">
          <a:avLst/>
        </a:prstGeom>
      </dgm:spPr>
    </dgm:pt>
    <dgm:pt modelId="{7AE44C4C-969F-4DB9-820B-3210245A0726}" type="pres">
      <dgm:prSet presAssocID="{57B17D02-1240-4B0C-BEC1-F2BE8C691DA6}" presName="sibTrans" presStyleCnt="0"/>
      <dgm:spPr/>
    </dgm:pt>
    <dgm:pt modelId="{D376E5AA-F7A5-44E3-B8F6-0AC55A4AF377}" type="pres">
      <dgm:prSet presAssocID="{50BBF08A-EA46-4FBF-BFD9-07990FE2BE36}" presName="node" presStyleLbl="node1" presStyleIdx="1" presStyleCnt="5" custScaleX="94580" custScaleY="169399" custLinFactNeighborX="1100" custLinFactNeighborY="-17465">
        <dgm:presLayoutVars>
          <dgm:bulletEnabled val="1"/>
        </dgm:presLayoutVars>
      </dgm:prSet>
      <dgm:spPr>
        <a:prstGeom prst="snip2SameRect">
          <a:avLst/>
        </a:prstGeom>
      </dgm:spPr>
    </dgm:pt>
    <dgm:pt modelId="{F9740D1C-8AFF-4611-9FEA-4ABFE63188E1}" type="pres">
      <dgm:prSet presAssocID="{8013A05E-CA82-48E2-88F6-758142B39D02}" presName="sibTrans" presStyleCnt="0"/>
      <dgm:spPr/>
    </dgm:pt>
    <dgm:pt modelId="{BDC2D405-CB25-4338-BF39-9669C92BC633}" type="pres">
      <dgm:prSet presAssocID="{C5752A1B-EA5B-427C-A642-F75E5E1BFC46}" presName="node" presStyleLbl="node1" presStyleIdx="2" presStyleCnt="5" custScaleX="94580" custScaleY="169399" custLinFactNeighborX="801" custLinFactNeighborY="-17465">
        <dgm:presLayoutVars>
          <dgm:bulletEnabled val="1"/>
        </dgm:presLayoutVars>
      </dgm:prSet>
      <dgm:spPr>
        <a:prstGeom prst="snip2SameRect">
          <a:avLst/>
        </a:prstGeom>
      </dgm:spPr>
    </dgm:pt>
    <dgm:pt modelId="{6B86590D-7D68-43A6-908C-139EC666818E}" type="pres">
      <dgm:prSet presAssocID="{D06FB926-EE29-4278-8592-9D4B36D67B94}" presName="sibTrans" presStyleCnt="0"/>
      <dgm:spPr/>
    </dgm:pt>
    <dgm:pt modelId="{A4ACE66F-DF56-4896-8684-B8BD24978D21}" type="pres">
      <dgm:prSet presAssocID="{8CD175DD-A9EE-4A72-AB2F-21047AC9F20B}" presName="node" presStyleLbl="node1" presStyleIdx="3" presStyleCnt="5" custScaleX="94580" custScaleY="169399" custLinFactX="54882" custLinFactY="-63569" custLinFactNeighborX="100000" custLinFactNeighborY="-100000">
        <dgm:presLayoutVars>
          <dgm:bulletEnabled val="1"/>
        </dgm:presLayoutVars>
      </dgm:prSet>
      <dgm:spPr>
        <a:prstGeom prst="snip2SameRect">
          <a:avLst/>
        </a:prstGeom>
      </dgm:spPr>
    </dgm:pt>
    <dgm:pt modelId="{129A4873-8904-440D-B7A9-0C212622D9F6}" type="pres">
      <dgm:prSet presAssocID="{C925FE74-DA30-4DE2-BC13-73C976C67394}" presName="sibTrans" presStyleCnt="0"/>
      <dgm:spPr/>
    </dgm:pt>
    <dgm:pt modelId="{F140156F-13C9-4A2D-BF1A-476603BC8C56}" type="pres">
      <dgm:prSet presAssocID="{77CBD382-3C9C-43EB-A225-58817AC1DF4B}" presName="node" presStyleLbl="node1" presStyleIdx="4" presStyleCnt="5" custScaleX="364902" custScaleY="45088" custLinFactNeighborX="0" custLinFactNeighborY="12770">
        <dgm:presLayoutVars>
          <dgm:bulletEnabled val="1"/>
        </dgm:presLayoutVars>
      </dgm:prSet>
      <dgm:spPr/>
    </dgm:pt>
  </dgm:ptLst>
  <dgm:cxnLst>
    <dgm:cxn modelId="{9FADF81D-AA93-4250-89FE-0D8C51502690}" type="presOf" srcId="{6639CE8A-D1D9-4AAB-A070-0DF79F392F93}" destId="{1DC2D89C-7379-4697-BD71-561E07BA8947}" srcOrd="0" destOrd="0" presId="urn:microsoft.com/office/officeart/2005/8/layout/default"/>
    <dgm:cxn modelId="{1A93543D-45B4-4C79-9DB3-78CDCEE7213C}" type="presOf" srcId="{D62A0E8B-3B83-4098-8FCD-0577466EEB65}" destId="{E96C4663-400F-4DE2-8248-0C6A40A24482}" srcOrd="0" destOrd="0" presId="urn:microsoft.com/office/officeart/2005/8/layout/default"/>
    <dgm:cxn modelId="{13EB1574-3EE8-4FE5-95C4-80707D412E1B}" type="presOf" srcId="{50BBF08A-EA46-4FBF-BFD9-07990FE2BE36}" destId="{D376E5AA-F7A5-44E3-B8F6-0AC55A4AF377}" srcOrd="0" destOrd="0" presId="urn:microsoft.com/office/officeart/2005/8/layout/default"/>
    <dgm:cxn modelId="{807ABD7B-1A98-4AEE-A97C-74400334CB0F}" srcId="{D62A0E8B-3B83-4098-8FCD-0577466EEB65}" destId="{8CD175DD-A9EE-4A72-AB2F-21047AC9F20B}" srcOrd="3" destOrd="0" parTransId="{24D91536-D6C4-4D50-A1A0-DE2D139540DD}" sibTransId="{C925FE74-DA30-4DE2-BC13-73C976C67394}"/>
    <dgm:cxn modelId="{8ECD4C8E-6923-4A72-BEF8-15729F2F888A}" srcId="{D62A0E8B-3B83-4098-8FCD-0577466EEB65}" destId="{6639CE8A-D1D9-4AAB-A070-0DF79F392F93}" srcOrd="0" destOrd="0" parTransId="{B4507976-F2F1-43FD-882B-FD12A4F83DBE}" sibTransId="{57B17D02-1240-4B0C-BEC1-F2BE8C691DA6}"/>
    <dgm:cxn modelId="{A8256EBF-2B43-4E00-9396-ABF974CD4B54}" type="presOf" srcId="{77CBD382-3C9C-43EB-A225-58817AC1DF4B}" destId="{F140156F-13C9-4A2D-BF1A-476603BC8C56}" srcOrd="0" destOrd="0" presId="urn:microsoft.com/office/officeart/2005/8/layout/default"/>
    <dgm:cxn modelId="{608280CF-E8E9-4175-A3FB-176E8AD005ED}" srcId="{D62A0E8B-3B83-4098-8FCD-0577466EEB65}" destId="{77CBD382-3C9C-43EB-A225-58817AC1DF4B}" srcOrd="4" destOrd="0" parTransId="{E75BB7EA-BDE3-416E-B716-B547EF9AD2DD}" sibTransId="{B972F133-9578-4411-8B37-DA27BCC9A448}"/>
    <dgm:cxn modelId="{B5711BD3-3841-4CE3-8E64-6080359DDFC5}" srcId="{D62A0E8B-3B83-4098-8FCD-0577466EEB65}" destId="{C5752A1B-EA5B-427C-A642-F75E5E1BFC46}" srcOrd="2" destOrd="0" parTransId="{9F6F2C19-2A60-45AC-9817-BAC91E7C4D4D}" sibTransId="{D06FB926-EE29-4278-8592-9D4B36D67B94}"/>
    <dgm:cxn modelId="{319CE3EF-56D0-4B7E-B804-72EC3880D743}" type="presOf" srcId="{C5752A1B-EA5B-427C-A642-F75E5E1BFC46}" destId="{BDC2D405-CB25-4338-BF39-9669C92BC633}" srcOrd="0" destOrd="0" presId="urn:microsoft.com/office/officeart/2005/8/layout/default"/>
    <dgm:cxn modelId="{D25DDAF4-04C3-4FD6-8424-7BA34BA44DD2}" type="presOf" srcId="{8CD175DD-A9EE-4A72-AB2F-21047AC9F20B}" destId="{A4ACE66F-DF56-4896-8684-B8BD24978D21}" srcOrd="0" destOrd="0" presId="urn:microsoft.com/office/officeart/2005/8/layout/default"/>
    <dgm:cxn modelId="{E6C813FD-2466-4312-BDE3-3B48E34225A9}" srcId="{D62A0E8B-3B83-4098-8FCD-0577466EEB65}" destId="{50BBF08A-EA46-4FBF-BFD9-07990FE2BE36}" srcOrd="1" destOrd="0" parTransId="{3C1E0B01-E89E-4CC8-B209-F15C8F70849C}" sibTransId="{8013A05E-CA82-48E2-88F6-758142B39D02}"/>
    <dgm:cxn modelId="{F6829641-D1ED-4640-9AD7-EAC744C21B80}" type="presParOf" srcId="{E96C4663-400F-4DE2-8248-0C6A40A24482}" destId="{1DC2D89C-7379-4697-BD71-561E07BA8947}" srcOrd="0" destOrd="0" presId="urn:microsoft.com/office/officeart/2005/8/layout/default"/>
    <dgm:cxn modelId="{100DE311-7907-4D9F-B304-2027F13C7107}" type="presParOf" srcId="{E96C4663-400F-4DE2-8248-0C6A40A24482}" destId="{7AE44C4C-969F-4DB9-820B-3210245A0726}" srcOrd="1" destOrd="0" presId="urn:microsoft.com/office/officeart/2005/8/layout/default"/>
    <dgm:cxn modelId="{92FE14E7-70EC-4FAA-96C9-900DE7277253}" type="presParOf" srcId="{E96C4663-400F-4DE2-8248-0C6A40A24482}" destId="{D376E5AA-F7A5-44E3-B8F6-0AC55A4AF377}" srcOrd="2" destOrd="0" presId="urn:microsoft.com/office/officeart/2005/8/layout/default"/>
    <dgm:cxn modelId="{0A28D41F-D0CA-4B80-AD18-06090DE86934}" type="presParOf" srcId="{E96C4663-400F-4DE2-8248-0C6A40A24482}" destId="{F9740D1C-8AFF-4611-9FEA-4ABFE63188E1}" srcOrd="3" destOrd="0" presId="urn:microsoft.com/office/officeart/2005/8/layout/default"/>
    <dgm:cxn modelId="{7D2FEF2A-6429-4102-99A7-134337F3750D}" type="presParOf" srcId="{E96C4663-400F-4DE2-8248-0C6A40A24482}" destId="{BDC2D405-CB25-4338-BF39-9669C92BC633}" srcOrd="4" destOrd="0" presId="urn:microsoft.com/office/officeart/2005/8/layout/default"/>
    <dgm:cxn modelId="{2B543069-96AB-43E6-8378-29F87C1F34EE}" type="presParOf" srcId="{E96C4663-400F-4DE2-8248-0C6A40A24482}" destId="{6B86590D-7D68-43A6-908C-139EC666818E}" srcOrd="5" destOrd="0" presId="urn:microsoft.com/office/officeart/2005/8/layout/default"/>
    <dgm:cxn modelId="{E873E24A-154E-4F38-A7D4-B82908AAB683}" type="presParOf" srcId="{E96C4663-400F-4DE2-8248-0C6A40A24482}" destId="{A4ACE66F-DF56-4896-8684-B8BD24978D21}" srcOrd="6" destOrd="0" presId="urn:microsoft.com/office/officeart/2005/8/layout/default"/>
    <dgm:cxn modelId="{CE1F066A-517A-4580-9091-29E3CEAE782D}" type="presParOf" srcId="{E96C4663-400F-4DE2-8248-0C6A40A24482}" destId="{129A4873-8904-440D-B7A9-0C212622D9F6}" srcOrd="7" destOrd="0" presId="urn:microsoft.com/office/officeart/2005/8/layout/default"/>
    <dgm:cxn modelId="{B73EACD6-876C-4FF7-B057-57C86E627843}" type="presParOf" srcId="{E96C4663-400F-4DE2-8248-0C6A40A24482}" destId="{F140156F-13C9-4A2D-BF1A-476603BC8C56}"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3043A20-F121-45F5-806C-53F16FD280C2}" type="doc">
      <dgm:prSet loTypeId="urn:microsoft.com/office/officeart/2005/8/layout/process5" loCatId="process" qsTypeId="urn:microsoft.com/office/officeart/2005/8/quickstyle/simple3" qsCatId="simple" csTypeId="urn:microsoft.com/office/officeart/2005/8/colors/colorful1" csCatId="colorful" phldr="1"/>
      <dgm:spPr/>
      <dgm:t>
        <a:bodyPr/>
        <a:lstStyle/>
        <a:p>
          <a:endParaRPr lang="ru-RU"/>
        </a:p>
      </dgm:t>
    </dgm:pt>
    <dgm:pt modelId="{0117BD52-66D7-4F0F-9B09-803B9002842A}">
      <dgm:prSet/>
      <dgm:spPr/>
      <dgm:t>
        <a:bodyPr/>
        <a:lstStyle/>
        <a:p>
          <a:r>
            <a:rPr lang="uk-UA" b="0" i="0" noProof="0" dirty="0"/>
            <a:t>протягом одного року з моменту прийняття рішення</a:t>
          </a:r>
          <a:endParaRPr lang="uk-UA" noProof="0" dirty="0"/>
        </a:p>
      </dgm:t>
    </dgm:pt>
    <dgm:pt modelId="{0281F92C-71A2-4314-A721-EC94BA244844}" type="parTrans" cxnId="{B7E1CFED-ED98-424F-9155-D60C17BCF8C2}">
      <dgm:prSet/>
      <dgm:spPr/>
      <dgm:t>
        <a:bodyPr/>
        <a:lstStyle/>
        <a:p>
          <a:endParaRPr lang="ru-RU"/>
        </a:p>
      </dgm:t>
    </dgm:pt>
    <dgm:pt modelId="{AE004CCC-74C2-46EC-A368-29244CADDA88}" type="sibTrans" cxnId="{B7E1CFED-ED98-424F-9155-D60C17BCF8C2}">
      <dgm:prSet/>
      <dgm:spPr/>
      <dgm:t>
        <a:bodyPr/>
        <a:lstStyle/>
        <a:p>
          <a:endParaRPr lang="ru-RU"/>
        </a:p>
      </dgm:t>
    </dgm:pt>
    <dgm:pt modelId="{9E6C17EC-AC5B-4B22-9CDA-5529113C33ED}">
      <dgm:prSet/>
      <dgm:spPr/>
      <dgm:t>
        <a:bodyPr/>
        <a:lstStyle/>
        <a:p>
          <a:r>
            <a:rPr lang="uk-UA" b="0" i="0" noProof="0" dirty="0"/>
            <a:t>не пізніше одного місяця з часу ознайомлення з прийнятим рішенням</a:t>
          </a:r>
          <a:endParaRPr lang="uk-UA" noProof="0" dirty="0"/>
        </a:p>
      </dgm:t>
    </dgm:pt>
    <dgm:pt modelId="{588841C4-CC03-4920-8C47-AF8D08586B83}" type="parTrans" cxnId="{91EC2B79-F7ED-4294-9939-4C769AA8467C}">
      <dgm:prSet/>
      <dgm:spPr/>
      <dgm:t>
        <a:bodyPr/>
        <a:lstStyle/>
        <a:p>
          <a:endParaRPr lang="ru-RU"/>
        </a:p>
      </dgm:t>
    </dgm:pt>
    <dgm:pt modelId="{C907D549-D2B8-40C3-B93E-26148C7BD49E}" type="sibTrans" cxnId="{91EC2B79-F7ED-4294-9939-4C769AA8467C}">
      <dgm:prSet/>
      <dgm:spPr/>
      <dgm:t>
        <a:bodyPr/>
        <a:lstStyle/>
        <a:p>
          <a:endParaRPr lang="ru-RU"/>
        </a:p>
      </dgm:t>
    </dgm:pt>
    <dgm:pt modelId="{35E73164-29FF-4E34-8993-BECBC8D249EC}">
      <dgm:prSet/>
      <dgm:spPr/>
      <dgm:t>
        <a:bodyPr/>
        <a:lstStyle/>
        <a:p>
          <a:r>
            <a:rPr lang="uk-UA" b="0" i="0" noProof="0" dirty="0"/>
            <a:t>скарги, подані з порушенням зазначеного терміну, не розглядаються</a:t>
          </a:r>
          <a:endParaRPr lang="uk-UA" noProof="0" dirty="0"/>
        </a:p>
      </dgm:t>
    </dgm:pt>
    <dgm:pt modelId="{CDD677E9-E722-4FE5-9587-0F928F012168}" type="parTrans" cxnId="{1AD36D14-5F41-4330-A281-F770AA9107F7}">
      <dgm:prSet/>
      <dgm:spPr/>
      <dgm:t>
        <a:bodyPr/>
        <a:lstStyle/>
        <a:p>
          <a:endParaRPr lang="ru-RU"/>
        </a:p>
      </dgm:t>
    </dgm:pt>
    <dgm:pt modelId="{06A6CB37-54C3-428F-94D7-4297948CB972}" type="sibTrans" cxnId="{1AD36D14-5F41-4330-A281-F770AA9107F7}">
      <dgm:prSet/>
      <dgm:spPr/>
      <dgm:t>
        <a:bodyPr/>
        <a:lstStyle/>
        <a:p>
          <a:endParaRPr lang="ru-RU"/>
        </a:p>
      </dgm:t>
    </dgm:pt>
    <dgm:pt modelId="{9807693D-A4BA-4422-B4F1-DF61FC79B68C}">
      <dgm:prSet/>
      <dgm:spPr/>
      <dgm:t>
        <a:bodyPr/>
        <a:lstStyle/>
        <a:p>
          <a:r>
            <a:rPr lang="ru-RU" b="0" i="0"/>
            <a:t>Пропущений з поважної причини термін може бути поновлений органом чи посадовою особою, що розглядає скаргу.</a:t>
          </a:r>
          <a:endParaRPr lang="ru-RU"/>
        </a:p>
      </dgm:t>
    </dgm:pt>
    <dgm:pt modelId="{F8EAFEBF-71AF-4726-897A-53D2E921F5B2}" type="parTrans" cxnId="{D37284F1-FB9B-4328-8892-F63CFC83D01C}">
      <dgm:prSet/>
      <dgm:spPr/>
      <dgm:t>
        <a:bodyPr/>
        <a:lstStyle/>
        <a:p>
          <a:endParaRPr lang="ru-RU"/>
        </a:p>
      </dgm:t>
    </dgm:pt>
    <dgm:pt modelId="{CC1CE1BF-9792-491B-9B58-98B9A13B7283}" type="sibTrans" cxnId="{D37284F1-FB9B-4328-8892-F63CFC83D01C}">
      <dgm:prSet/>
      <dgm:spPr/>
      <dgm:t>
        <a:bodyPr/>
        <a:lstStyle/>
        <a:p>
          <a:endParaRPr lang="ru-RU"/>
        </a:p>
      </dgm:t>
    </dgm:pt>
    <dgm:pt modelId="{8769BF5B-6A12-4438-8B2D-6E764E4F5083}" type="pres">
      <dgm:prSet presAssocID="{33043A20-F121-45F5-806C-53F16FD280C2}" presName="diagram" presStyleCnt="0">
        <dgm:presLayoutVars>
          <dgm:dir/>
          <dgm:resizeHandles val="exact"/>
        </dgm:presLayoutVars>
      </dgm:prSet>
      <dgm:spPr/>
    </dgm:pt>
    <dgm:pt modelId="{3C0103AC-A805-48D7-B88F-3879CD305995}" type="pres">
      <dgm:prSet presAssocID="{0117BD52-66D7-4F0F-9B09-803B9002842A}" presName="node" presStyleLbl="node1" presStyleIdx="0" presStyleCnt="4">
        <dgm:presLayoutVars>
          <dgm:bulletEnabled val="1"/>
        </dgm:presLayoutVars>
      </dgm:prSet>
      <dgm:spPr/>
    </dgm:pt>
    <dgm:pt modelId="{770B545A-1418-4857-A964-556DDD123560}" type="pres">
      <dgm:prSet presAssocID="{AE004CCC-74C2-46EC-A368-29244CADDA88}" presName="sibTrans" presStyleLbl="sibTrans2D1" presStyleIdx="0" presStyleCnt="3"/>
      <dgm:spPr/>
    </dgm:pt>
    <dgm:pt modelId="{8D016FD8-C7FC-4F2E-B7FF-B2EA339FD974}" type="pres">
      <dgm:prSet presAssocID="{AE004CCC-74C2-46EC-A368-29244CADDA88}" presName="connectorText" presStyleLbl="sibTrans2D1" presStyleIdx="0" presStyleCnt="3"/>
      <dgm:spPr/>
    </dgm:pt>
    <dgm:pt modelId="{3AC4A2F6-4BBC-4C65-B5C6-D14B68C5C44A}" type="pres">
      <dgm:prSet presAssocID="{9E6C17EC-AC5B-4B22-9CDA-5529113C33ED}" presName="node" presStyleLbl="node1" presStyleIdx="1" presStyleCnt="4">
        <dgm:presLayoutVars>
          <dgm:bulletEnabled val="1"/>
        </dgm:presLayoutVars>
      </dgm:prSet>
      <dgm:spPr/>
    </dgm:pt>
    <dgm:pt modelId="{8DBA6EBF-37FF-414D-B639-E85D94F3E696}" type="pres">
      <dgm:prSet presAssocID="{C907D549-D2B8-40C3-B93E-26148C7BD49E}" presName="sibTrans" presStyleLbl="sibTrans2D1" presStyleIdx="1" presStyleCnt="3"/>
      <dgm:spPr/>
    </dgm:pt>
    <dgm:pt modelId="{A3CA94C2-3A89-436D-B756-C4203A579353}" type="pres">
      <dgm:prSet presAssocID="{C907D549-D2B8-40C3-B93E-26148C7BD49E}" presName="connectorText" presStyleLbl="sibTrans2D1" presStyleIdx="1" presStyleCnt="3"/>
      <dgm:spPr/>
    </dgm:pt>
    <dgm:pt modelId="{9A46B85F-49CF-45AC-91C3-927AE3AEA9E9}" type="pres">
      <dgm:prSet presAssocID="{35E73164-29FF-4E34-8993-BECBC8D249EC}" presName="node" presStyleLbl="node1" presStyleIdx="2" presStyleCnt="4">
        <dgm:presLayoutVars>
          <dgm:bulletEnabled val="1"/>
        </dgm:presLayoutVars>
      </dgm:prSet>
      <dgm:spPr/>
    </dgm:pt>
    <dgm:pt modelId="{0C456B4C-B8B4-4764-96B5-AEFAAB807078}" type="pres">
      <dgm:prSet presAssocID="{06A6CB37-54C3-428F-94D7-4297948CB972}" presName="sibTrans" presStyleLbl="sibTrans2D1" presStyleIdx="2" presStyleCnt="3"/>
      <dgm:spPr/>
    </dgm:pt>
    <dgm:pt modelId="{8CF55487-7BFA-4493-9859-91E6DB21A4BF}" type="pres">
      <dgm:prSet presAssocID="{06A6CB37-54C3-428F-94D7-4297948CB972}" presName="connectorText" presStyleLbl="sibTrans2D1" presStyleIdx="2" presStyleCnt="3"/>
      <dgm:spPr/>
    </dgm:pt>
    <dgm:pt modelId="{208C6ABD-B5D7-4697-B7CD-9C982EE3F03E}" type="pres">
      <dgm:prSet presAssocID="{9807693D-A4BA-4422-B4F1-DF61FC79B68C}" presName="node" presStyleLbl="node1" presStyleIdx="3" presStyleCnt="4" custScaleX="366523">
        <dgm:presLayoutVars>
          <dgm:bulletEnabled val="1"/>
        </dgm:presLayoutVars>
      </dgm:prSet>
      <dgm:spPr/>
    </dgm:pt>
  </dgm:ptLst>
  <dgm:cxnLst>
    <dgm:cxn modelId="{1AD36D14-5F41-4330-A281-F770AA9107F7}" srcId="{33043A20-F121-45F5-806C-53F16FD280C2}" destId="{35E73164-29FF-4E34-8993-BECBC8D249EC}" srcOrd="2" destOrd="0" parTransId="{CDD677E9-E722-4FE5-9587-0F928F012168}" sibTransId="{06A6CB37-54C3-428F-94D7-4297948CB972}"/>
    <dgm:cxn modelId="{D7F6C929-F7CC-4EA9-8FAF-8B3367BD66FB}" type="presOf" srcId="{06A6CB37-54C3-428F-94D7-4297948CB972}" destId="{0C456B4C-B8B4-4764-96B5-AEFAAB807078}" srcOrd="0" destOrd="0" presId="urn:microsoft.com/office/officeart/2005/8/layout/process5"/>
    <dgm:cxn modelId="{89F33065-3232-4232-A9A2-CB0327B9CF36}" type="presOf" srcId="{0117BD52-66D7-4F0F-9B09-803B9002842A}" destId="{3C0103AC-A805-48D7-B88F-3879CD305995}" srcOrd="0" destOrd="0" presId="urn:microsoft.com/office/officeart/2005/8/layout/process5"/>
    <dgm:cxn modelId="{121E6D6C-2702-45C3-945B-F784AAF2B36E}" type="presOf" srcId="{C907D549-D2B8-40C3-B93E-26148C7BD49E}" destId="{8DBA6EBF-37FF-414D-B639-E85D94F3E696}" srcOrd="0" destOrd="0" presId="urn:microsoft.com/office/officeart/2005/8/layout/process5"/>
    <dgm:cxn modelId="{91EC2B79-F7ED-4294-9939-4C769AA8467C}" srcId="{33043A20-F121-45F5-806C-53F16FD280C2}" destId="{9E6C17EC-AC5B-4B22-9CDA-5529113C33ED}" srcOrd="1" destOrd="0" parTransId="{588841C4-CC03-4920-8C47-AF8D08586B83}" sibTransId="{C907D549-D2B8-40C3-B93E-26148C7BD49E}"/>
    <dgm:cxn modelId="{5955C19F-D06B-4DDF-90AC-53D5E3C72F69}" type="presOf" srcId="{AE004CCC-74C2-46EC-A368-29244CADDA88}" destId="{770B545A-1418-4857-A964-556DDD123560}" srcOrd="0" destOrd="0" presId="urn:microsoft.com/office/officeart/2005/8/layout/process5"/>
    <dgm:cxn modelId="{17B2EEA3-5D10-490C-9F44-D87C76339F2D}" type="presOf" srcId="{35E73164-29FF-4E34-8993-BECBC8D249EC}" destId="{9A46B85F-49CF-45AC-91C3-927AE3AEA9E9}" srcOrd="0" destOrd="0" presId="urn:microsoft.com/office/officeart/2005/8/layout/process5"/>
    <dgm:cxn modelId="{598BCEB4-A652-4733-B110-A43140226BEF}" type="presOf" srcId="{AE004CCC-74C2-46EC-A368-29244CADDA88}" destId="{8D016FD8-C7FC-4F2E-B7FF-B2EA339FD974}" srcOrd="1" destOrd="0" presId="urn:microsoft.com/office/officeart/2005/8/layout/process5"/>
    <dgm:cxn modelId="{DCA8CCBF-FD55-4F75-93E6-8CA604CABBDA}" type="presOf" srcId="{06A6CB37-54C3-428F-94D7-4297948CB972}" destId="{8CF55487-7BFA-4493-9859-91E6DB21A4BF}" srcOrd="1" destOrd="0" presId="urn:microsoft.com/office/officeart/2005/8/layout/process5"/>
    <dgm:cxn modelId="{97A7BAC8-8A9B-46BB-8A82-94E56B9D59E2}" type="presOf" srcId="{9807693D-A4BA-4422-B4F1-DF61FC79B68C}" destId="{208C6ABD-B5D7-4697-B7CD-9C982EE3F03E}" srcOrd="0" destOrd="0" presId="urn:microsoft.com/office/officeart/2005/8/layout/process5"/>
    <dgm:cxn modelId="{2B6CA4D1-DF83-4B3F-84E3-E10E38609344}" type="presOf" srcId="{33043A20-F121-45F5-806C-53F16FD280C2}" destId="{8769BF5B-6A12-4438-8B2D-6E764E4F5083}" srcOrd="0" destOrd="0" presId="urn:microsoft.com/office/officeart/2005/8/layout/process5"/>
    <dgm:cxn modelId="{8379DED3-419A-4543-B2AA-6C4964B3BBD9}" type="presOf" srcId="{9E6C17EC-AC5B-4B22-9CDA-5529113C33ED}" destId="{3AC4A2F6-4BBC-4C65-B5C6-D14B68C5C44A}" srcOrd="0" destOrd="0" presId="urn:microsoft.com/office/officeart/2005/8/layout/process5"/>
    <dgm:cxn modelId="{AB20BEED-4924-465A-8C72-AC2ADDCA8BAC}" type="presOf" srcId="{C907D549-D2B8-40C3-B93E-26148C7BD49E}" destId="{A3CA94C2-3A89-436D-B756-C4203A579353}" srcOrd="1" destOrd="0" presId="urn:microsoft.com/office/officeart/2005/8/layout/process5"/>
    <dgm:cxn modelId="{B7E1CFED-ED98-424F-9155-D60C17BCF8C2}" srcId="{33043A20-F121-45F5-806C-53F16FD280C2}" destId="{0117BD52-66D7-4F0F-9B09-803B9002842A}" srcOrd="0" destOrd="0" parTransId="{0281F92C-71A2-4314-A721-EC94BA244844}" sibTransId="{AE004CCC-74C2-46EC-A368-29244CADDA88}"/>
    <dgm:cxn modelId="{D37284F1-FB9B-4328-8892-F63CFC83D01C}" srcId="{33043A20-F121-45F5-806C-53F16FD280C2}" destId="{9807693D-A4BA-4422-B4F1-DF61FC79B68C}" srcOrd="3" destOrd="0" parTransId="{F8EAFEBF-71AF-4726-897A-53D2E921F5B2}" sibTransId="{CC1CE1BF-9792-491B-9B58-98B9A13B7283}"/>
    <dgm:cxn modelId="{10071E30-E08A-4544-ACE8-D9D1B12D9BA8}" type="presParOf" srcId="{8769BF5B-6A12-4438-8B2D-6E764E4F5083}" destId="{3C0103AC-A805-48D7-B88F-3879CD305995}" srcOrd="0" destOrd="0" presId="urn:microsoft.com/office/officeart/2005/8/layout/process5"/>
    <dgm:cxn modelId="{A1D2D2BE-75A0-4488-BF07-7F7296C560E5}" type="presParOf" srcId="{8769BF5B-6A12-4438-8B2D-6E764E4F5083}" destId="{770B545A-1418-4857-A964-556DDD123560}" srcOrd="1" destOrd="0" presId="urn:microsoft.com/office/officeart/2005/8/layout/process5"/>
    <dgm:cxn modelId="{3E374BB2-DB96-4EF7-A255-815E9CF17D74}" type="presParOf" srcId="{770B545A-1418-4857-A964-556DDD123560}" destId="{8D016FD8-C7FC-4F2E-B7FF-B2EA339FD974}" srcOrd="0" destOrd="0" presId="urn:microsoft.com/office/officeart/2005/8/layout/process5"/>
    <dgm:cxn modelId="{BD3A79F6-FA76-4822-BC06-EEEACEB127B6}" type="presParOf" srcId="{8769BF5B-6A12-4438-8B2D-6E764E4F5083}" destId="{3AC4A2F6-4BBC-4C65-B5C6-D14B68C5C44A}" srcOrd="2" destOrd="0" presId="urn:microsoft.com/office/officeart/2005/8/layout/process5"/>
    <dgm:cxn modelId="{4A9ACFAA-C3CF-4376-A1DE-AC4E3D4E11D9}" type="presParOf" srcId="{8769BF5B-6A12-4438-8B2D-6E764E4F5083}" destId="{8DBA6EBF-37FF-414D-B639-E85D94F3E696}" srcOrd="3" destOrd="0" presId="urn:microsoft.com/office/officeart/2005/8/layout/process5"/>
    <dgm:cxn modelId="{2AC83B48-6935-4801-AD27-0D94987538BA}" type="presParOf" srcId="{8DBA6EBF-37FF-414D-B639-E85D94F3E696}" destId="{A3CA94C2-3A89-436D-B756-C4203A579353}" srcOrd="0" destOrd="0" presId="urn:microsoft.com/office/officeart/2005/8/layout/process5"/>
    <dgm:cxn modelId="{3821B1AA-2304-45D2-9473-DF6175084DE4}" type="presParOf" srcId="{8769BF5B-6A12-4438-8B2D-6E764E4F5083}" destId="{9A46B85F-49CF-45AC-91C3-927AE3AEA9E9}" srcOrd="4" destOrd="0" presId="urn:microsoft.com/office/officeart/2005/8/layout/process5"/>
    <dgm:cxn modelId="{8DA4A4D5-8D61-4FBE-95FA-53FEF43FACF0}" type="presParOf" srcId="{8769BF5B-6A12-4438-8B2D-6E764E4F5083}" destId="{0C456B4C-B8B4-4764-96B5-AEFAAB807078}" srcOrd="5" destOrd="0" presId="urn:microsoft.com/office/officeart/2005/8/layout/process5"/>
    <dgm:cxn modelId="{63FC3F33-4FBC-4E37-A004-2B6B7A9D7030}" type="presParOf" srcId="{0C456B4C-B8B4-4764-96B5-AEFAAB807078}" destId="{8CF55487-7BFA-4493-9859-91E6DB21A4BF}" srcOrd="0" destOrd="0" presId="urn:microsoft.com/office/officeart/2005/8/layout/process5"/>
    <dgm:cxn modelId="{C7F80D7D-4016-40CB-A107-1DA7792D5AC6}" type="presParOf" srcId="{8769BF5B-6A12-4438-8B2D-6E764E4F5083}" destId="{208C6ABD-B5D7-4697-B7CD-9C982EE3F03E}" srcOrd="6"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1849216-9428-4897-B1B8-A4B97DB96704}" type="doc">
      <dgm:prSet loTypeId="urn:microsoft.com/office/officeart/2005/8/layout/process4" loCatId="list" qsTypeId="urn:microsoft.com/office/officeart/2005/8/quickstyle/simple1" qsCatId="simple" csTypeId="urn:microsoft.com/office/officeart/2005/8/colors/colorful3" csCatId="colorful" phldr="1"/>
      <dgm:spPr/>
      <dgm:t>
        <a:bodyPr/>
        <a:lstStyle/>
        <a:p>
          <a:endParaRPr lang="ru-RU"/>
        </a:p>
      </dgm:t>
    </dgm:pt>
    <dgm:pt modelId="{724045FF-98B5-43FB-AAD6-D53222D8FFB6}">
      <dgm:prSet phldrT="[Текст]"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uk-UA" sz="2400" b="0" i="0" noProof="0" dirty="0"/>
            <a:t>розглядаються і вирішуються у термін </a:t>
          </a:r>
          <a:r>
            <a:rPr lang="uk-UA" sz="2400" b="1" i="0" noProof="0" dirty="0"/>
            <a:t>не більше одного місяця </a:t>
          </a:r>
          <a:r>
            <a:rPr lang="uk-UA" sz="2400" b="0" i="0" noProof="0" dirty="0"/>
            <a:t>від дня їх надходження</a:t>
          </a:r>
          <a:endParaRPr lang="ru-RU" sz="3600" dirty="0"/>
        </a:p>
      </dgm:t>
    </dgm:pt>
    <dgm:pt modelId="{F3A5439C-4033-4BAB-92DB-B4B58FE2C39C}" type="parTrans" cxnId="{A6CDEA6C-98B5-4B01-8616-0189F4232F76}">
      <dgm:prSet/>
      <dgm:spPr/>
      <dgm:t>
        <a:bodyPr/>
        <a:lstStyle/>
        <a:p>
          <a:endParaRPr lang="ru-RU"/>
        </a:p>
      </dgm:t>
    </dgm:pt>
    <dgm:pt modelId="{B7610E3E-54A9-463F-85E4-8E83DACEB6CE}" type="sibTrans" cxnId="{A6CDEA6C-98B5-4B01-8616-0189F4232F76}">
      <dgm:prSet/>
      <dgm:spPr/>
      <dgm:t>
        <a:bodyPr/>
        <a:lstStyle/>
        <a:p>
          <a:endParaRPr lang="ru-RU"/>
        </a:p>
      </dgm:t>
    </dgm:pt>
    <dgm:pt modelId="{BF6F7295-8FC5-42B4-971B-E8EC9FDE49AE}">
      <dgm:prSet phldrT="[Текст]" custT="1"/>
      <dgm:spPr/>
      <dgm:t>
        <a:bodyPr/>
        <a:lstStyle/>
        <a:p>
          <a:r>
            <a:rPr lang="uk-UA" sz="2400" b="0" i="0" noProof="0" dirty="0"/>
            <a:t>на обґрунтовану письмову вимогу термін розгляду може бути скорочено </a:t>
          </a:r>
          <a:endParaRPr lang="uk-UA" sz="2400" noProof="0" dirty="0"/>
        </a:p>
      </dgm:t>
    </dgm:pt>
    <dgm:pt modelId="{CBE9131B-C4B9-4F6C-AF9D-6FFFE2E5B068}" type="parTrans" cxnId="{AF2EC06A-548D-4208-AFE0-E3F210AA61F3}">
      <dgm:prSet/>
      <dgm:spPr/>
      <dgm:t>
        <a:bodyPr/>
        <a:lstStyle/>
        <a:p>
          <a:endParaRPr lang="ru-RU"/>
        </a:p>
      </dgm:t>
    </dgm:pt>
    <dgm:pt modelId="{1EA7B46D-FDB4-4EB6-B6DA-CF76827204CD}" type="sibTrans" cxnId="{AF2EC06A-548D-4208-AFE0-E3F210AA61F3}">
      <dgm:prSet/>
      <dgm:spPr/>
      <dgm:t>
        <a:bodyPr/>
        <a:lstStyle/>
        <a:p>
          <a:endParaRPr lang="ru-RU"/>
        </a:p>
      </dgm:t>
    </dgm:pt>
    <dgm:pt modelId="{DD8CB29C-FFF1-431F-8077-0F1BA9AEAE01}">
      <dgm:prSet custT="1"/>
      <dgm:spPr/>
      <dgm:t>
        <a:bodyPr/>
        <a:lstStyle/>
        <a:p>
          <a:r>
            <a:rPr lang="uk-UA" sz="2400" b="0" i="0" noProof="0" dirty="0"/>
            <a:t>ті, які не потребують додаткового вивчення, - </a:t>
          </a:r>
          <a:r>
            <a:rPr lang="uk-UA" sz="2400" b="1" i="0" noProof="0" dirty="0"/>
            <a:t>невідкладно, але не пізніше п'ятнадцяти днів</a:t>
          </a:r>
          <a:r>
            <a:rPr lang="uk-UA" sz="2400" b="0" i="0" noProof="0" dirty="0"/>
            <a:t> від дня їх отримання</a:t>
          </a:r>
          <a:endParaRPr lang="uk-UA" sz="2400" noProof="0" dirty="0"/>
        </a:p>
      </dgm:t>
    </dgm:pt>
    <dgm:pt modelId="{DF5FD91A-AD6E-425B-BCB3-B26171518293}" type="parTrans" cxnId="{42AFE9D6-8420-4ECD-98E6-EE1C1E91CD10}">
      <dgm:prSet/>
      <dgm:spPr/>
      <dgm:t>
        <a:bodyPr/>
        <a:lstStyle/>
        <a:p>
          <a:endParaRPr lang="ru-RU"/>
        </a:p>
      </dgm:t>
    </dgm:pt>
    <dgm:pt modelId="{107F69F8-3B69-4D6D-AA92-19B43100725B}" type="sibTrans" cxnId="{42AFE9D6-8420-4ECD-98E6-EE1C1E91CD10}">
      <dgm:prSet/>
      <dgm:spPr/>
      <dgm:t>
        <a:bodyPr/>
        <a:lstStyle/>
        <a:p>
          <a:endParaRPr lang="ru-RU"/>
        </a:p>
      </dgm:t>
    </dgm:pt>
    <dgm:pt modelId="{81A3B30F-85CA-453A-9702-3A1CB15DEC01}">
      <dgm:prSet custT="1"/>
      <dgm:spPr/>
      <dgm:t>
        <a:bodyPr/>
        <a:lstStyle/>
        <a:p>
          <a:r>
            <a:rPr lang="uk-UA" sz="1600" b="0" i="0" noProof="0" dirty="0"/>
            <a:t>якщо в місячний термін вирішити питання неможливо, керівник відповідного органу, підприємства, установи, організації або його заступник встановлюють необхідний термін для його розгляду, про що повідомляється особі, яка подала звернення. При цьому загальний термін вирішення питань </a:t>
          </a:r>
          <a:r>
            <a:rPr lang="uk-UA" sz="1600" b="1" i="0" noProof="0" dirty="0"/>
            <a:t>не може перевищувати сорока п'яти днів</a:t>
          </a:r>
          <a:r>
            <a:rPr lang="uk-UA" sz="1600" b="0" i="0" noProof="0" dirty="0"/>
            <a:t>.</a:t>
          </a:r>
          <a:endParaRPr lang="uk-UA" sz="1600" noProof="0" dirty="0"/>
        </a:p>
      </dgm:t>
    </dgm:pt>
    <dgm:pt modelId="{51B3B1D6-F379-48D2-8D3B-166D5FA92291}" type="parTrans" cxnId="{5E468B8C-A6A0-4E36-BF81-EC4085A7E1EA}">
      <dgm:prSet/>
      <dgm:spPr/>
      <dgm:t>
        <a:bodyPr/>
        <a:lstStyle/>
        <a:p>
          <a:endParaRPr lang="ru-RU"/>
        </a:p>
      </dgm:t>
    </dgm:pt>
    <dgm:pt modelId="{B81CDD27-B35B-43CE-8FC6-D48B02B87760}" type="sibTrans" cxnId="{5E468B8C-A6A0-4E36-BF81-EC4085A7E1EA}">
      <dgm:prSet/>
      <dgm:spPr/>
      <dgm:t>
        <a:bodyPr/>
        <a:lstStyle/>
        <a:p>
          <a:endParaRPr lang="ru-RU"/>
        </a:p>
      </dgm:t>
    </dgm:pt>
    <dgm:pt modelId="{D9782527-F729-40DC-84F0-5723FF8E5408}" type="pres">
      <dgm:prSet presAssocID="{71849216-9428-4897-B1B8-A4B97DB96704}" presName="Name0" presStyleCnt="0">
        <dgm:presLayoutVars>
          <dgm:dir/>
          <dgm:animLvl val="lvl"/>
          <dgm:resizeHandles val="exact"/>
        </dgm:presLayoutVars>
      </dgm:prSet>
      <dgm:spPr/>
    </dgm:pt>
    <dgm:pt modelId="{C3DF9434-3799-4E8C-9F19-9876F3FBF142}" type="pres">
      <dgm:prSet presAssocID="{BF6F7295-8FC5-42B4-971B-E8EC9FDE49AE}" presName="boxAndChildren" presStyleCnt="0"/>
      <dgm:spPr/>
    </dgm:pt>
    <dgm:pt modelId="{DB037258-FBE4-4722-A0ED-56A03431A727}" type="pres">
      <dgm:prSet presAssocID="{BF6F7295-8FC5-42B4-971B-E8EC9FDE49AE}" presName="parentTextBox" presStyleLbl="node1" presStyleIdx="0" presStyleCnt="4"/>
      <dgm:spPr/>
    </dgm:pt>
    <dgm:pt modelId="{58427124-FE28-473E-B942-95495DA4CF49}" type="pres">
      <dgm:prSet presAssocID="{B81CDD27-B35B-43CE-8FC6-D48B02B87760}" presName="sp" presStyleCnt="0"/>
      <dgm:spPr/>
    </dgm:pt>
    <dgm:pt modelId="{071FAB90-7FB3-41A5-A5C8-D149B9C4AAB3}" type="pres">
      <dgm:prSet presAssocID="{81A3B30F-85CA-453A-9702-3A1CB15DEC01}" presName="arrowAndChildren" presStyleCnt="0"/>
      <dgm:spPr/>
    </dgm:pt>
    <dgm:pt modelId="{C385418B-051B-4C80-BD28-7CD142B1DB04}" type="pres">
      <dgm:prSet presAssocID="{81A3B30F-85CA-453A-9702-3A1CB15DEC01}" presName="parentTextArrow" presStyleLbl="node1" presStyleIdx="1" presStyleCnt="4"/>
      <dgm:spPr/>
    </dgm:pt>
    <dgm:pt modelId="{DE13B715-3F98-42FD-A5D5-7885110F0D7D}" type="pres">
      <dgm:prSet presAssocID="{107F69F8-3B69-4D6D-AA92-19B43100725B}" presName="sp" presStyleCnt="0"/>
      <dgm:spPr/>
    </dgm:pt>
    <dgm:pt modelId="{4CE040B1-2F82-4709-A649-892763FC4A77}" type="pres">
      <dgm:prSet presAssocID="{DD8CB29C-FFF1-431F-8077-0F1BA9AEAE01}" presName="arrowAndChildren" presStyleCnt="0"/>
      <dgm:spPr/>
    </dgm:pt>
    <dgm:pt modelId="{799C235E-FD46-447A-AA19-C5CB28AF40B5}" type="pres">
      <dgm:prSet presAssocID="{DD8CB29C-FFF1-431F-8077-0F1BA9AEAE01}" presName="parentTextArrow" presStyleLbl="node1" presStyleIdx="2" presStyleCnt="4"/>
      <dgm:spPr/>
    </dgm:pt>
    <dgm:pt modelId="{493B9F65-7635-426D-BB82-80FE3694983E}" type="pres">
      <dgm:prSet presAssocID="{B7610E3E-54A9-463F-85E4-8E83DACEB6CE}" presName="sp" presStyleCnt="0"/>
      <dgm:spPr/>
    </dgm:pt>
    <dgm:pt modelId="{D4FD358D-FBC7-4D8C-B5BA-4DFEF6FF5671}" type="pres">
      <dgm:prSet presAssocID="{724045FF-98B5-43FB-AAD6-D53222D8FFB6}" presName="arrowAndChildren" presStyleCnt="0"/>
      <dgm:spPr/>
    </dgm:pt>
    <dgm:pt modelId="{AAA2395E-5D7E-46AA-A7C2-D87BD47A94A0}" type="pres">
      <dgm:prSet presAssocID="{724045FF-98B5-43FB-AAD6-D53222D8FFB6}" presName="parentTextArrow" presStyleLbl="node1" presStyleIdx="3" presStyleCnt="4"/>
      <dgm:spPr/>
    </dgm:pt>
  </dgm:ptLst>
  <dgm:cxnLst>
    <dgm:cxn modelId="{AF2EC06A-548D-4208-AFE0-E3F210AA61F3}" srcId="{71849216-9428-4897-B1B8-A4B97DB96704}" destId="{BF6F7295-8FC5-42B4-971B-E8EC9FDE49AE}" srcOrd="3" destOrd="0" parTransId="{CBE9131B-C4B9-4F6C-AF9D-6FFFE2E5B068}" sibTransId="{1EA7B46D-FDB4-4EB6-B6DA-CF76827204CD}"/>
    <dgm:cxn modelId="{A6CDEA6C-98B5-4B01-8616-0189F4232F76}" srcId="{71849216-9428-4897-B1B8-A4B97DB96704}" destId="{724045FF-98B5-43FB-AAD6-D53222D8FFB6}" srcOrd="0" destOrd="0" parTransId="{F3A5439C-4033-4BAB-92DB-B4B58FE2C39C}" sibTransId="{B7610E3E-54A9-463F-85E4-8E83DACEB6CE}"/>
    <dgm:cxn modelId="{11426D71-7BB4-41ED-8AFA-9734F58BF612}" type="presOf" srcId="{71849216-9428-4897-B1B8-A4B97DB96704}" destId="{D9782527-F729-40DC-84F0-5723FF8E5408}" srcOrd="0" destOrd="0" presId="urn:microsoft.com/office/officeart/2005/8/layout/process4"/>
    <dgm:cxn modelId="{5E468B8C-A6A0-4E36-BF81-EC4085A7E1EA}" srcId="{71849216-9428-4897-B1B8-A4B97DB96704}" destId="{81A3B30F-85CA-453A-9702-3A1CB15DEC01}" srcOrd="2" destOrd="0" parTransId="{51B3B1D6-F379-48D2-8D3B-166D5FA92291}" sibTransId="{B81CDD27-B35B-43CE-8FC6-D48B02B87760}"/>
    <dgm:cxn modelId="{5CC844BB-3674-45A8-8B88-EF69186055C1}" type="presOf" srcId="{81A3B30F-85CA-453A-9702-3A1CB15DEC01}" destId="{C385418B-051B-4C80-BD28-7CD142B1DB04}" srcOrd="0" destOrd="0" presId="urn:microsoft.com/office/officeart/2005/8/layout/process4"/>
    <dgm:cxn modelId="{7CD162C1-30CA-467E-BD4A-CBDB7184F4C3}" type="presOf" srcId="{DD8CB29C-FFF1-431F-8077-0F1BA9AEAE01}" destId="{799C235E-FD46-447A-AA19-C5CB28AF40B5}" srcOrd="0" destOrd="0" presId="urn:microsoft.com/office/officeart/2005/8/layout/process4"/>
    <dgm:cxn modelId="{13B792CB-FDE8-4A67-B912-17CD04603409}" type="presOf" srcId="{724045FF-98B5-43FB-AAD6-D53222D8FFB6}" destId="{AAA2395E-5D7E-46AA-A7C2-D87BD47A94A0}" srcOrd="0" destOrd="0" presId="urn:microsoft.com/office/officeart/2005/8/layout/process4"/>
    <dgm:cxn modelId="{42AFE9D6-8420-4ECD-98E6-EE1C1E91CD10}" srcId="{71849216-9428-4897-B1B8-A4B97DB96704}" destId="{DD8CB29C-FFF1-431F-8077-0F1BA9AEAE01}" srcOrd="1" destOrd="0" parTransId="{DF5FD91A-AD6E-425B-BCB3-B26171518293}" sibTransId="{107F69F8-3B69-4D6D-AA92-19B43100725B}"/>
    <dgm:cxn modelId="{E1B522EE-ABA6-481D-A111-D8E5911A4133}" type="presOf" srcId="{BF6F7295-8FC5-42B4-971B-E8EC9FDE49AE}" destId="{DB037258-FBE4-4722-A0ED-56A03431A727}" srcOrd="0" destOrd="0" presId="urn:microsoft.com/office/officeart/2005/8/layout/process4"/>
    <dgm:cxn modelId="{ED65775C-2D3E-4898-BE42-4F90618132C1}" type="presParOf" srcId="{D9782527-F729-40DC-84F0-5723FF8E5408}" destId="{C3DF9434-3799-4E8C-9F19-9876F3FBF142}" srcOrd="0" destOrd="0" presId="urn:microsoft.com/office/officeart/2005/8/layout/process4"/>
    <dgm:cxn modelId="{37DCBD83-D42C-42D7-959F-BCD677655BC3}" type="presParOf" srcId="{C3DF9434-3799-4E8C-9F19-9876F3FBF142}" destId="{DB037258-FBE4-4722-A0ED-56A03431A727}" srcOrd="0" destOrd="0" presId="urn:microsoft.com/office/officeart/2005/8/layout/process4"/>
    <dgm:cxn modelId="{B97AECD8-51A8-428A-9E1E-D3612969151B}" type="presParOf" srcId="{D9782527-F729-40DC-84F0-5723FF8E5408}" destId="{58427124-FE28-473E-B942-95495DA4CF49}" srcOrd="1" destOrd="0" presId="urn:microsoft.com/office/officeart/2005/8/layout/process4"/>
    <dgm:cxn modelId="{CCAA76C4-E2A9-43AB-9F64-A9329A4A43DC}" type="presParOf" srcId="{D9782527-F729-40DC-84F0-5723FF8E5408}" destId="{071FAB90-7FB3-41A5-A5C8-D149B9C4AAB3}" srcOrd="2" destOrd="0" presId="urn:microsoft.com/office/officeart/2005/8/layout/process4"/>
    <dgm:cxn modelId="{5450413B-86E1-4F64-B6E5-065257496CF0}" type="presParOf" srcId="{071FAB90-7FB3-41A5-A5C8-D149B9C4AAB3}" destId="{C385418B-051B-4C80-BD28-7CD142B1DB04}" srcOrd="0" destOrd="0" presId="urn:microsoft.com/office/officeart/2005/8/layout/process4"/>
    <dgm:cxn modelId="{99AA6528-B72E-4E85-8710-46F71245E344}" type="presParOf" srcId="{D9782527-F729-40DC-84F0-5723FF8E5408}" destId="{DE13B715-3F98-42FD-A5D5-7885110F0D7D}" srcOrd="3" destOrd="0" presId="urn:microsoft.com/office/officeart/2005/8/layout/process4"/>
    <dgm:cxn modelId="{AF8A4D5D-C205-4163-97A8-15671C6FC032}" type="presParOf" srcId="{D9782527-F729-40DC-84F0-5723FF8E5408}" destId="{4CE040B1-2F82-4709-A649-892763FC4A77}" srcOrd="4" destOrd="0" presId="urn:microsoft.com/office/officeart/2005/8/layout/process4"/>
    <dgm:cxn modelId="{9199A52F-0EE4-4C00-982C-2781028FADAB}" type="presParOf" srcId="{4CE040B1-2F82-4709-A649-892763FC4A77}" destId="{799C235E-FD46-447A-AA19-C5CB28AF40B5}" srcOrd="0" destOrd="0" presId="urn:microsoft.com/office/officeart/2005/8/layout/process4"/>
    <dgm:cxn modelId="{6DAFA129-CB84-45EC-84E0-5FB8FB80542F}" type="presParOf" srcId="{D9782527-F729-40DC-84F0-5723FF8E5408}" destId="{493B9F65-7635-426D-BB82-80FE3694983E}" srcOrd="5" destOrd="0" presId="urn:microsoft.com/office/officeart/2005/8/layout/process4"/>
    <dgm:cxn modelId="{4B7ABD8D-AE4C-44A7-91B5-96E4452A0526}" type="presParOf" srcId="{D9782527-F729-40DC-84F0-5723FF8E5408}" destId="{D4FD358D-FBC7-4D8C-B5BA-4DFEF6FF5671}" srcOrd="6" destOrd="0" presId="urn:microsoft.com/office/officeart/2005/8/layout/process4"/>
    <dgm:cxn modelId="{E6FA6B63-B226-4477-B9F7-1A57B18DCB17}" type="presParOf" srcId="{D4FD358D-FBC7-4D8C-B5BA-4DFEF6FF5671}" destId="{AAA2395E-5D7E-46AA-A7C2-D87BD47A94A0}"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23EB1A-18DA-46AC-B601-FA97ABEB9689}">
      <dsp:nvSpPr>
        <dsp:cNvPr id="0" name=""/>
        <dsp:cNvSpPr/>
      </dsp:nvSpPr>
      <dsp:spPr>
        <a:xfrm>
          <a:off x="196453" y="2815"/>
          <a:ext cx="3020466" cy="1812280"/>
        </a:xfrm>
        <a:prstGeom prst="roundRect">
          <a:avLst/>
        </a:prstGeom>
        <a:gradFill rotWithShape="0">
          <a:gsLst>
            <a:gs pos="0">
              <a:schemeClr val="accent2">
                <a:hueOff val="0"/>
                <a:satOff val="0"/>
                <a:lumOff val="0"/>
                <a:alphaOff val="0"/>
                <a:tint val="60000"/>
                <a:satMod val="105000"/>
                <a:lumMod val="105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lin ang="5400000" scaled="0"/>
        </a:gradFill>
        <a:ln w="28575">
          <a:solidFill>
            <a:srgbClr val="FF0000"/>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uk-UA" sz="1500" b="1" kern="1200" dirty="0"/>
            <a:t>Анонімне </a:t>
          </a:r>
        </a:p>
        <a:p>
          <a:pPr marL="0" lvl="0" indent="0" algn="ctr" defTabSz="666750">
            <a:lnSpc>
              <a:spcPct val="90000"/>
            </a:lnSpc>
            <a:spcBef>
              <a:spcPct val="0"/>
            </a:spcBef>
            <a:spcAft>
              <a:spcPct val="35000"/>
            </a:spcAft>
            <a:buNone/>
          </a:pPr>
          <a:r>
            <a:rPr lang="uk-UA" sz="1500" kern="1200" dirty="0"/>
            <a:t>(</a:t>
          </a:r>
          <a:r>
            <a:rPr lang="uk-UA" sz="1500" b="0" i="0" kern="1200" noProof="0" dirty="0"/>
            <a:t>письмове звернення без зазначення місця проживання, не підписане автором (авторами), а також таке, з якого неможливо встановити </a:t>
          </a:r>
          <a:r>
            <a:rPr lang="ru-RU" sz="1500" b="0" i="0" kern="1200" dirty="0"/>
            <a:t>авторство</a:t>
          </a:r>
          <a:r>
            <a:rPr lang="uk-UA" sz="1500" kern="1200" dirty="0"/>
            <a:t>)</a:t>
          </a:r>
          <a:endParaRPr lang="ru-RU" sz="1500" kern="1200" dirty="0"/>
        </a:p>
      </dsp:txBody>
      <dsp:txXfrm>
        <a:off x="284921" y="91283"/>
        <a:ext cx="2843530" cy="1635344"/>
      </dsp:txXfrm>
    </dsp:sp>
    <dsp:sp modelId="{55D6CE18-0668-415B-BBEC-67CB8FD1A83F}">
      <dsp:nvSpPr>
        <dsp:cNvPr id="0" name=""/>
        <dsp:cNvSpPr/>
      </dsp:nvSpPr>
      <dsp:spPr>
        <a:xfrm>
          <a:off x="3518966" y="2815"/>
          <a:ext cx="3020466" cy="1812280"/>
        </a:xfrm>
        <a:prstGeom prst="roundRect">
          <a:avLst/>
        </a:prstGeom>
        <a:gradFill rotWithShape="0">
          <a:gsLst>
            <a:gs pos="0">
              <a:schemeClr val="accent3">
                <a:hueOff val="0"/>
                <a:satOff val="0"/>
                <a:lumOff val="0"/>
                <a:alphaOff val="0"/>
                <a:tint val="60000"/>
                <a:satMod val="105000"/>
                <a:lumMod val="105000"/>
              </a:schemeClr>
            </a:gs>
            <a:gs pos="100000">
              <a:schemeClr val="accent3">
                <a:hueOff val="0"/>
                <a:satOff val="0"/>
                <a:lumOff val="0"/>
                <a:alphaOff val="0"/>
                <a:tint val="65000"/>
                <a:satMod val="100000"/>
                <a:lumMod val="100000"/>
              </a:schemeClr>
            </a:gs>
            <a:gs pos="100000">
              <a:schemeClr val="accent3">
                <a:hueOff val="0"/>
                <a:satOff val="0"/>
                <a:lumOff val="0"/>
                <a:alphaOff val="0"/>
                <a:tint val="70000"/>
                <a:satMod val="100000"/>
                <a:lumMod val="100000"/>
              </a:schemeClr>
            </a:gs>
          </a:gsLst>
          <a:lin ang="5400000" scaled="0"/>
        </a:gradFill>
        <a:ln w="28575">
          <a:solidFill>
            <a:srgbClr val="FF0000"/>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uk-UA" sz="1500" b="1" i="0" kern="1200" noProof="0" dirty="0"/>
            <a:t>Повторні </a:t>
          </a:r>
        </a:p>
        <a:p>
          <a:pPr marL="0" lvl="0" indent="0" algn="ctr" defTabSz="666750">
            <a:lnSpc>
              <a:spcPct val="90000"/>
            </a:lnSpc>
            <a:spcBef>
              <a:spcPct val="0"/>
            </a:spcBef>
            <a:spcAft>
              <a:spcPct val="35000"/>
            </a:spcAft>
            <a:buNone/>
          </a:pPr>
          <a:r>
            <a:rPr lang="uk-UA" sz="1500" b="0" i="0" kern="1200" noProof="0" dirty="0"/>
            <a:t>(одним і тим же органом від одного і того ж громадянина з одного і того ж питання, якщо перше вирішено по суті</a:t>
          </a:r>
          <a:r>
            <a:rPr lang="ru-RU" sz="1500" b="0" i="0" kern="1200" dirty="0"/>
            <a:t>)</a:t>
          </a:r>
          <a:endParaRPr lang="ru-RU" sz="1500" kern="1200" dirty="0"/>
        </a:p>
      </dsp:txBody>
      <dsp:txXfrm>
        <a:off x="3607434" y="91283"/>
        <a:ext cx="2843530" cy="1635344"/>
      </dsp:txXfrm>
    </dsp:sp>
    <dsp:sp modelId="{04210578-DC70-43C3-B85D-C6AC5EA87A34}">
      <dsp:nvSpPr>
        <dsp:cNvPr id="0" name=""/>
        <dsp:cNvSpPr/>
      </dsp:nvSpPr>
      <dsp:spPr>
        <a:xfrm>
          <a:off x="6841480" y="2815"/>
          <a:ext cx="3020466" cy="1812280"/>
        </a:xfrm>
        <a:prstGeom prst="roundRect">
          <a:avLst/>
        </a:prstGeom>
        <a:gradFill rotWithShape="0">
          <a:gsLst>
            <a:gs pos="0">
              <a:schemeClr val="accent4">
                <a:hueOff val="0"/>
                <a:satOff val="0"/>
                <a:lumOff val="0"/>
                <a:alphaOff val="0"/>
                <a:tint val="60000"/>
                <a:satMod val="105000"/>
                <a:lumMod val="105000"/>
              </a:schemeClr>
            </a:gs>
            <a:gs pos="100000">
              <a:schemeClr val="accent4">
                <a:hueOff val="0"/>
                <a:satOff val="0"/>
                <a:lumOff val="0"/>
                <a:alphaOff val="0"/>
                <a:tint val="65000"/>
                <a:satMod val="100000"/>
                <a:lumMod val="100000"/>
              </a:schemeClr>
            </a:gs>
            <a:gs pos="100000">
              <a:schemeClr val="accent4">
                <a:hueOff val="0"/>
                <a:satOff val="0"/>
                <a:lumOff val="0"/>
                <a:alphaOff val="0"/>
                <a:tint val="70000"/>
                <a:satMod val="100000"/>
                <a:lumMod val="100000"/>
              </a:schemeClr>
            </a:gs>
          </a:gsLst>
          <a:lin ang="5400000" scaled="0"/>
        </a:gradFill>
        <a:ln w="28575">
          <a:solidFill>
            <a:srgbClr val="FF0000"/>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uk-UA" sz="1500" b="1" kern="1200" dirty="0"/>
            <a:t>Подані з порушенням терміну </a:t>
          </a:r>
        </a:p>
        <a:p>
          <a:pPr marL="0" lvl="0" indent="0" algn="ctr" defTabSz="666750">
            <a:lnSpc>
              <a:spcPct val="90000"/>
            </a:lnSpc>
            <a:spcBef>
              <a:spcPct val="0"/>
            </a:spcBef>
            <a:spcAft>
              <a:spcPct val="35000"/>
            </a:spcAft>
            <a:buNone/>
          </a:pPr>
          <a:r>
            <a:rPr lang="uk-UA" sz="1500" kern="1200" dirty="0"/>
            <a:t>(щодо скарг, ст. 17 Закону)</a:t>
          </a:r>
          <a:endParaRPr lang="ru-RU" sz="1500" kern="1200" dirty="0"/>
        </a:p>
      </dsp:txBody>
      <dsp:txXfrm>
        <a:off x="6929948" y="91283"/>
        <a:ext cx="2843530" cy="1635344"/>
      </dsp:txXfrm>
    </dsp:sp>
    <dsp:sp modelId="{280BAF3A-A7E2-40DD-9436-F4D3D5B49E7A}">
      <dsp:nvSpPr>
        <dsp:cNvPr id="0" name=""/>
        <dsp:cNvSpPr/>
      </dsp:nvSpPr>
      <dsp:spPr>
        <a:xfrm>
          <a:off x="2715930" y="2117141"/>
          <a:ext cx="4626539" cy="1812280"/>
        </a:xfrm>
        <a:prstGeom prst="roundRect">
          <a:avLst/>
        </a:prstGeom>
        <a:gradFill rotWithShape="0">
          <a:gsLst>
            <a:gs pos="0">
              <a:schemeClr val="accent5">
                <a:hueOff val="0"/>
                <a:satOff val="0"/>
                <a:lumOff val="0"/>
                <a:alphaOff val="0"/>
                <a:tint val="60000"/>
                <a:satMod val="105000"/>
                <a:lumMod val="105000"/>
              </a:schemeClr>
            </a:gs>
            <a:gs pos="100000">
              <a:schemeClr val="accent5">
                <a:hueOff val="0"/>
                <a:satOff val="0"/>
                <a:lumOff val="0"/>
                <a:alphaOff val="0"/>
                <a:tint val="65000"/>
                <a:satMod val="100000"/>
                <a:lumMod val="100000"/>
              </a:schemeClr>
            </a:gs>
            <a:gs pos="100000">
              <a:schemeClr val="accent5">
                <a:hueOff val="0"/>
                <a:satOff val="0"/>
                <a:lumOff val="0"/>
                <a:alphaOff val="0"/>
                <a:tint val="70000"/>
                <a:satMod val="100000"/>
                <a:lumMod val="100000"/>
              </a:schemeClr>
            </a:gs>
          </a:gsLst>
          <a:lin ang="5400000" scaled="0"/>
        </a:gradFill>
        <a:ln w="28575">
          <a:solidFill>
            <a:srgbClr val="FF0000"/>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uk-UA" sz="1500" b="0" i="0" kern="1200" noProof="0"/>
            <a:t>звернення осіб, визнаних судом недієздатними </a:t>
          </a:r>
        </a:p>
        <a:p>
          <a:pPr marL="0" lvl="0" indent="0" algn="ctr" defTabSz="666750">
            <a:lnSpc>
              <a:spcPct val="90000"/>
            </a:lnSpc>
            <a:spcBef>
              <a:spcPct val="0"/>
            </a:spcBef>
            <a:spcAft>
              <a:spcPct val="35000"/>
            </a:spcAft>
            <a:buNone/>
          </a:pPr>
          <a:r>
            <a:rPr lang="ru-RU" sz="1500" b="0" i="0" kern="1200"/>
            <a:t>(</a:t>
          </a:r>
          <a:r>
            <a:rPr lang="uk-UA" sz="1500" b="0" i="1" kern="1200" noProof="0"/>
            <a:t>положення визнано таким, що не відповідає Конституції України (є неконституційним</a:t>
          </a:r>
          <a:r>
            <a:rPr lang="ru-RU" sz="1500" b="0" i="1" kern="1200"/>
            <a:t>)</a:t>
          </a:r>
          <a:endParaRPr lang="ru-RU" sz="1500" kern="1200" dirty="0"/>
        </a:p>
      </dsp:txBody>
      <dsp:txXfrm>
        <a:off x="2804398" y="2205609"/>
        <a:ext cx="4449603" cy="16353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7FFF2D-D262-4762-AB44-8248160FC30C}">
      <dsp:nvSpPr>
        <dsp:cNvPr id="0" name=""/>
        <dsp:cNvSpPr/>
      </dsp:nvSpPr>
      <dsp:spPr>
        <a:xfrm>
          <a:off x="-4445261" y="-681744"/>
          <a:ext cx="5295726" cy="5295726"/>
        </a:xfrm>
        <a:prstGeom prst="blockArc">
          <a:avLst>
            <a:gd name="adj1" fmla="val 18900000"/>
            <a:gd name="adj2" fmla="val 2700000"/>
            <a:gd name="adj3" fmla="val 408"/>
          </a:avLst>
        </a:prstGeom>
        <a:noFill/>
        <a:ln w="12700" cap="flat" cmpd="sng" algn="ctr">
          <a:solidFill>
            <a:schemeClr val="accent3">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3763B8-9DFF-4FD9-801C-50017E66774B}">
      <dsp:nvSpPr>
        <dsp:cNvPr id="0" name=""/>
        <dsp:cNvSpPr/>
      </dsp:nvSpPr>
      <dsp:spPr>
        <a:xfrm>
          <a:off x="546953" y="393223"/>
          <a:ext cx="9458340" cy="786447"/>
        </a:xfrm>
        <a:prstGeom prst="rect">
          <a:avLst/>
        </a:prstGeom>
        <a:gradFill rotWithShape="0">
          <a:gsLst>
            <a:gs pos="0">
              <a:schemeClr val="accent3">
                <a:shade val="80000"/>
                <a:hueOff val="0"/>
                <a:satOff val="0"/>
                <a:lumOff val="0"/>
                <a:alphaOff val="0"/>
                <a:tint val="60000"/>
                <a:satMod val="105000"/>
                <a:lumMod val="105000"/>
              </a:schemeClr>
            </a:gs>
            <a:gs pos="100000">
              <a:schemeClr val="accent3">
                <a:shade val="80000"/>
                <a:hueOff val="0"/>
                <a:satOff val="0"/>
                <a:lumOff val="0"/>
                <a:alphaOff val="0"/>
                <a:tint val="65000"/>
                <a:satMod val="100000"/>
                <a:lumMod val="100000"/>
              </a:schemeClr>
            </a:gs>
            <a:gs pos="100000">
              <a:schemeClr val="accent3">
                <a:shade val="80000"/>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24243" tIns="60960" rIns="60960" bIns="60960" numCol="1" spcCol="1270" anchor="ctr" anchorCtr="0">
          <a:noAutofit/>
        </a:bodyPr>
        <a:lstStyle/>
        <a:p>
          <a:pPr marL="0" lvl="0" indent="0" algn="l" defTabSz="1066800">
            <a:lnSpc>
              <a:spcPct val="90000"/>
            </a:lnSpc>
            <a:spcBef>
              <a:spcPct val="0"/>
            </a:spcBef>
            <a:spcAft>
              <a:spcPct val="35000"/>
            </a:spcAft>
            <a:buNone/>
          </a:pPr>
          <a:r>
            <a:rPr lang="uk-UA" sz="2400" b="0" i="0" kern="1200" noProof="0" dirty="0"/>
            <a:t>скарга подається у порядку підлеглості вищому органу або посадовій особі</a:t>
          </a:r>
          <a:endParaRPr lang="uk-UA" sz="2400" kern="1200" noProof="0" dirty="0"/>
        </a:p>
      </dsp:txBody>
      <dsp:txXfrm>
        <a:off x="546953" y="393223"/>
        <a:ext cx="9458340" cy="786447"/>
      </dsp:txXfrm>
    </dsp:sp>
    <dsp:sp modelId="{3D1C2D4C-FD92-4C3C-BEA3-2A39650EE0FD}">
      <dsp:nvSpPr>
        <dsp:cNvPr id="0" name=""/>
        <dsp:cNvSpPr/>
      </dsp:nvSpPr>
      <dsp:spPr>
        <a:xfrm>
          <a:off x="55424" y="294917"/>
          <a:ext cx="983059" cy="983059"/>
        </a:xfrm>
        <a:prstGeom prst="ellipse">
          <a:avLst/>
        </a:prstGeom>
        <a:gradFill rotWithShape="0">
          <a:gsLst>
            <a:gs pos="0">
              <a:schemeClr val="lt1">
                <a:hueOff val="0"/>
                <a:satOff val="0"/>
                <a:lumOff val="0"/>
                <a:alphaOff val="0"/>
                <a:tint val="60000"/>
                <a:satMod val="105000"/>
                <a:lumMod val="105000"/>
              </a:schemeClr>
            </a:gs>
            <a:gs pos="100000">
              <a:schemeClr val="lt1">
                <a:hueOff val="0"/>
                <a:satOff val="0"/>
                <a:lumOff val="0"/>
                <a:alphaOff val="0"/>
                <a:tint val="65000"/>
                <a:satMod val="100000"/>
                <a:lumMod val="100000"/>
              </a:schemeClr>
            </a:gs>
            <a:gs pos="100000">
              <a:schemeClr val="lt1">
                <a:hueOff val="0"/>
                <a:satOff val="0"/>
                <a:lumOff val="0"/>
                <a:alphaOff val="0"/>
                <a:tint val="70000"/>
                <a:satMod val="100000"/>
                <a:lumMod val="100000"/>
              </a:schemeClr>
            </a:gs>
          </a:gsLst>
          <a:lin ang="5400000" scaled="0"/>
        </a:gradFill>
        <a:ln w="6350" cap="flat" cmpd="sng" algn="ctr">
          <a:solidFill>
            <a:schemeClr val="accent3">
              <a:shade val="80000"/>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9C876C1E-06E2-4C6C-BD33-F3FBF8D49F53}">
      <dsp:nvSpPr>
        <dsp:cNvPr id="0" name=""/>
        <dsp:cNvSpPr/>
      </dsp:nvSpPr>
      <dsp:spPr>
        <a:xfrm>
          <a:off x="832827" y="1572894"/>
          <a:ext cx="9172467" cy="786447"/>
        </a:xfrm>
        <a:prstGeom prst="rect">
          <a:avLst/>
        </a:prstGeom>
        <a:gradFill rotWithShape="0">
          <a:gsLst>
            <a:gs pos="0">
              <a:schemeClr val="accent3">
                <a:shade val="80000"/>
                <a:hueOff val="22423"/>
                <a:satOff val="363"/>
                <a:lumOff val="10764"/>
                <a:alphaOff val="0"/>
                <a:tint val="60000"/>
                <a:satMod val="105000"/>
                <a:lumMod val="105000"/>
              </a:schemeClr>
            </a:gs>
            <a:gs pos="100000">
              <a:schemeClr val="accent3">
                <a:shade val="80000"/>
                <a:hueOff val="22423"/>
                <a:satOff val="363"/>
                <a:lumOff val="10764"/>
                <a:alphaOff val="0"/>
                <a:tint val="65000"/>
                <a:satMod val="100000"/>
                <a:lumMod val="100000"/>
              </a:schemeClr>
            </a:gs>
            <a:gs pos="100000">
              <a:schemeClr val="accent3">
                <a:shade val="80000"/>
                <a:hueOff val="22423"/>
                <a:satOff val="363"/>
                <a:lumOff val="10764"/>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24243" tIns="60960" rIns="60960" bIns="60960" numCol="1" spcCol="1270" anchor="ctr" anchorCtr="0">
          <a:noAutofit/>
        </a:bodyPr>
        <a:lstStyle/>
        <a:p>
          <a:pPr marL="0" lvl="0" indent="0" algn="l" defTabSz="1066800">
            <a:lnSpc>
              <a:spcPct val="90000"/>
            </a:lnSpc>
            <a:spcBef>
              <a:spcPct val="0"/>
            </a:spcBef>
            <a:spcAft>
              <a:spcPct val="35000"/>
            </a:spcAft>
            <a:buNone/>
          </a:pPr>
          <a:r>
            <a:rPr lang="uk-UA" sz="2400" b="0" i="0" kern="1200" noProof="0" dirty="0"/>
            <a:t>подання скарги не позбавляє права звернутися до суду відповідно до чинного законодавства</a:t>
          </a:r>
          <a:endParaRPr lang="uk-UA" sz="2400" kern="1200" noProof="0" dirty="0"/>
        </a:p>
      </dsp:txBody>
      <dsp:txXfrm>
        <a:off x="832827" y="1572894"/>
        <a:ext cx="9172467" cy="786447"/>
      </dsp:txXfrm>
    </dsp:sp>
    <dsp:sp modelId="{4518C570-A542-4187-B4B1-CFB5470B9B03}">
      <dsp:nvSpPr>
        <dsp:cNvPr id="0" name=""/>
        <dsp:cNvSpPr/>
      </dsp:nvSpPr>
      <dsp:spPr>
        <a:xfrm>
          <a:off x="341297" y="1474588"/>
          <a:ext cx="983059" cy="983059"/>
        </a:xfrm>
        <a:prstGeom prst="ellipse">
          <a:avLst/>
        </a:prstGeom>
        <a:gradFill rotWithShape="0">
          <a:gsLst>
            <a:gs pos="0">
              <a:schemeClr val="lt1">
                <a:hueOff val="0"/>
                <a:satOff val="0"/>
                <a:lumOff val="0"/>
                <a:alphaOff val="0"/>
                <a:tint val="60000"/>
                <a:satMod val="105000"/>
                <a:lumMod val="105000"/>
              </a:schemeClr>
            </a:gs>
            <a:gs pos="100000">
              <a:schemeClr val="lt1">
                <a:hueOff val="0"/>
                <a:satOff val="0"/>
                <a:lumOff val="0"/>
                <a:alphaOff val="0"/>
                <a:tint val="65000"/>
                <a:satMod val="100000"/>
                <a:lumMod val="100000"/>
              </a:schemeClr>
            </a:gs>
            <a:gs pos="100000">
              <a:schemeClr val="lt1">
                <a:hueOff val="0"/>
                <a:satOff val="0"/>
                <a:lumOff val="0"/>
                <a:alphaOff val="0"/>
                <a:tint val="70000"/>
                <a:satMod val="100000"/>
                <a:lumMod val="100000"/>
              </a:schemeClr>
            </a:gs>
          </a:gsLst>
          <a:lin ang="5400000" scaled="0"/>
        </a:gradFill>
        <a:ln w="6350" cap="flat" cmpd="sng" algn="ctr">
          <a:solidFill>
            <a:schemeClr val="accent3">
              <a:shade val="80000"/>
              <a:hueOff val="22423"/>
              <a:satOff val="363"/>
              <a:lumOff val="10764"/>
              <a:alphaOff val="0"/>
            </a:schemeClr>
          </a:solidFill>
          <a:prstDash val="solid"/>
        </a:ln>
        <a:effectLst/>
      </dsp:spPr>
      <dsp:style>
        <a:lnRef idx="1">
          <a:scrgbClr r="0" g="0" b="0"/>
        </a:lnRef>
        <a:fillRef idx="2">
          <a:scrgbClr r="0" g="0" b="0"/>
        </a:fillRef>
        <a:effectRef idx="0">
          <a:scrgbClr r="0" g="0" b="0"/>
        </a:effectRef>
        <a:fontRef idx="minor"/>
      </dsp:style>
    </dsp:sp>
    <dsp:sp modelId="{9376E05B-FADE-454B-8EAC-DA3FC7A9696D}">
      <dsp:nvSpPr>
        <dsp:cNvPr id="0" name=""/>
        <dsp:cNvSpPr/>
      </dsp:nvSpPr>
      <dsp:spPr>
        <a:xfrm>
          <a:off x="546953" y="2752565"/>
          <a:ext cx="9458340" cy="786447"/>
        </a:xfrm>
        <a:prstGeom prst="rect">
          <a:avLst/>
        </a:prstGeom>
        <a:gradFill rotWithShape="0">
          <a:gsLst>
            <a:gs pos="0">
              <a:schemeClr val="accent3">
                <a:shade val="80000"/>
                <a:hueOff val="44846"/>
                <a:satOff val="727"/>
                <a:lumOff val="21528"/>
                <a:alphaOff val="0"/>
                <a:tint val="60000"/>
                <a:satMod val="105000"/>
                <a:lumMod val="105000"/>
              </a:schemeClr>
            </a:gs>
            <a:gs pos="100000">
              <a:schemeClr val="accent3">
                <a:shade val="80000"/>
                <a:hueOff val="44846"/>
                <a:satOff val="727"/>
                <a:lumOff val="21528"/>
                <a:alphaOff val="0"/>
                <a:tint val="65000"/>
                <a:satMod val="100000"/>
                <a:lumMod val="100000"/>
              </a:schemeClr>
            </a:gs>
            <a:gs pos="100000">
              <a:schemeClr val="accent3">
                <a:shade val="80000"/>
                <a:hueOff val="44846"/>
                <a:satOff val="727"/>
                <a:lumOff val="21528"/>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24243" tIns="60960" rIns="60960" bIns="60960" numCol="1" spcCol="1270" anchor="ctr" anchorCtr="0">
          <a:noAutofit/>
        </a:bodyPr>
        <a:lstStyle/>
        <a:p>
          <a:pPr marL="0" lvl="0" indent="0" algn="l" defTabSz="1066800">
            <a:lnSpc>
              <a:spcPct val="90000"/>
            </a:lnSpc>
            <a:spcBef>
              <a:spcPct val="0"/>
            </a:spcBef>
            <a:spcAft>
              <a:spcPct val="35000"/>
            </a:spcAft>
            <a:buNone/>
          </a:pPr>
          <a:r>
            <a:rPr lang="uk-UA" sz="2400" b="0" i="0" kern="1200" noProof="0" dirty="0"/>
            <a:t>у разі відсутності вищого органу або незгоди з прийнятим за скаргою рішенням – скарга подається безпосередньо до суду</a:t>
          </a:r>
          <a:endParaRPr lang="uk-UA" sz="2400" kern="1200" noProof="0" dirty="0"/>
        </a:p>
      </dsp:txBody>
      <dsp:txXfrm>
        <a:off x="546953" y="2752565"/>
        <a:ext cx="9458340" cy="786447"/>
      </dsp:txXfrm>
    </dsp:sp>
    <dsp:sp modelId="{785E68DC-717B-495B-BEAD-5D16C7E0B1BF}">
      <dsp:nvSpPr>
        <dsp:cNvPr id="0" name=""/>
        <dsp:cNvSpPr/>
      </dsp:nvSpPr>
      <dsp:spPr>
        <a:xfrm>
          <a:off x="55424" y="2654259"/>
          <a:ext cx="983059" cy="983059"/>
        </a:xfrm>
        <a:prstGeom prst="ellipse">
          <a:avLst/>
        </a:prstGeom>
        <a:gradFill rotWithShape="0">
          <a:gsLst>
            <a:gs pos="0">
              <a:schemeClr val="lt1">
                <a:hueOff val="0"/>
                <a:satOff val="0"/>
                <a:lumOff val="0"/>
                <a:alphaOff val="0"/>
                <a:tint val="60000"/>
                <a:satMod val="105000"/>
                <a:lumMod val="105000"/>
              </a:schemeClr>
            </a:gs>
            <a:gs pos="100000">
              <a:schemeClr val="lt1">
                <a:hueOff val="0"/>
                <a:satOff val="0"/>
                <a:lumOff val="0"/>
                <a:alphaOff val="0"/>
                <a:tint val="65000"/>
                <a:satMod val="100000"/>
                <a:lumMod val="100000"/>
              </a:schemeClr>
            </a:gs>
            <a:gs pos="100000">
              <a:schemeClr val="lt1">
                <a:hueOff val="0"/>
                <a:satOff val="0"/>
                <a:lumOff val="0"/>
                <a:alphaOff val="0"/>
                <a:tint val="70000"/>
                <a:satMod val="100000"/>
                <a:lumMod val="100000"/>
              </a:schemeClr>
            </a:gs>
          </a:gsLst>
          <a:lin ang="5400000" scaled="0"/>
        </a:gradFill>
        <a:ln w="6350" cap="flat" cmpd="sng" algn="ctr">
          <a:solidFill>
            <a:schemeClr val="accent3">
              <a:shade val="80000"/>
              <a:hueOff val="44846"/>
              <a:satOff val="727"/>
              <a:lumOff val="21528"/>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C2D89C-7379-4697-BD71-561E07BA8947}">
      <dsp:nvSpPr>
        <dsp:cNvPr id="0" name=""/>
        <dsp:cNvSpPr/>
      </dsp:nvSpPr>
      <dsp:spPr>
        <a:xfrm>
          <a:off x="10" y="0"/>
          <a:ext cx="2329534" cy="2503409"/>
        </a:xfrm>
        <a:prstGeom prst="snip2SameRect">
          <a:avLst/>
        </a:prstGeom>
        <a:gradFill rotWithShape="0">
          <a:gsLst>
            <a:gs pos="0">
              <a:schemeClr val="accent2">
                <a:hueOff val="0"/>
                <a:satOff val="0"/>
                <a:lumOff val="0"/>
                <a:alphaOff val="0"/>
                <a:tint val="60000"/>
                <a:satMod val="105000"/>
                <a:lumMod val="105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dirty="0"/>
            <a:t>особисто</a:t>
          </a:r>
          <a:endParaRPr lang="ru-RU" sz="1800" kern="1200" dirty="0"/>
        </a:p>
      </dsp:txBody>
      <dsp:txXfrm>
        <a:off x="194142" y="194132"/>
        <a:ext cx="1941270" cy="2309277"/>
      </dsp:txXfrm>
    </dsp:sp>
    <dsp:sp modelId="{D376E5AA-F7A5-44E3-B8F6-0AC55A4AF377}">
      <dsp:nvSpPr>
        <dsp:cNvPr id="0" name=""/>
        <dsp:cNvSpPr/>
      </dsp:nvSpPr>
      <dsp:spPr>
        <a:xfrm>
          <a:off x="2603607" y="1"/>
          <a:ext cx="2329534" cy="2503409"/>
        </a:xfrm>
        <a:prstGeom prst="snip2SameRect">
          <a:avLst/>
        </a:prstGeom>
        <a:gradFill rotWithShape="0">
          <a:gsLst>
            <a:gs pos="0">
              <a:schemeClr val="accent2">
                <a:hueOff val="0"/>
                <a:satOff val="0"/>
                <a:lumOff val="0"/>
                <a:alphaOff val="0"/>
                <a:tint val="60000"/>
                <a:satMod val="105000"/>
                <a:lumMod val="105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b="0" i="0" kern="1200" noProof="0" dirty="0"/>
            <a:t>через уповноважену на це іншу особу</a:t>
          </a:r>
          <a:endParaRPr lang="uk-UA" sz="1800" kern="1200" noProof="0" dirty="0"/>
        </a:p>
      </dsp:txBody>
      <dsp:txXfrm>
        <a:off x="2797739" y="194133"/>
        <a:ext cx="1941270" cy="2309277"/>
      </dsp:txXfrm>
    </dsp:sp>
    <dsp:sp modelId="{BDC2D405-CB25-4338-BF39-9669C92BC633}">
      <dsp:nvSpPr>
        <dsp:cNvPr id="0" name=""/>
        <dsp:cNvSpPr/>
      </dsp:nvSpPr>
      <dsp:spPr>
        <a:xfrm>
          <a:off x="5172080" y="1"/>
          <a:ext cx="2329534" cy="2503409"/>
        </a:xfrm>
        <a:prstGeom prst="snip2SameRect">
          <a:avLst/>
        </a:prstGeom>
        <a:gradFill rotWithShape="0">
          <a:gsLst>
            <a:gs pos="0">
              <a:schemeClr val="accent2">
                <a:hueOff val="0"/>
                <a:satOff val="0"/>
                <a:lumOff val="0"/>
                <a:alphaOff val="0"/>
                <a:tint val="60000"/>
                <a:satMod val="105000"/>
                <a:lumMod val="105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dirty="0"/>
            <a:t>через представника (</a:t>
          </a:r>
          <a:r>
            <a:rPr lang="uk-UA" sz="1800" b="0" i="0" kern="1200" noProof="0" dirty="0"/>
            <a:t>в інтересах неповнолітніх і недієздатних осіб</a:t>
          </a:r>
          <a:r>
            <a:rPr lang="uk-UA" sz="1800" kern="1200" dirty="0"/>
            <a:t>)*</a:t>
          </a:r>
          <a:endParaRPr lang="ru-RU" sz="1800" kern="1200" dirty="0"/>
        </a:p>
      </dsp:txBody>
      <dsp:txXfrm>
        <a:off x="5366212" y="194133"/>
        <a:ext cx="1941270" cy="2309277"/>
      </dsp:txXfrm>
    </dsp:sp>
    <dsp:sp modelId="{A4ACE66F-DF56-4896-8684-B8BD24978D21}">
      <dsp:nvSpPr>
        <dsp:cNvPr id="0" name=""/>
        <dsp:cNvSpPr/>
      </dsp:nvSpPr>
      <dsp:spPr>
        <a:xfrm>
          <a:off x="7728865" y="0"/>
          <a:ext cx="2329534" cy="2503409"/>
        </a:xfrm>
        <a:prstGeom prst="snip2SameRect">
          <a:avLst/>
        </a:prstGeom>
        <a:gradFill rotWithShape="0">
          <a:gsLst>
            <a:gs pos="0">
              <a:schemeClr val="accent2">
                <a:hueOff val="0"/>
                <a:satOff val="0"/>
                <a:lumOff val="0"/>
                <a:alphaOff val="0"/>
                <a:tint val="60000"/>
                <a:satMod val="105000"/>
                <a:lumMod val="105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uk-UA" sz="1400" b="0" i="0" kern="1200" noProof="0" dirty="0"/>
            <a:t>за уповноваженням, оформленим у встановленому законом порядку, </a:t>
          </a:r>
          <a:r>
            <a:rPr lang="uk-UA" sz="1800" b="0" i="0" kern="1200" noProof="0" dirty="0"/>
            <a:t>може бути подана іншою особою, трудовим колективом або організацією, яка здійснює правозахисну діяльність</a:t>
          </a:r>
          <a:endParaRPr lang="uk-UA" sz="1800" kern="1200" noProof="0" dirty="0"/>
        </a:p>
      </dsp:txBody>
      <dsp:txXfrm>
        <a:off x="7922997" y="194132"/>
        <a:ext cx="1941270" cy="2309277"/>
      </dsp:txXfrm>
    </dsp:sp>
    <dsp:sp modelId="{F140156F-13C9-4A2D-BF1A-476603BC8C56}">
      <dsp:nvSpPr>
        <dsp:cNvPr id="0" name=""/>
        <dsp:cNvSpPr/>
      </dsp:nvSpPr>
      <dsp:spPr>
        <a:xfrm>
          <a:off x="535375" y="3196533"/>
          <a:ext cx="8987649" cy="666318"/>
        </a:xfrm>
        <a:prstGeom prst="rect">
          <a:avLst/>
        </a:prstGeom>
        <a:gradFill rotWithShape="0">
          <a:gsLst>
            <a:gs pos="0">
              <a:schemeClr val="accent1">
                <a:lumMod val="40000"/>
                <a:lumOff val="60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b="0" i="1" kern="1200" dirty="0"/>
            <a:t>*</a:t>
          </a:r>
          <a:r>
            <a:rPr lang="uk-UA" sz="1400" b="0" i="1" kern="1200" noProof="0" dirty="0"/>
            <a:t>Положення стосовно звернення зі скаргою в інтересах недієздатних осіб </a:t>
          </a:r>
          <a:r>
            <a:rPr lang="uk-UA" sz="1400" b="1" i="1" kern="1200" noProof="0" dirty="0"/>
            <a:t>лише </a:t>
          </a:r>
          <a:r>
            <a:rPr lang="uk-UA" sz="1400" b="0" i="1" kern="1200" noProof="0" dirty="0"/>
            <a:t>їх законними представниками визнано таким, що не відповідає Конституції України (є неконституційним)</a:t>
          </a:r>
          <a:endParaRPr lang="uk-UA" sz="1400" kern="1200" noProof="0" dirty="0"/>
        </a:p>
      </dsp:txBody>
      <dsp:txXfrm>
        <a:off x="535375" y="3196533"/>
        <a:ext cx="8987649" cy="66631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0103AC-A805-48D7-B88F-3879CD305995}">
      <dsp:nvSpPr>
        <dsp:cNvPr id="0" name=""/>
        <dsp:cNvSpPr/>
      </dsp:nvSpPr>
      <dsp:spPr>
        <a:xfrm>
          <a:off x="363438" y="1587"/>
          <a:ext cx="2455664" cy="1473398"/>
        </a:xfrm>
        <a:prstGeom prst="roundRect">
          <a:avLst>
            <a:gd name="adj" fmla="val 10000"/>
          </a:avLst>
        </a:prstGeom>
        <a:gradFill rotWithShape="0">
          <a:gsLst>
            <a:gs pos="0">
              <a:schemeClr val="accent2">
                <a:hueOff val="0"/>
                <a:satOff val="0"/>
                <a:lumOff val="0"/>
                <a:alphaOff val="0"/>
                <a:tint val="60000"/>
                <a:satMod val="105000"/>
                <a:lumMod val="105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uk-UA" sz="1900" b="0" i="0" kern="1200" noProof="0" dirty="0"/>
            <a:t>протягом одного року з моменту прийняття рішення</a:t>
          </a:r>
          <a:endParaRPr lang="uk-UA" sz="1900" kern="1200" noProof="0" dirty="0"/>
        </a:p>
      </dsp:txBody>
      <dsp:txXfrm>
        <a:off x="406592" y="44741"/>
        <a:ext cx="2369356" cy="1387090"/>
      </dsp:txXfrm>
    </dsp:sp>
    <dsp:sp modelId="{770B545A-1418-4857-A964-556DDD123560}">
      <dsp:nvSpPr>
        <dsp:cNvPr id="0" name=""/>
        <dsp:cNvSpPr/>
      </dsp:nvSpPr>
      <dsp:spPr>
        <a:xfrm>
          <a:off x="3035200" y="433784"/>
          <a:ext cx="520600" cy="609004"/>
        </a:xfrm>
        <a:prstGeom prst="rightArrow">
          <a:avLst>
            <a:gd name="adj1" fmla="val 60000"/>
            <a:gd name="adj2" fmla="val 50000"/>
          </a:avLst>
        </a:prstGeom>
        <a:gradFill rotWithShape="0">
          <a:gsLst>
            <a:gs pos="0">
              <a:schemeClr val="accent2">
                <a:hueOff val="0"/>
                <a:satOff val="0"/>
                <a:lumOff val="0"/>
                <a:alphaOff val="0"/>
                <a:tint val="60000"/>
                <a:satMod val="105000"/>
                <a:lumMod val="105000"/>
              </a:schemeClr>
            </a:gs>
            <a:gs pos="100000">
              <a:schemeClr val="accent2">
                <a:hueOff val="0"/>
                <a:satOff val="0"/>
                <a:lumOff val="0"/>
                <a:alphaOff val="0"/>
                <a:tint val="65000"/>
                <a:satMod val="100000"/>
                <a:lumMod val="100000"/>
              </a:schemeClr>
            </a:gs>
            <a:gs pos="100000">
              <a:schemeClr val="accent2">
                <a:hueOff val="0"/>
                <a:satOff val="0"/>
                <a:lumOff val="0"/>
                <a:alphaOff val="0"/>
                <a:tint val="70000"/>
                <a:satMod val="100000"/>
                <a:lumMod val="10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ru-RU" sz="1600" kern="1200"/>
        </a:p>
      </dsp:txBody>
      <dsp:txXfrm>
        <a:off x="3035200" y="555585"/>
        <a:ext cx="364420" cy="365402"/>
      </dsp:txXfrm>
    </dsp:sp>
    <dsp:sp modelId="{3AC4A2F6-4BBC-4C65-B5C6-D14B68C5C44A}">
      <dsp:nvSpPr>
        <dsp:cNvPr id="0" name=""/>
        <dsp:cNvSpPr/>
      </dsp:nvSpPr>
      <dsp:spPr>
        <a:xfrm>
          <a:off x="3801367" y="1587"/>
          <a:ext cx="2455664" cy="1473398"/>
        </a:xfrm>
        <a:prstGeom prst="roundRect">
          <a:avLst>
            <a:gd name="adj" fmla="val 10000"/>
          </a:avLst>
        </a:prstGeom>
        <a:gradFill rotWithShape="0">
          <a:gsLst>
            <a:gs pos="0">
              <a:schemeClr val="accent3">
                <a:hueOff val="0"/>
                <a:satOff val="0"/>
                <a:lumOff val="0"/>
                <a:alphaOff val="0"/>
                <a:tint val="60000"/>
                <a:satMod val="105000"/>
                <a:lumMod val="105000"/>
              </a:schemeClr>
            </a:gs>
            <a:gs pos="100000">
              <a:schemeClr val="accent3">
                <a:hueOff val="0"/>
                <a:satOff val="0"/>
                <a:lumOff val="0"/>
                <a:alphaOff val="0"/>
                <a:tint val="65000"/>
                <a:satMod val="100000"/>
                <a:lumMod val="100000"/>
              </a:schemeClr>
            </a:gs>
            <a:gs pos="100000">
              <a:schemeClr val="accent3">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uk-UA" sz="1900" b="0" i="0" kern="1200" noProof="0" dirty="0"/>
            <a:t>не пізніше одного місяця з часу ознайомлення з прийнятим рішенням</a:t>
          </a:r>
          <a:endParaRPr lang="uk-UA" sz="1900" kern="1200" noProof="0" dirty="0"/>
        </a:p>
      </dsp:txBody>
      <dsp:txXfrm>
        <a:off x="3844521" y="44741"/>
        <a:ext cx="2369356" cy="1387090"/>
      </dsp:txXfrm>
    </dsp:sp>
    <dsp:sp modelId="{8DBA6EBF-37FF-414D-B639-E85D94F3E696}">
      <dsp:nvSpPr>
        <dsp:cNvPr id="0" name=""/>
        <dsp:cNvSpPr/>
      </dsp:nvSpPr>
      <dsp:spPr>
        <a:xfrm>
          <a:off x="6473130" y="433784"/>
          <a:ext cx="520600" cy="609004"/>
        </a:xfrm>
        <a:prstGeom prst="rightArrow">
          <a:avLst>
            <a:gd name="adj1" fmla="val 60000"/>
            <a:gd name="adj2" fmla="val 50000"/>
          </a:avLst>
        </a:prstGeom>
        <a:gradFill rotWithShape="0">
          <a:gsLst>
            <a:gs pos="0">
              <a:schemeClr val="accent3">
                <a:hueOff val="0"/>
                <a:satOff val="0"/>
                <a:lumOff val="0"/>
                <a:alphaOff val="0"/>
                <a:tint val="60000"/>
                <a:satMod val="105000"/>
                <a:lumMod val="105000"/>
              </a:schemeClr>
            </a:gs>
            <a:gs pos="100000">
              <a:schemeClr val="accent3">
                <a:hueOff val="0"/>
                <a:satOff val="0"/>
                <a:lumOff val="0"/>
                <a:alphaOff val="0"/>
                <a:tint val="65000"/>
                <a:satMod val="100000"/>
                <a:lumMod val="100000"/>
              </a:schemeClr>
            </a:gs>
            <a:gs pos="100000">
              <a:schemeClr val="accent3">
                <a:hueOff val="0"/>
                <a:satOff val="0"/>
                <a:lumOff val="0"/>
                <a:alphaOff val="0"/>
                <a:tint val="70000"/>
                <a:satMod val="100000"/>
                <a:lumMod val="10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ru-RU" sz="1600" kern="1200"/>
        </a:p>
      </dsp:txBody>
      <dsp:txXfrm>
        <a:off x="6473130" y="555585"/>
        <a:ext cx="364420" cy="365402"/>
      </dsp:txXfrm>
    </dsp:sp>
    <dsp:sp modelId="{9A46B85F-49CF-45AC-91C3-927AE3AEA9E9}">
      <dsp:nvSpPr>
        <dsp:cNvPr id="0" name=""/>
        <dsp:cNvSpPr/>
      </dsp:nvSpPr>
      <dsp:spPr>
        <a:xfrm>
          <a:off x="7239297" y="1587"/>
          <a:ext cx="2455664" cy="1473398"/>
        </a:xfrm>
        <a:prstGeom prst="roundRect">
          <a:avLst>
            <a:gd name="adj" fmla="val 10000"/>
          </a:avLst>
        </a:prstGeom>
        <a:gradFill rotWithShape="0">
          <a:gsLst>
            <a:gs pos="0">
              <a:schemeClr val="accent4">
                <a:hueOff val="0"/>
                <a:satOff val="0"/>
                <a:lumOff val="0"/>
                <a:alphaOff val="0"/>
                <a:tint val="60000"/>
                <a:satMod val="105000"/>
                <a:lumMod val="105000"/>
              </a:schemeClr>
            </a:gs>
            <a:gs pos="100000">
              <a:schemeClr val="accent4">
                <a:hueOff val="0"/>
                <a:satOff val="0"/>
                <a:lumOff val="0"/>
                <a:alphaOff val="0"/>
                <a:tint val="65000"/>
                <a:satMod val="100000"/>
                <a:lumMod val="100000"/>
              </a:schemeClr>
            </a:gs>
            <a:gs pos="100000">
              <a:schemeClr val="accent4">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uk-UA" sz="1900" b="0" i="0" kern="1200" noProof="0" dirty="0"/>
            <a:t>скарги, подані з порушенням зазначеного терміну, не розглядаються</a:t>
          </a:r>
          <a:endParaRPr lang="uk-UA" sz="1900" kern="1200" noProof="0" dirty="0"/>
        </a:p>
      </dsp:txBody>
      <dsp:txXfrm>
        <a:off x="7282451" y="44741"/>
        <a:ext cx="2369356" cy="1387090"/>
      </dsp:txXfrm>
    </dsp:sp>
    <dsp:sp modelId="{0C456B4C-B8B4-4764-96B5-AEFAAB807078}">
      <dsp:nvSpPr>
        <dsp:cNvPr id="0" name=""/>
        <dsp:cNvSpPr/>
      </dsp:nvSpPr>
      <dsp:spPr>
        <a:xfrm rot="8586917">
          <a:off x="6416852" y="1646882"/>
          <a:ext cx="867368" cy="609004"/>
        </a:xfrm>
        <a:prstGeom prst="rightArrow">
          <a:avLst>
            <a:gd name="adj1" fmla="val 60000"/>
            <a:gd name="adj2" fmla="val 50000"/>
          </a:avLst>
        </a:prstGeom>
        <a:gradFill rotWithShape="0">
          <a:gsLst>
            <a:gs pos="0">
              <a:schemeClr val="accent4">
                <a:hueOff val="0"/>
                <a:satOff val="0"/>
                <a:lumOff val="0"/>
                <a:alphaOff val="0"/>
                <a:tint val="60000"/>
                <a:satMod val="105000"/>
                <a:lumMod val="105000"/>
              </a:schemeClr>
            </a:gs>
            <a:gs pos="100000">
              <a:schemeClr val="accent4">
                <a:hueOff val="0"/>
                <a:satOff val="0"/>
                <a:lumOff val="0"/>
                <a:alphaOff val="0"/>
                <a:tint val="65000"/>
                <a:satMod val="100000"/>
                <a:lumMod val="100000"/>
              </a:schemeClr>
            </a:gs>
            <a:gs pos="100000">
              <a:schemeClr val="accent4">
                <a:hueOff val="0"/>
                <a:satOff val="0"/>
                <a:lumOff val="0"/>
                <a:alphaOff val="0"/>
                <a:tint val="70000"/>
                <a:satMod val="100000"/>
                <a:lumMod val="10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ru-RU" sz="1600" kern="1200"/>
        </a:p>
      </dsp:txBody>
      <dsp:txXfrm rot="10800000">
        <a:off x="6581269" y="1713854"/>
        <a:ext cx="684667" cy="365402"/>
      </dsp:txXfrm>
    </dsp:sp>
    <dsp:sp modelId="{208C6ABD-B5D7-4697-B7CD-9C982EE3F03E}">
      <dsp:nvSpPr>
        <dsp:cNvPr id="0" name=""/>
        <dsp:cNvSpPr/>
      </dsp:nvSpPr>
      <dsp:spPr>
        <a:xfrm>
          <a:off x="694388" y="2457251"/>
          <a:ext cx="9000573" cy="1473398"/>
        </a:xfrm>
        <a:prstGeom prst="roundRect">
          <a:avLst>
            <a:gd name="adj" fmla="val 10000"/>
          </a:avLst>
        </a:prstGeom>
        <a:gradFill rotWithShape="0">
          <a:gsLst>
            <a:gs pos="0">
              <a:schemeClr val="accent5">
                <a:hueOff val="0"/>
                <a:satOff val="0"/>
                <a:lumOff val="0"/>
                <a:alphaOff val="0"/>
                <a:tint val="60000"/>
                <a:satMod val="105000"/>
                <a:lumMod val="105000"/>
              </a:schemeClr>
            </a:gs>
            <a:gs pos="100000">
              <a:schemeClr val="accent5">
                <a:hueOff val="0"/>
                <a:satOff val="0"/>
                <a:lumOff val="0"/>
                <a:alphaOff val="0"/>
                <a:tint val="65000"/>
                <a:satMod val="100000"/>
                <a:lumMod val="100000"/>
              </a:schemeClr>
            </a:gs>
            <a:gs pos="100000">
              <a:schemeClr val="accent5">
                <a:hueOff val="0"/>
                <a:satOff val="0"/>
                <a:lumOff val="0"/>
                <a:alphaOff val="0"/>
                <a:tint val="70000"/>
                <a:satMod val="100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ru-RU" sz="1900" b="0" i="0" kern="1200"/>
            <a:t>Пропущений з поважної причини термін може бути поновлений органом чи посадовою особою, що розглядає скаргу.</a:t>
          </a:r>
          <a:endParaRPr lang="ru-RU" sz="1900" kern="1200"/>
        </a:p>
      </dsp:txBody>
      <dsp:txXfrm>
        <a:off x="737542" y="2500405"/>
        <a:ext cx="8914265" cy="138709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037258-FBE4-4722-A0ED-56A03431A727}">
      <dsp:nvSpPr>
        <dsp:cNvPr id="0" name=""/>
        <dsp:cNvSpPr/>
      </dsp:nvSpPr>
      <dsp:spPr>
        <a:xfrm>
          <a:off x="0" y="3225286"/>
          <a:ext cx="10058399" cy="70561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uk-UA" sz="2400" b="0" i="0" kern="1200" noProof="0" dirty="0"/>
            <a:t>на обґрунтовану письмову вимогу термін розгляду може бути скорочено </a:t>
          </a:r>
          <a:endParaRPr lang="uk-UA" sz="2400" kern="1200" noProof="0" dirty="0"/>
        </a:p>
      </dsp:txBody>
      <dsp:txXfrm>
        <a:off x="0" y="3225286"/>
        <a:ext cx="10058399" cy="705613"/>
      </dsp:txXfrm>
    </dsp:sp>
    <dsp:sp modelId="{C385418B-051B-4C80-BD28-7CD142B1DB04}">
      <dsp:nvSpPr>
        <dsp:cNvPr id="0" name=""/>
        <dsp:cNvSpPr/>
      </dsp:nvSpPr>
      <dsp:spPr>
        <a:xfrm rot="10800000">
          <a:off x="0" y="2150636"/>
          <a:ext cx="10058399" cy="1085234"/>
        </a:xfrm>
        <a:prstGeom prst="upArrowCallout">
          <a:avLst/>
        </a:prstGeom>
        <a:solidFill>
          <a:schemeClr val="accent3">
            <a:hueOff val="-511448"/>
            <a:satOff val="20119"/>
            <a:lumOff val="-915"/>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uk-UA" sz="1600" b="0" i="0" kern="1200" noProof="0" dirty="0"/>
            <a:t>якщо в місячний термін вирішити питання неможливо, керівник відповідного органу, підприємства, установи, організації або його заступник встановлюють необхідний термін для його розгляду, про що повідомляється особі, яка подала звернення. При цьому загальний термін вирішення питань </a:t>
          </a:r>
          <a:r>
            <a:rPr lang="uk-UA" sz="1600" b="1" i="0" kern="1200" noProof="0" dirty="0"/>
            <a:t>не може перевищувати сорока п'яти днів</a:t>
          </a:r>
          <a:r>
            <a:rPr lang="uk-UA" sz="1600" b="0" i="0" kern="1200" noProof="0" dirty="0"/>
            <a:t>.</a:t>
          </a:r>
          <a:endParaRPr lang="uk-UA" sz="1600" kern="1200" noProof="0" dirty="0"/>
        </a:p>
      </dsp:txBody>
      <dsp:txXfrm rot="10800000">
        <a:off x="0" y="2150636"/>
        <a:ext cx="10058399" cy="705152"/>
      </dsp:txXfrm>
    </dsp:sp>
    <dsp:sp modelId="{799C235E-FD46-447A-AA19-C5CB28AF40B5}">
      <dsp:nvSpPr>
        <dsp:cNvPr id="0" name=""/>
        <dsp:cNvSpPr/>
      </dsp:nvSpPr>
      <dsp:spPr>
        <a:xfrm rot="10800000">
          <a:off x="0" y="1075986"/>
          <a:ext cx="10058399" cy="1085234"/>
        </a:xfrm>
        <a:prstGeom prst="upArrowCallout">
          <a:avLst/>
        </a:prstGeom>
        <a:solidFill>
          <a:schemeClr val="accent3">
            <a:hueOff val="-1022897"/>
            <a:satOff val="40239"/>
            <a:lumOff val="-1831"/>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uk-UA" sz="2400" b="0" i="0" kern="1200" noProof="0" dirty="0"/>
            <a:t>ті, які не потребують додаткового вивчення, - </a:t>
          </a:r>
          <a:r>
            <a:rPr lang="uk-UA" sz="2400" b="1" i="0" kern="1200" noProof="0" dirty="0"/>
            <a:t>невідкладно, але не пізніше п'ятнадцяти днів</a:t>
          </a:r>
          <a:r>
            <a:rPr lang="uk-UA" sz="2400" b="0" i="0" kern="1200" noProof="0" dirty="0"/>
            <a:t> від дня їх отримання</a:t>
          </a:r>
          <a:endParaRPr lang="uk-UA" sz="2400" kern="1200" noProof="0" dirty="0"/>
        </a:p>
      </dsp:txBody>
      <dsp:txXfrm rot="10800000">
        <a:off x="0" y="1075986"/>
        <a:ext cx="10058399" cy="705152"/>
      </dsp:txXfrm>
    </dsp:sp>
    <dsp:sp modelId="{AAA2395E-5D7E-46AA-A7C2-D87BD47A94A0}">
      <dsp:nvSpPr>
        <dsp:cNvPr id="0" name=""/>
        <dsp:cNvSpPr/>
      </dsp:nvSpPr>
      <dsp:spPr>
        <a:xfrm rot="10800000">
          <a:off x="0" y="1336"/>
          <a:ext cx="10058399" cy="1085234"/>
        </a:xfrm>
        <a:prstGeom prst="upArrowCallout">
          <a:avLst/>
        </a:prstGeom>
        <a:solidFill>
          <a:schemeClr val="accent3">
            <a:hueOff val="-1534345"/>
            <a:satOff val="60358"/>
            <a:lumOff val="-274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uk-UA" sz="2400" b="0" i="0" kern="1200" noProof="0" dirty="0"/>
            <a:t>розглядаються і вирішуються у термін </a:t>
          </a:r>
          <a:r>
            <a:rPr lang="uk-UA" sz="2400" b="1" i="0" kern="1200" noProof="0" dirty="0"/>
            <a:t>не більше одного місяця </a:t>
          </a:r>
          <a:r>
            <a:rPr lang="uk-UA" sz="2400" b="0" i="0" kern="1200" noProof="0" dirty="0"/>
            <a:t>від дня їх надходження</a:t>
          </a:r>
          <a:endParaRPr lang="ru-RU" sz="3600" kern="1200" dirty="0"/>
        </a:p>
      </dsp:txBody>
      <dsp:txXfrm rot="10800000">
        <a:off x="0" y="1336"/>
        <a:ext cx="10058399" cy="70515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ru-RU"/>
              <a:t>Образец заголовка</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72A5923B-678A-49BD-ABB7-D68FBFB70ED5}" type="datetimeFigureOut">
              <a:rPr lang="ru-RU" smtClean="0"/>
              <a:t>07.11.2025</a:t>
            </a:fld>
            <a:endParaRPr lang="ru-RU"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ru-RU"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27B1A19-FA5E-47B2-88F4-2D5702E6A41D}" type="slidenum">
              <a:rPr lang="ru-RU" smtClean="0"/>
              <a:t>‹#›</a:t>
            </a:fld>
            <a:endParaRPr lang="ru-RU" dirty="0"/>
          </a:p>
        </p:txBody>
      </p:sp>
    </p:spTree>
    <p:extLst>
      <p:ext uri="{BB962C8B-B14F-4D97-AF65-F5344CB8AC3E}">
        <p14:creationId xmlns:p14="http://schemas.microsoft.com/office/powerpoint/2010/main" val="249380193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2A5923B-678A-49BD-ABB7-D68FBFB70ED5}" type="datetimeFigureOut">
              <a:rPr lang="ru-RU" smtClean="0"/>
              <a:t>07.11.2025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627B1A19-FA5E-47B2-88F4-2D5702E6A41D}" type="slidenum">
              <a:rPr lang="ru-RU" smtClean="0"/>
              <a:t>‹#›</a:t>
            </a:fld>
            <a:endParaRPr lang="ru-RU" dirty="0"/>
          </a:p>
        </p:txBody>
      </p:sp>
    </p:spTree>
    <p:extLst>
      <p:ext uri="{BB962C8B-B14F-4D97-AF65-F5344CB8AC3E}">
        <p14:creationId xmlns:p14="http://schemas.microsoft.com/office/powerpoint/2010/main" val="1579659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2A5923B-678A-49BD-ABB7-D68FBFB70ED5}" type="datetimeFigureOut">
              <a:rPr lang="ru-RU" smtClean="0"/>
              <a:t>07.11.2025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627B1A19-FA5E-47B2-88F4-2D5702E6A41D}" type="slidenum">
              <a:rPr lang="ru-RU" smtClean="0"/>
              <a:t>‹#›</a:t>
            </a:fld>
            <a:endParaRPr lang="ru-RU" dirty="0"/>
          </a:p>
        </p:txBody>
      </p:sp>
    </p:spTree>
    <p:extLst>
      <p:ext uri="{BB962C8B-B14F-4D97-AF65-F5344CB8AC3E}">
        <p14:creationId xmlns:p14="http://schemas.microsoft.com/office/powerpoint/2010/main" val="1692603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2A5923B-678A-49BD-ABB7-D68FBFB70ED5}" type="datetimeFigureOut">
              <a:rPr lang="ru-RU" smtClean="0"/>
              <a:t>07.11.2025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627B1A19-FA5E-47B2-88F4-2D5702E6A41D}" type="slidenum">
              <a:rPr lang="ru-RU" smtClean="0"/>
              <a:t>‹#›</a:t>
            </a:fld>
            <a:endParaRPr lang="ru-RU" dirty="0"/>
          </a:p>
        </p:txBody>
      </p:sp>
    </p:spTree>
    <p:extLst>
      <p:ext uri="{BB962C8B-B14F-4D97-AF65-F5344CB8AC3E}">
        <p14:creationId xmlns:p14="http://schemas.microsoft.com/office/powerpoint/2010/main" val="1944641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ru-RU"/>
              <a:t>Образец заголовка</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72A5923B-678A-49BD-ABB7-D68FBFB70ED5}" type="datetimeFigureOut">
              <a:rPr lang="ru-RU" smtClean="0"/>
              <a:t>07.11.2025</a:t>
            </a:fld>
            <a:endParaRPr lang="ru-RU"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ru-RU" dirty="0"/>
          </a:p>
        </p:txBody>
      </p:sp>
      <p:sp>
        <p:nvSpPr>
          <p:cNvPr id="6" name="Slide Number Placeholder 5"/>
          <p:cNvSpPr>
            <a:spLocks noGrp="1"/>
          </p:cNvSpPr>
          <p:nvPr>
            <p:ph type="sldNum" sz="quarter" idx="12"/>
          </p:nvPr>
        </p:nvSpPr>
        <p:spPr>
          <a:xfrm>
            <a:off x="8604504" y="5212080"/>
            <a:ext cx="2112264" cy="228600"/>
          </a:xfrm>
        </p:spPr>
        <p:txBody>
          <a:bodyPr/>
          <a:lstStyle/>
          <a:p>
            <a:fld id="{627B1A19-FA5E-47B2-88F4-2D5702E6A41D}" type="slidenum">
              <a:rPr lang="ru-RU" smtClean="0"/>
              <a:t>‹#›</a:t>
            </a:fld>
            <a:endParaRPr lang="ru-RU" dirty="0"/>
          </a:p>
        </p:txBody>
      </p:sp>
    </p:spTree>
    <p:extLst>
      <p:ext uri="{BB962C8B-B14F-4D97-AF65-F5344CB8AC3E}">
        <p14:creationId xmlns:p14="http://schemas.microsoft.com/office/powerpoint/2010/main" val="162395378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2A5923B-678A-49BD-ABB7-D68FBFB70ED5}" type="datetimeFigureOut">
              <a:rPr lang="ru-RU" smtClean="0"/>
              <a:t>07.11.2025</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627B1A19-FA5E-47B2-88F4-2D5702E6A41D}" type="slidenum">
              <a:rPr lang="ru-RU" smtClean="0"/>
              <a:t>‹#›</a:t>
            </a:fld>
            <a:endParaRPr lang="ru-RU" dirty="0"/>
          </a:p>
        </p:txBody>
      </p:sp>
    </p:spTree>
    <p:extLst>
      <p:ext uri="{BB962C8B-B14F-4D97-AF65-F5344CB8AC3E}">
        <p14:creationId xmlns:p14="http://schemas.microsoft.com/office/powerpoint/2010/main" val="3570930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2A5923B-678A-49BD-ABB7-D68FBFB70ED5}" type="datetimeFigureOut">
              <a:rPr lang="ru-RU" smtClean="0"/>
              <a:t>07.11.2025</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627B1A19-FA5E-47B2-88F4-2D5702E6A41D}" type="slidenum">
              <a:rPr lang="ru-RU" smtClean="0"/>
              <a:t>‹#›</a:t>
            </a:fld>
            <a:endParaRPr lang="ru-RU" dirty="0"/>
          </a:p>
        </p:txBody>
      </p:sp>
    </p:spTree>
    <p:extLst>
      <p:ext uri="{BB962C8B-B14F-4D97-AF65-F5344CB8AC3E}">
        <p14:creationId xmlns:p14="http://schemas.microsoft.com/office/powerpoint/2010/main" val="2038020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2A5923B-678A-49BD-ABB7-D68FBFB70ED5}" type="datetimeFigureOut">
              <a:rPr lang="ru-RU" smtClean="0"/>
              <a:t>07.11.2025</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627B1A19-FA5E-47B2-88F4-2D5702E6A41D}" type="slidenum">
              <a:rPr lang="ru-RU" smtClean="0"/>
              <a:t>‹#›</a:t>
            </a:fld>
            <a:endParaRPr lang="ru-RU" dirty="0"/>
          </a:p>
        </p:txBody>
      </p:sp>
    </p:spTree>
    <p:extLst>
      <p:ext uri="{BB962C8B-B14F-4D97-AF65-F5344CB8AC3E}">
        <p14:creationId xmlns:p14="http://schemas.microsoft.com/office/powerpoint/2010/main" val="3628952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A5923B-678A-49BD-ABB7-D68FBFB70ED5}" type="datetimeFigureOut">
              <a:rPr lang="ru-RU" smtClean="0"/>
              <a:t>07.11.2025</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627B1A19-FA5E-47B2-88F4-2D5702E6A41D}" type="slidenum">
              <a:rPr lang="ru-RU" smtClean="0"/>
              <a:t>‹#›</a:t>
            </a:fld>
            <a:endParaRPr lang="ru-RU" dirty="0"/>
          </a:p>
        </p:txBody>
      </p:sp>
    </p:spTree>
    <p:extLst>
      <p:ext uri="{BB962C8B-B14F-4D97-AF65-F5344CB8AC3E}">
        <p14:creationId xmlns:p14="http://schemas.microsoft.com/office/powerpoint/2010/main" val="2583444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ru-RU"/>
              <a:t>Образец заголовка</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8" name="Date Placeholder 7"/>
          <p:cNvSpPr>
            <a:spLocks noGrp="1"/>
          </p:cNvSpPr>
          <p:nvPr>
            <p:ph type="dt" sz="half" idx="10"/>
          </p:nvPr>
        </p:nvSpPr>
        <p:spPr/>
        <p:txBody>
          <a:bodyPr/>
          <a:lstStyle/>
          <a:p>
            <a:fld id="{72A5923B-678A-49BD-ABB7-D68FBFB70ED5}" type="datetimeFigureOut">
              <a:rPr lang="ru-RU" smtClean="0"/>
              <a:t>07.11.2025</a:t>
            </a:fld>
            <a:endParaRPr lang="ru-RU" dirty="0"/>
          </a:p>
        </p:txBody>
      </p:sp>
      <p:sp>
        <p:nvSpPr>
          <p:cNvPr id="9" name="Footer Placeholder 8"/>
          <p:cNvSpPr>
            <a:spLocks noGrp="1"/>
          </p:cNvSpPr>
          <p:nvPr>
            <p:ph type="ftr" sz="quarter" idx="11"/>
          </p:nvPr>
        </p:nvSpPr>
        <p:spPr/>
        <p:txBody>
          <a:bodyPr/>
          <a:lstStyle>
            <a:lvl1pPr algn="r">
              <a:defRPr/>
            </a:lvl1pPr>
          </a:lstStyle>
          <a:p>
            <a:endParaRPr lang="ru-RU" dirty="0"/>
          </a:p>
        </p:txBody>
      </p:sp>
      <p:sp>
        <p:nvSpPr>
          <p:cNvPr id="11" name="Slide Number Placeholder 10"/>
          <p:cNvSpPr>
            <a:spLocks noGrp="1"/>
          </p:cNvSpPr>
          <p:nvPr>
            <p:ph type="sldNum" sz="quarter" idx="12"/>
          </p:nvPr>
        </p:nvSpPr>
        <p:spPr>
          <a:xfrm>
            <a:off x="10396728" y="6227064"/>
            <a:ext cx="1463040" cy="256032"/>
          </a:xfrm>
        </p:spPr>
        <p:txBody>
          <a:bodyPr/>
          <a:lstStyle/>
          <a:p>
            <a:fld id="{627B1A19-FA5E-47B2-88F4-2D5702E6A41D}" type="slidenum">
              <a:rPr lang="ru-RU" smtClean="0"/>
              <a:t>‹#›</a:t>
            </a:fld>
            <a:endParaRPr lang="ru-RU"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32370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a:t>Вставка рисунка</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72A5923B-678A-49BD-ABB7-D68FBFB70ED5}" type="datetimeFigureOut">
              <a:rPr lang="ru-RU" smtClean="0"/>
              <a:t>07.11.2025</a:t>
            </a:fld>
            <a:endParaRPr lang="ru-RU"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ru-RU" dirty="0"/>
          </a:p>
        </p:txBody>
      </p:sp>
      <p:sp>
        <p:nvSpPr>
          <p:cNvPr id="7" name="Slide Number Placeholder 6"/>
          <p:cNvSpPr>
            <a:spLocks noGrp="1"/>
          </p:cNvSpPr>
          <p:nvPr>
            <p:ph type="sldNum" sz="quarter" idx="12"/>
          </p:nvPr>
        </p:nvSpPr>
        <p:spPr>
          <a:xfrm>
            <a:off x="10396728" y="6227064"/>
            <a:ext cx="1463040" cy="256032"/>
          </a:xfrm>
        </p:spPr>
        <p:txBody>
          <a:bodyPr/>
          <a:lstStyle/>
          <a:p>
            <a:fld id="{627B1A19-FA5E-47B2-88F4-2D5702E6A41D}" type="slidenum">
              <a:rPr lang="ru-RU" smtClean="0"/>
              <a:t>‹#›</a:t>
            </a:fld>
            <a:endParaRPr lang="ru-RU"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03539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2A5923B-678A-49BD-ABB7-D68FBFB70ED5}" type="datetimeFigureOut">
              <a:rPr lang="ru-RU" smtClean="0"/>
              <a:t>07.11.2025</a:t>
            </a:fld>
            <a:endParaRPr lang="ru-RU"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ru-RU"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27B1A19-FA5E-47B2-88F4-2D5702E6A41D}" type="slidenum">
              <a:rPr lang="ru-RU" smtClean="0"/>
              <a:t>‹#›</a:t>
            </a:fld>
            <a:endParaRPr lang="ru-RU"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3770527916"/>
      </p:ext>
    </p:extLst>
  </p:cSld>
  <p:clrMap bg1="lt1" tx1="dk1" bg2="lt2" tx2="dk2" accent1="accent1" accent2="accent2" accent3="accent3" accent4="accent4" accent5="accent5" accent6="accent6" hlink="hlink" folHlink="folHlink"/>
  <p:sldLayoutIdLst>
    <p:sldLayoutId id="2147483883" r:id="rId1"/>
    <p:sldLayoutId id="2147483884" r:id="rId2"/>
    <p:sldLayoutId id="2147483885" r:id="rId3"/>
    <p:sldLayoutId id="2147483886" r:id="rId4"/>
    <p:sldLayoutId id="2147483887" r:id="rId5"/>
    <p:sldLayoutId id="2147483888" r:id="rId6"/>
    <p:sldLayoutId id="2147483889" r:id="rId7"/>
    <p:sldLayoutId id="2147483890" r:id="rId8"/>
    <p:sldLayoutId id="2147483891" r:id="rId9"/>
    <p:sldLayoutId id="2147483892" r:id="rId10"/>
    <p:sldLayoutId id="2147483893"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BED7E7-26F1-4F96-8BD0-7C0A1B72C0EC}"/>
              </a:ext>
            </a:extLst>
          </p:cNvPr>
          <p:cNvSpPr>
            <a:spLocks noGrp="1"/>
          </p:cNvSpPr>
          <p:nvPr>
            <p:ph type="ctrTitle"/>
          </p:nvPr>
        </p:nvSpPr>
        <p:spPr/>
        <p:txBody>
          <a:bodyPr/>
          <a:lstStyle/>
          <a:p>
            <a:r>
              <a:rPr lang="ru-RU" sz="3200" b="1" dirty="0" err="1"/>
              <a:t>Звернення</a:t>
            </a:r>
            <a:r>
              <a:rPr lang="ru-RU" sz="3200" b="1" dirty="0"/>
              <a:t> </a:t>
            </a:r>
            <a:r>
              <a:rPr lang="ru-RU" sz="3200" b="1" dirty="0" err="1"/>
              <a:t>громадян</a:t>
            </a:r>
            <a:r>
              <a:rPr lang="ru-RU" sz="3200" b="1" dirty="0"/>
              <a:t> як </a:t>
            </a:r>
            <a:r>
              <a:rPr lang="ru-RU" sz="3200" b="1" dirty="0" err="1"/>
              <a:t>позасудовий</a:t>
            </a:r>
            <a:r>
              <a:rPr lang="ru-RU" sz="3200" b="1" dirty="0"/>
              <a:t> </a:t>
            </a:r>
            <a:r>
              <a:rPr lang="ru-RU" sz="3200" b="1" dirty="0" err="1"/>
              <a:t>спосіб</a:t>
            </a:r>
            <a:br>
              <a:rPr lang="ru-RU" sz="3200" b="1" dirty="0"/>
            </a:br>
            <a:r>
              <a:rPr lang="ru-RU" sz="3200" b="1" dirty="0" err="1"/>
              <a:t>вирішення</a:t>
            </a:r>
            <a:r>
              <a:rPr lang="ru-RU" sz="3200" b="1" dirty="0"/>
              <a:t> </a:t>
            </a:r>
            <a:r>
              <a:rPr lang="ru-RU" sz="3200" b="1" dirty="0" err="1"/>
              <a:t>правових</a:t>
            </a:r>
            <a:r>
              <a:rPr lang="ru-RU" sz="3200" b="1" dirty="0"/>
              <a:t> </a:t>
            </a:r>
            <a:r>
              <a:rPr lang="ru-RU" sz="3200" b="1" dirty="0" err="1"/>
              <a:t>спорів</a:t>
            </a:r>
            <a:br>
              <a:rPr lang="ru-RU" sz="4000" b="1" dirty="0"/>
            </a:br>
            <a:r>
              <a:rPr lang="ru-RU" sz="4000" b="1" i="1" dirty="0"/>
              <a:t>Процедура і </a:t>
            </a:r>
            <a:r>
              <a:rPr lang="ru-RU" sz="4000" b="1" i="1" dirty="0" err="1"/>
              <a:t>вимоги</a:t>
            </a:r>
            <a:r>
              <a:rPr lang="ru-RU" sz="4000" b="1" i="1" dirty="0"/>
              <a:t> до </a:t>
            </a:r>
            <a:r>
              <a:rPr lang="ru-RU" sz="4000" b="1" i="1" dirty="0" err="1"/>
              <a:t>звернень</a:t>
            </a:r>
            <a:endParaRPr lang="ru-RU" sz="4000" b="1" i="1" dirty="0"/>
          </a:p>
        </p:txBody>
      </p:sp>
      <p:sp>
        <p:nvSpPr>
          <p:cNvPr id="3" name="Подзаголовок 2">
            <a:extLst>
              <a:ext uri="{FF2B5EF4-FFF2-40B4-BE49-F238E27FC236}">
                <a16:creationId xmlns:a16="http://schemas.microsoft.com/office/drawing/2014/main" id="{0754A9F8-99F6-4B4E-B978-4427C32D439D}"/>
              </a:ext>
            </a:extLst>
          </p:cNvPr>
          <p:cNvSpPr>
            <a:spLocks noGrp="1"/>
          </p:cNvSpPr>
          <p:nvPr>
            <p:ph type="subTitle" idx="1"/>
          </p:nvPr>
        </p:nvSpPr>
        <p:spPr/>
        <p:txBody>
          <a:bodyPr>
            <a:noAutofit/>
          </a:bodyPr>
          <a:lstStyle/>
          <a:p>
            <a:r>
              <a:rPr lang="uk-UA" sz="3200" b="1" dirty="0"/>
              <a:t>Лекція </a:t>
            </a:r>
            <a:r>
              <a:rPr lang="uk-UA" sz="3200" b="1"/>
              <a:t>№ 8</a:t>
            </a:r>
            <a:endParaRPr lang="uk-UA" sz="3200" b="1" dirty="0"/>
          </a:p>
          <a:p>
            <a:endParaRPr lang="ru-RU" sz="3200" b="1" dirty="0"/>
          </a:p>
        </p:txBody>
      </p:sp>
    </p:spTree>
    <p:extLst>
      <p:ext uri="{BB962C8B-B14F-4D97-AF65-F5344CB8AC3E}">
        <p14:creationId xmlns:p14="http://schemas.microsoft.com/office/powerpoint/2010/main" val="2625005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DFCBC5-F04D-4B61-9315-BCC2A648C6A1}"/>
              </a:ext>
            </a:extLst>
          </p:cNvPr>
          <p:cNvSpPr>
            <a:spLocks noGrp="1"/>
          </p:cNvSpPr>
          <p:nvPr>
            <p:ph type="title"/>
          </p:nvPr>
        </p:nvSpPr>
        <p:spPr/>
        <p:txBody>
          <a:bodyPr/>
          <a:lstStyle/>
          <a:p>
            <a:r>
              <a:rPr lang="ru-RU" b="1" dirty="0">
                <a:effectLst>
                  <a:outerShdw blurRad="38100" dist="38100" dir="2700000" algn="tl">
                    <a:srgbClr val="000000">
                      <a:alpha val="43137"/>
                    </a:srgbClr>
                  </a:outerShdw>
                </a:effectLst>
              </a:rPr>
              <a:t>Вимоги до звернення</a:t>
            </a:r>
          </a:p>
        </p:txBody>
      </p:sp>
      <p:graphicFrame>
        <p:nvGraphicFramePr>
          <p:cNvPr id="4" name="Объект 3">
            <a:extLst>
              <a:ext uri="{FF2B5EF4-FFF2-40B4-BE49-F238E27FC236}">
                <a16:creationId xmlns:a16="http://schemas.microsoft.com/office/drawing/2014/main" id="{B2EABC57-9EF7-4B0A-86A7-3186F46A35C7}"/>
              </a:ext>
            </a:extLst>
          </p:cNvPr>
          <p:cNvGraphicFramePr>
            <a:graphicFrameLocks noGrp="1"/>
          </p:cNvGraphicFramePr>
          <p:nvPr>
            <p:ph idx="1"/>
            <p:extLst>
              <p:ext uri="{D42A27DB-BD31-4B8C-83A1-F6EECF244321}">
                <p14:modId xmlns:p14="http://schemas.microsoft.com/office/powerpoint/2010/main" val="4172339041"/>
              </p:ext>
            </p:extLst>
          </p:nvPr>
        </p:nvGraphicFramePr>
        <p:xfrm>
          <a:off x="1066800" y="1819175"/>
          <a:ext cx="10058400" cy="4523874"/>
        </p:xfrm>
        <a:graphic>
          <a:graphicData uri="http://schemas.openxmlformats.org/drawingml/2006/table">
            <a:tbl>
              <a:tblPr firstRow="1" bandRow="1">
                <a:tableStyleId>{5DA37D80-6434-44D0-A028-1B22A696006F}</a:tableStyleId>
              </a:tblPr>
              <a:tblGrid>
                <a:gridCol w="1580147">
                  <a:extLst>
                    <a:ext uri="{9D8B030D-6E8A-4147-A177-3AD203B41FA5}">
                      <a16:colId xmlns:a16="http://schemas.microsoft.com/office/drawing/2014/main" val="2975661184"/>
                    </a:ext>
                  </a:extLst>
                </a:gridCol>
                <a:gridCol w="8478253">
                  <a:extLst>
                    <a:ext uri="{9D8B030D-6E8A-4147-A177-3AD203B41FA5}">
                      <a16:colId xmlns:a16="http://schemas.microsoft.com/office/drawing/2014/main" val="3542565329"/>
                    </a:ext>
                  </a:extLst>
                </a:gridCol>
              </a:tblGrid>
              <a:tr h="848226">
                <a:tc>
                  <a:txBody>
                    <a:bodyPr/>
                    <a:lstStyle/>
                    <a:p>
                      <a:r>
                        <a:rPr lang="uk-UA" sz="1800" b="1" kern="1200" noProof="0" dirty="0">
                          <a:effectLst/>
                        </a:rPr>
                        <a:t>адресуються</a:t>
                      </a:r>
                      <a:endParaRPr lang="uk-UA" b="1" noProof="0" dirty="0"/>
                    </a:p>
                  </a:txBody>
                  <a:tcPr/>
                </a:tc>
                <a:tc>
                  <a:txBody>
                    <a:bodyPr/>
                    <a:lstStyle/>
                    <a:p>
                      <a:pPr algn="just">
                        <a:lnSpc>
                          <a:spcPct val="100000"/>
                        </a:lnSpc>
                      </a:pPr>
                      <a:r>
                        <a:rPr lang="uk-UA" sz="1600" b="0" kern="1200" noProof="0" dirty="0">
                          <a:effectLst/>
                        </a:rPr>
                        <a:t>органам державної влади і органам місцевого самоврядування, підприємствам, установам, організаціям незалежно від форми власності, об’єднанням громадян або посадовим особам, до повноважень яких належить вирішення порушених у зверненнях питань</a:t>
                      </a:r>
                      <a:endParaRPr lang="uk-UA" sz="1600" b="0" noProof="0" dirty="0"/>
                    </a:p>
                  </a:txBody>
                  <a:tcPr/>
                </a:tc>
                <a:extLst>
                  <a:ext uri="{0D108BD9-81ED-4DB2-BD59-A6C34878D82A}">
                    <a16:rowId xmlns:a16="http://schemas.microsoft.com/office/drawing/2014/main" val="1700508700"/>
                  </a:ext>
                </a:extLst>
              </a:tr>
              <a:tr h="659732">
                <a:tc>
                  <a:txBody>
                    <a:bodyPr/>
                    <a:lstStyle/>
                    <a:p>
                      <a:r>
                        <a:rPr lang="uk-UA" sz="1800" b="1" kern="1200" noProof="0" dirty="0">
                          <a:effectLst/>
                        </a:rPr>
                        <a:t>може бути подано </a:t>
                      </a:r>
                      <a:endParaRPr lang="uk-UA" b="1" noProof="0" dirty="0"/>
                    </a:p>
                  </a:txBody>
                  <a:tcPr/>
                </a:tc>
                <a:tc>
                  <a:txBody>
                    <a:bodyPr/>
                    <a:lstStyle/>
                    <a:p>
                      <a:pPr>
                        <a:lnSpc>
                          <a:spcPct val="100000"/>
                        </a:lnSpc>
                      </a:pPr>
                      <a:r>
                        <a:rPr lang="uk-UA" sz="1600" kern="1200" noProof="0" dirty="0">
                          <a:effectLst/>
                        </a:rPr>
                        <a:t>окремою особою (індивідуальне) або групою осіб (колективне).</a:t>
                      </a:r>
                      <a:endParaRPr lang="uk-UA" sz="1600" noProof="0" dirty="0"/>
                    </a:p>
                  </a:txBody>
                  <a:tcPr/>
                </a:tc>
                <a:extLst>
                  <a:ext uri="{0D108BD9-81ED-4DB2-BD59-A6C34878D82A}">
                    <a16:rowId xmlns:a16="http://schemas.microsoft.com/office/drawing/2014/main" val="1669347826"/>
                  </a:ext>
                </a:extLst>
              </a:tr>
              <a:tr h="1507958">
                <a:tc>
                  <a:txBody>
                    <a:bodyPr/>
                    <a:lstStyle/>
                    <a:p>
                      <a:r>
                        <a:rPr lang="uk-UA" b="1" dirty="0"/>
                        <a:t>форма</a:t>
                      </a:r>
                      <a:endParaRPr lang="ru-RU" b="1" dirty="0"/>
                    </a:p>
                  </a:txBody>
                  <a:tcPr/>
                </a:tc>
                <a:tc>
                  <a:txBody>
                    <a:bodyPr/>
                    <a:lstStyle/>
                    <a:p>
                      <a:pPr>
                        <a:lnSpc>
                          <a:spcPct val="100000"/>
                        </a:lnSpc>
                      </a:pPr>
                      <a:r>
                        <a:rPr lang="uk-UA" sz="1500" kern="1200" noProof="0" dirty="0">
                          <a:effectLst/>
                        </a:rPr>
                        <a:t>- усна (викладається на особистому прийомі або за допомогою засобів телефонного зв’язку через визначені контактні центри, телефонні "гарячі лінії" та записується (реєструється) посадовою особою) </a:t>
                      </a:r>
                    </a:p>
                    <a:p>
                      <a:pPr algn="just">
                        <a:lnSpc>
                          <a:spcPct val="100000"/>
                        </a:lnSpc>
                      </a:pPr>
                      <a:r>
                        <a:rPr lang="uk-UA" sz="1500" kern="1200" noProof="0" dirty="0">
                          <a:effectLst/>
                        </a:rPr>
                        <a:t>- письмова (надсилається поштою або передається громадянином до відповідного органу, установи особисто чи через уповноважену ним особу, повноваження якої оформлені відповідно до законодавства. Письмове звернення також може бути надіслане з використанням мережі Інтернет, засобів електронного зв’язку (електронне звернення)</a:t>
                      </a:r>
                      <a:endParaRPr lang="ru-RU" sz="1500" dirty="0"/>
                    </a:p>
                  </a:txBody>
                  <a:tcPr/>
                </a:tc>
                <a:extLst>
                  <a:ext uri="{0D108BD9-81ED-4DB2-BD59-A6C34878D82A}">
                    <a16:rowId xmlns:a16="http://schemas.microsoft.com/office/drawing/2014/main" val="2229993382"/>
                  </a:ext>
                </a:extLst>
              </a:tr>
              <a:tr h="1507958">
                <a:tc>
                  <a:txBody>
                    <a:bodyPr/>
                    <a:lstStyle/>
                    <a:p>
                      <a:r>
                        <a:rPr lang="uk-UA" b="1" dirty="0"/>
                        <a:t>наявність реквізитів</a:t>
                      </a:r>
                      <a:endParaRPr lang="ru-RU" b="1" dirty="0"/>
                    </a:p>
                  </a:txBody>
                  <a:tcPr/>
                </a:tc>
                <a:tc>
                  <a:txBody>
                    <a:bodyPr/>
                    <a:lstStyle/>
                    <a:p>
                      <a:pPr algn="just">
                        <a:lnSpc>
                          <a:spcPct val="100000"/>
                        </a:lnSpc>
                      </a:pPr>
                      <a:r>
                        <a:rPr lang="uk-UA" sz="1500" kern="1200" noProof="0" dirty="0">
                          <a:effectLst/>
                        </a:rPr>
                        <a:t>прізвище, ім’я, по батькові, місце проживання особи, суть порушеного питання, зауваження, пропозиції, заяви чи скарги, прохання чи вимоги. </a:t>
                      </a:r>
                    </a:p>
                    <a:p>
                      <a:pPr>
                        <a:lnSpc>
                          <a:spcPct val="100000"/>
                        </a:lnSpc>
                      </a:pPr>
                      <a:r>
                        <a:rPr lang="uk-UA" sz="1500" kern="1200" noProof="0" dirty="0">
                          <a:effectLst/>
                        </a:rPr>
                        <a:t>Письмове звернення повинно бути підписано заявником (заявниками) із зазначенням дати. </a:t>
                      </a:r>
                    </a:p>
                    <a:p>
                      <a:pPr>
                        <a:lnSpc>
                          <a:spcPct val="100000"/>
                        </a:lnSpc>
                      </a:pPr>
                      <a:r>
                        <a:rPr lang="uk-UA" sz="1500" kern="1200" noProof="0" dirty="0">
                          <a:effectLst/>
                        </a:rPr>
                        <a:t>В електронному зверненні також має бути зазначено електронну поштову адресу, на яку заявнику може бути надіслано відповідь, або відомості про інші засоби зв’язку з ним. Застосування електронного цифрового підпису при надсиланні електронного звернення не вимагається.</a:t>
                      </a:r>
                      <a:endParaRPr lang="uk-UA" sz="1500" noProof="0" dirty="0"/>
                    </a:p>
                  </a:txBody>
                  <a:tcPr/>
                </a:tc>
                <a:extLst>
                  <a:ext uri="{0D108BD9-81ED-4DB2-BD59-A6C34878D82A}">
                    <a16:rowId xmlns:a16="http://schemas.microsoft.com/office/drawing/2014/main" val="1238728816"/>
                  </a:ext>
                </a:extLst>
              </a:tr>
            </a:tbl>
          </a:graphicData>
        </a:graphic>
      </p:graphicFrame>
    </p:spTree>
    <p:extLst>
      <p:ext uri="{BB962C8B-B14F-4D97-AF65-F5344CB8AC3E}">
        <p14:creationId xmlns:p14="http://schemas.microsoft.com/office/powerpoint/2010/main" val="1239697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2B020D-1D9C-4AF3-A945-8AAC6DD4CFC2}"/>
              </a:ext>
            </a:extLst>
          </p:cNvPr>
          <p:cNvSpPr>
            <a:spLocks noGrp="1"/>
          </p:cNvSpPr>
          <p:nvPr>
            <p:ph type="title"/>
          </p:nvPr>
        </p:nvSpPr>
        <p:spPr/>
        <p:txBody>
          <a:bodyPr>
            <a:normAutofit fontScale="90000"/>
          </a:bodyPr>
          <a:lstStyle/>
          <a:p>
            <a:r>
              <a:rPr lang="ru-RU" b="1" dirty="0">
                <a:effectLst>
                  <a:outerShdw blurRad="38100" dist="38100" dir="2700000" algn="tl">
                    <a:srgbClr val="000000">
                      <a:alpha val="43137"/>
                    </a:srgbClr>
                  </a:outerShdw>
                </a:effectLst>
              </a:rPr>
              <a:t>Звернення, які не підлягають розгляду та вирішенню</a:t>
            </a:r>
          </a:p>
        </p:txBody>
      </p:sp>
      <p:graphicFrame>
        <p:nvGraphicFramePr>
          <p:cNvPr id="4" name="Объект 3">
            <a:extLst>
              <a:ext uri="{FF2B5EF4-FFF2-40B4-BE49-F238E27FC236}">
                <a16:creationId xmlns:a16="http://schemas.microsoft.com/office/drawing/2014/main" id="{C10E9BE5-08E6-422E-A600-2DFD36863820}"/>
              </a:ext>
            </a:extLst>
          </p:cNvPr>
          <p:cNvGraphicFramePr>
            <a:graphicFrameLocks noGrp="1"/>
          </p:cNvGraphicFramePr>
          <p:nvPr>
            <p:ph idx="1"/>
            <p:extLst>
              <p:ext uri="{D42A27DB-BD31-4B8C-83A1-F6EECF244321}">
                <p14:modId xmlns:p14="http://schemas.microsoft.com/office/powerpoint/2010/main" val="286620312"/>
              </p:ext>
            </p:extLst>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5501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65D98A-AB43-4911-9ACB-D8A096F1E5B7}"/>
              </a:ext>
            </a:extLst>
          </p:cNvPr>
          <p:cNvSpPr>
            <a:spLocks noGrp="1"/>
          </p:cNvSpPr>
          <p:nvPr>
            <p:ph type="title"/>
          </p:nvPr>
        </p:nvSpPr>
        <p:spPr/>
        <p:txBody>
          <a:bodyPr>
            <a:normAutofit fontScale="90000"/>
          </a:bodyPr>
          <a:lstStyle/>
          <a:p>
            <a:r>
              <a:rPr lang="uk-UA" b="1" dirty="0">
                <a:effectLst>
                  <a:outerShdw blurRad="38100" dist="38100" dir="2700000" algn="tl">
                    <a:srgbClr val="000000">
                      <a:alpha val="43137"/>
                    </a:srgbClr>
                  </a:outerShdw>
                </a:effectLst>
              </a:rPr>
              <a:t>Основні переваги і недоліки адміністративного оскарження для приватної особи:</a:t>
            </a:r>
          </a:p>
        </p:txBody>
      </p:sp>
      <p:graphicFrame>
        <p:nvGraphicFramePr>
          <p:cNvPr id="4" name="Объект 3">
            <a:extLst>
              <a:ext uri="{FF2B5EF4-FFF2-40B4-BE49-F238E27FC236}">
                <a16:creationId xmlns:a16="http://schemas.microsoft.com/office/drawing/2014/main" id="{EEA55D1D-B21E-45D2-B7E5-1C0550FFD213}"/>
              </a:ext>
            </a:extLst>
          </p:cNvPr>
          <p:cNvGraphicFramePr>
            <a:graphicFrameLocks noGrp="1"/>
          </p:cNvGraphicFramePr>
          <p:nvPr>
            <p:ph idx="1"/>
            <p:extLst>
              <p:ext uri="{D42A27DB-BD31-4B8C-83A1-F6EECF244321}">
                <p14:modId xmlns:p14="http://schemas.microsoft.com/office/powerpoint/2010/main" val="959797922"/>
              </p:ext>
            </p:extLst>
          </p:nvPr>
        </p:nvGraphicFramePr>
        <p:xfrm>
          <a:off x="1078029" y="2704030"/>
          <a:ext cx="10047171" cy="3133427"/>
        </p:xfrm>
        <a:graphic>
          <a:graphicData uri="http://schemas.openxmlformats.org/drawingml/2006/table">
            <a:tbl>
              <a:tblPr firstRow="1" bandRow="1">
                <a:tableStyleId>{21E4AEA4-8DFA-4A89-87EB-49C32662AFE0}</a:tableStyleId>
              </a:tblPr>
              <a:tblGrid>
                <a:gridCol w="5017971">
                  <a:extLst>
                    <a:ext uri="{9D8B030D-6E8A-4147-A177-3AD203B41FA5}">
                      <a16:colId xmlns:a16="http://schemas.microsoft.com/office/drawing/2014/main" val="3082845414"/>
                    </a:ext>
                  </a:extLst>
                </a:gridCol>
                <a:gridCol w="5029200">
                  <a:extLst>
                    <a:ext uri="{9D8B030D-6E8A-4147-A177-3AD203B41FA5}">
                      <a16:colId xmlns:a16="http://schemas.microsoft.com/office/drawing/2014/main" val="1815569137"/>
                    </a:ext>
                  </a:extLst>
                </a:gridCol>
              </a:tblGrid>
              <a:tr h="908465">
                <a:tc>
                  <a:txBody>
                    <a:bodyPr/>
                    <a:lstStyle/>
                    <a:p>
                      <a:pPr algn="ctr"/>
                      <a:r>
                        <a:rPr lang="uk-UA" sz="3600" dirty="0"/>
                        <a:t>Переваги</a:t>
                      </a:r>
                      <a:endParaRPr lang="ru-RU"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uk-UA" sz="3600" dirty="0"/>
                        <a:t>Недоліки</a:t>
                      </a:r>
                    </a:p>
                    <a:p>
                      <a:pPr algn="ctr"/>
                      <a:endParaRPr lang="ru-RU"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401400"/>
                  </a:ext>
                </a:extLst>
              </a:tr>
              <a:tr h="472401">
                <a:tc>
                  <a:txBody>
                    <a:bodyPr/>
                    <a:lstStyle/>
                    <a:p>
                      <a:pPr marL="342900" indent="-342900">
                        <a:buFont typeface="Arial" panose="020B0604020202020204" pitchFamily="34" charset="0"/>
                        <a:buChar char="•"/>
                      </a:pPr>
                      <a:r>
                        <a:rPr lang="uk-UA" sz="2000" kern="1200" noProof="0" dirty="0">
                          <a:effectLst/>
                        </a:rPr>
                        <a:t>доступність</a:t>
                      </a:r>
                      <a:endParaRPr lang="uk-UA" sz="20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285750" indent="-285750">
                        <a:buFont typeface="Arial" panose="020B0604020202020204" pitchFamily="34" charset="0"/>
                        <a:buChar char="•"/>
                      </a:pPr>
                      <a:r>
                        <a:rPr lang="uk-UA" sz="1800" kern="1200" noProof="0" dirty="0">
                          <a:effectLst/>
                        </a:rPr>
                        <a:t>низька ефективність</a:t>
                      </a:r>
                      <a:endParaRPr lang="uk-UA"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352235707"/>
                  </a:ext>
                </a:extLst>
              </a:tr>
              <a:tr h="472401">
                <a:tc>
                  <a:txBody>
                    <a:bodyPr/>
                    <a:lstStyle/>
                    <a:p>
                      <a:pPr marL="342900" indent="-342900">
                        <a:buFont typeface="Arial" panose="020B0604020202020204" pitchFamily="34" charset="0"/>
                        <a:buChar char="•"/>
                      </a:pPr>
                      <a:r>
                        <a:rPr lang="uk-UA" sz="2000" kern="1200" noProof="0" dirty="0">
                          <a:effectLst/>
                        </a:rPr>
                        <a:t>оперативність</a:t>
                      </a:r>
                      <a:endParaRPr lang="uk-UA" sz="20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285750" indent="-285750">
                        <a:buFont typeface="Arial" panose="020B0604020202020204" pitchFamily="34" charset="0"/>
                        <a:buChar char="•"/>
                      </a:pPr>
                      <a:r>
                        <a:rPr lang="uk-UA" sz="1800" kern="1200" noProof="0" dirty="0">
                          <a:effectLst/>
                        </a:rPr>
                        <a:t>суб’єктивність та упередженість</a:t>
                      </a:r>
                      <a:endParaRPr lang="uk-UA"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295819301"/>
                  </a:ext>
                </a:extLst>
              </a:tr>
              <a:tr h="472401">
                <a:tc>
                  <a:txBody>
                    <a:bodyPr/>
                    <a:lstStyle/>
                    <a:p>
                      <a:pPr marL="342900" indent="-342900">
                        <a:buFont typeface="Arial" panose="020B0604020202020204" pitchFamily="34" charset="0"/>
                        <a:buChar char="•"/>
                      </a:pPr>
                      <a:r>
                        <a:rPr lang="uk-UA" sz="2000" kern="1200" noProof="0" dirty="0">
                          <a:effectLst/>
                        </a:rPr>
                        <a:t>безоплатність</a:t>
                      </a:r>
                      <a:endParaRPr lang="uk-UA" sz="20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285750" indent="-285750">
                        <a:buFont typeface="Arial" panose="020B0604020202020204" pitchFamily="34" charset="0"/>
                        <a:buChar char="•"/>
                      </a:pPr>
                      <a:r>
                        <a:rPr lang="uk-UA" sz="1800" kern="1200" noProof="0" dirty="0">
                          <a:effectLst/>
                        </a:rPr>
                        <a:t>відсутність реальних  механізмів  оскарження в окремих випадках</a:t>
                      </a:r>
                      <a:endParaRPr lang="uk-UA"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95940621"/>
                  </a:ext>
                </a:extLst>
              </a:tr>
              <a:tr h="472401">
                <a:tc>
                  <a:txBody>
                    <a:bodyPr/>
                    <a:lstStyle/>
                    <a:p>
                      <a:pPr marL="342900" indent="-342900">
                        <a:buFont typeface="Arial" panose="020B0604020202020204" pitchFamily="34" charset="0"/>
                        <a:buChar char="•"/>
                      </a:pPr>
                      <a:r>
                        <a:rPr lang="uk-UA" sz="2000" kern="1200" noProof="0" dirty="0">
                          <a:effectLst/>
                        </a:rPr>
                        <a:t>результативність</a:t>
                      </a:r>
                      <a:endParaRPr lang="uk-UA" sz="200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uk-UA" sz="1800" kern="1200" noProof="0" dirty="0">
                          <a:effectLst/>
                        </a:rPr>
                        <a:t>відкрите  питання  корупційних   ризиків   і   загального  рівня  недовіри </a:t>
                      </a:r>
                      <a:endParaRPr lang="uk-UA"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39478830"/>
                  </a:ext>
                </a:extLst>
              </a:tr>
            </a:tbl>
          </a:graphicData>
        </a:graphic>
      </p:graphicFrame>
    </p:spTree>
    <p:extLst>
      <p:ext uri="{BB962C8B-B14F-4D97-AF65-F5344CB8AC3E}">
        <p14:creationId xmlns:p14="http://schemas.microsoft.com/office/powerpoint/2010/main" val="4131463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2003F3-78F7-4CB3-AD68-EBEAFC5E0206}"/>
              </a:ext>
            </a:extLst>
          </p:cNvPr>
          <p:cNvSpPr>
            <a:spLocks noGrp="1"/>
          </p:cNvSpPr>
          <p:nvPr>
            <p:ph type="title"/>
          </p:nvPr>
        </p:nvSpPr>
        <p:spPr/>
        <p:txBody>
          <a:bodyPr>
            <a:normAutofit fontScale="90000"/>
          </a:bodyPr>
          <a:lstStyle/>
          <a:p>
            <a:r>
              <a:rPr lang="uk-UA" b="1" dirty="0">
                <a:effectLst>
                  <a:outerShdw blurRad="38100" dist="38100" dir="2700000" algn="tl">
                    <a:srgbClr val="000000">
                      <a:alpha val="43137"/>
                    </a:srgbClr>
                  </a:outerShdw>
                </a:effectLst>
              </a:rPr>
              <a:t>Рішення, дії (бездіяльність), які можуть бути оскаржені</a:t>
            </a:r>
            <a:endParaRPr lang="ru-RU" b="1" dirty="0">
              <a:effectLst>
                <a:outerShdw blurRad="38100" dist="38100" dir="2700000" algn="tl">
                  <a:srgbClr val="000000">
                    <a:alpha val="43137"/>
                  </a:srgbClr>
                </a:outerShdw>
              </a:effectLst>
            </a:endParaRPr>
          </a:p>
        </p:txBody>
      </p:sp>
      <p:sp>
        <p:nvSpPr>
          <p:cNvPr id="3" name="Объект 2">
            <a:extLst>
              <a:ext uri="{FF2B5EF4-FFF2-40B4-BE49-F238E27FC236}">
                <a16:creationId xmlns:a16="http://schemas.microsoft.com/office/drawing/2014/main" id="{FF167369-E148-4906-947D-1514D2F54F43}"/>
              </a:ext>
            </a:extLst>
          </p:cNvPr>
          <p:cNvSpPr>
            <a:spLocks noGrp="1"/>
          </p:cNvSpPr>
          <p:nvPr>
            <p:ph idx="1"/>
          </p:nvPr>
        </p:nvSpPr>
        <p:spPr/>
        <p:txBody>
          <a:bodyPr>
            <a:normAutofit/>
          </a:bodyPr>
          <a:lstStyle/>
          <a:p>
            <a:pPr marL="0" indent="0" algn="ctr">
              <a:buNone/>
            </a:pPr>
            <a:endParaRPr lang="uk-UA" dirty="0"/>
          </a:p>
          <a:p>
            <a:pPr marL="0" indent="0" algn="ctr">
              <a:buNone/>
            </a:pPr>
            <a:endParaRPr lang="uk-UA" dirty="0"/>
          </a:p>
          <a:p>
            <a:pPr marL="0" indent="0" algn="ctr">
              <a:buNone/>
            </a:pPr>
            <a:endParaRPr lang="uk-UA" dirty="0"/>
          </a:p>
          <a:p>
            <a:pPr marL="0" indent="0" algn="ctr">
              <a:buNone/>
            </a:pPr>
            <a:endParaRPr lang="uk-UA" dirty="0"/>
          </a:p>
          <a:p>
            <a:pPr marL="0" indent="0" algn="ctr">
              <a:buNone/>
            </a:pPr>
            <a:endParaRPr lang="uk-UA" dirty="0"/>
          </a:p>
          <a:p>
            <a:pPr marL="0" indent="0" algn="ctr">
              <a:buNone/>
            </a:pPr>
            <a:endParaRPr lang="uk-UA" dirty="0"/>
          </a:p>
          <a:p>
            <a:pPr marL="0" indent="0" algn="ctr">
              <a:buNone/>
            </a:pPr>
            <a:endParaRPr lang="uk-UA" dirty="0"/>
          </a:p>
          <a:p>
            <a:endParaRPr lang="ru-RU" dirty="0"/>
          </a:p>
        </p:txBody>
      </p:sp>
      <p:sp>
        <p:nvSpPr>
          <p:cNvPr id="4" name="Стрелка: вниз 3">
            <a:extLst>
              <a:ext uri="{FF2B5EF4-FFF2-40B4-BE49-F238E27FC236}">
                <a16:creationId xmlns:a16="http://schemas.microsoft.com/office/drawing/2014/main" id="{03CD7204-47E8-4BE6-9926-0A905EB292A8}"/>
              </a:ext>
            </a:extLst>
          </p:cNvPr>
          <p:cNvSpPr/>
          <p:nvPr/>
        </p:nvSpPr>
        <p:spPr>
          <a:xfrm>
            <a:off x="1287263" y="2014194"/>
            <a:ext cx="9206144" cy="1371601"/>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uk-UA" sz="2400" b="1" dirty="0"/>
              <a:t>у сфері управлінської діяльності, внаслідок яких:</a:t>
            </a:r>
          </a:p>
          <a:p>
            <a:pPr algn="ctr"/>
            <a:endParaRPr lang="ru-RU" dirty="0"/>
          </a:p>
        </p:txBody>
      </p:sp>
      <p:sp>
        <p:nvSpPr>
          <p:cNvPr id="5" name="Прямоугольник: скругленные углы 4">
            <a:extLst>
              <a:ext uri="{FF2B5EF4-FFF2-40B4-BE49-F238E27FC236}">
                <a16:creationId xmlns:a16="http://schemas.microsoft.com/office/drawing/2014/main" id="{A68136F0-1220-4A95-91DA-C338A12EDE0C}"/>
              </a:ext>
            </a:extLst>
          </p:cNvPr>
          <p:cNvSpPr/>
          <p:nvPr/>
        </p:nvSpPr>
        <p:spPr>
          <a:xfrm>
            <a:off x="1207363" y="3508077"/>
            <a:ext cx="9917837" cy="730865"/>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uk-UA" dirty="0">
                <a:ln w="0"/>
                <a:solidFill>
                  <a:schemeClr val="tx1"/>
                </a:solidFill>
                <a:effectLst>
                  <a:outerShdw blurRad="38100" dist="19050" dir="2700000" algn="tl" rotWithShape="0">
                    <a:schemeClr val="dk1">
                      <a:alpha val="40000"/>
                    </a:schemeClr>
                  </a:outerShdw>
                </a:effectLst>
              </a:rPr>
              <a:t>порушено права і законні інтереси чи свободи громадянина (групи громадян)</a:t>
            </a:r>
            <a:endParaRPr lang="ru-RU" dirty="0">
              <a:ln w="0"/>
              <a:solidFill>
                <a:schemeClr val="tx1"/>
              </a:solidFill>
              <a:effectLst>
                <a:outerShdw blurRad="38100" dist="19050" dir="2700000" algn="tl" rotWithShape="0">
                  <a:schemeClr val="dk1">
                    <a:alpha val="40000"/>
                  </a:schemeClr>
                </a:outerShdw>
              </a:effectLst>
            </a:endParaRPr>
          </a:p>
        </p:txBody>
      </p:sp>
      <p:sp>
        <p:nvSpPr>
          <p:cNvPr id="6" name="Прямоугольник: скругленные углы 5">
            <a:extLst>
              <a:ext uri="{FF2B5EF4-FFF2-40B4-BE49-F238E27FC236}">
                <a16:creationId xmlns:a16="http://schemas.microsoft.com/office/drawing/2014/main" id="{E8C3F081-0518-45DD-8102-603360B08C8A}"/>
              </a:ext>
            </a:extLst>
          </p:cNvPr>
          <p:cNvSpPr/>
          <p:nvPr/>
        </p:nvSpPr>
        <p:spPr>
          <a:xfrm>
            <a:off x="1207363" y="4406126"/>
            <a:ext cx="9917837" cy="730865"/>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uk-UA" dirty="0">
                <a:ln w="0"/>
                <a:solidFill>
                  <a:schemeClr val="tx1"/>
                </a:solidFill>
                <a:effectLst>
                  <a:outerShdw blurRad="38100" dist="19050" dir="2700000" algn="tl" rotWithShape="0">
                    <a:schemeClr val="dk1">
                      <a:alpha val="40000"/>
                    </a:schemeClr>
                  </a:outerShdw>
                </a:effectLst>
              </a:rPr>
              <a:t>створено перешкоди для здійснення громадянином його прав і законних інтересів чи свобод</a:t>
            </a:r>
            <a:endParaRPr lang="ru-RU" dirty="0">
              <a:ln w="0"/>
              <a:solidFill>
                <a:schemeClr val="tx1"/>
              </a:solidFill>
              <a:effectLst>
                <a:outerShdw blurRad="38100" dist="19050" dir="2700000" algn="tl" rotWithShape="0">
                  <a:schemeClr val="dk1">
                    <a:alpha val="40000"/>
                  </a:schemeClr>
                </a:outerShdw>
              </a:effectLst>
            </a:endParaRPr>
          </a:p>
        </p:txBody>
      </p:sp>
      <p:sp>
        <p:nvSpPr>
          <p:cNvPr id="7" name="Прямоугольник: скругленные углы 6">
            <a:extLst>
              <a:ext uri="{FF2B5EF4-FFF2-40B4-BE49-F238E27FC236}">
                <a16:creationId xmlns:a16="http://schemas.microsoft.com/office/drawing/2014/main" id="{E749D741-70F7-4A96-8F3E-F46E6F44A176}"/>
              </a:ext>
            </a:extLst>
          </p:cNvPr>
          <p:cNvSpPr/>
          <p:nvPr/>
        </p:nvSpPr>
        <p:spPr>
          <a:xfrm>
            <a:off x="1207363" y="5304175"/>
            <a:ext cx="9917837" cy="730865"/>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uk-UA" dirty="0">
                <a:ln w="0"/>
                <a:solidFill>
                  <a:schemeClr val="tx1"/>
                </a:solidFill>
                <a:effectLst>
                  <a:outerShdw blurRad="38100" dist="19050" dir="2700000" algn="tl" rotWithShape="0">
                    <a:schemeClr val="dk1">
                      <a:alpha val="40000"/>
                    </a:schemeClr>
                  </a:outerShdw>
                </a:effectLst>
              </a:rPr>
              <a:t>незаконно покладено на громадянина які-небудь обов'язки або його незаконно притягнуто до відповідальності</a:t>
            </a:r>
            <a:endParaRPr lang="ru-RU"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005403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E7FB82-9571-4C7D-B7BE-D0F0D74EAA03}"/>
              </a:ext>
            </a:extLst>
          </p:cNvPr>
          <p:cNvSpPr>
            <a:spLocks noGrp="1"/>
          </p:cNvSpPr>
          <p:nvPr>
            <p:ph type="title"/>
          </p:nvPr>
        </p:nvSpPr>
        <p:spPr/>
        <p:txBody>
          <a:bodyPr>
            <a:normAutofit fontScale="90000"/>
          </a:bodyPr>
          <a:lstStyle/>
          <a:p>
            <a:r>
              <a:rPr lang="uk-UA" b="1" dirty="0">
                <a:effectLst>
                  <a:outerShdw blurRad="38100" dist="38100" dir="2700000" algn="tl">
                    <a:srgbClr val="000000">
                      <a:alpha val="43137"/>
                    </a:srgbClr>
                  </a:outerShdw>
                </a:effectLst>
              </a:rPr>
              <a:t>Особливості процедури оскарження</a:t>
            </a:r>
            <a:endParaRPr lang="ru-RU" dirty="0">
              <a:effectLst>
                <a:outerShdw blurRad="38100" dist="38100" dir="2700000" algn="tl">
                  <a:srgbClr val="000000">
                    <a:alpha val="43137"/>
                  </a:srgbClr>
                </a:outerShdw>
              </a:effectLst>
            </a:endParaRPr>
          </a:p>
        </p:txBody>
      </p:sp>
      <p:graphicFrame>
        <p:nvGraphicFramePr>
          <p:cNvPr id="6" name="Объект 5">
            <a:extLst>
              <a:ext uri="{FF2B5EF4-FFF2-40B4-BE49-F238E27FC236}">
                <a16:creationId xmlns:a16="http://schemas.microsoft.com/office/drawing/2014/main" id="{16153DE2-AD05-486F-B6FC-96A6924C3E13}"/>
              </a:ext>
            </a:extLst>
          </p:cNvPr>
          <p:cNvGraphicFramePr>
            <a:graphicFrameLocks noGrp="1"/>
          </p:cNvGraphicFramePr>
          <p:nvPr>
            <p:ph idx="1"/>
            <p:extLst>
              <p:ext uri="{D42A27DB-BD31-4B8C-83A1-F6EECF244321}">
                <p14:modId xmlns:p14="http://schemas.microsoft.com/office/powerpoint/2010/main" val="4054320792"/>
              </p:ext>
            </p:extLst>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92713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38DD412-6983-4F0A-85F4-229B771BB443}"/>
              </a:ext>
            </a:extLst>
          </p:cNvPr>
          <p:cNvSpPr>
            <a:spLocks noGrp="1"/>
          </p:cNvSpPr>
          <p:nvPr>
            <p:ph type="title"/>
          </p:nvPr>
        </p:nvSpPr>
        <p:spPr/>
        <p:txBody>
          <a:bodyPr/>
          <a:lstStyle/>
          <a:p>
            <a:r>
              <a:rPr lang="uk-UA" b="1" dirty="0"/>
              <a:t>Особа може подати скаргу</a:t>
            </a:r>
            <a:endParaRPr lang="ru-RU" b="1" dirty="0"/>
          </a:p>
        </p:txBody>
      </p:sp>
      <p:graphicFrame>
        <p:nvGraphicFramePr>
          <p:cNvPr id="4" name="Объект 3">
            <a:extLst>
              <a:ext uri="{FF2B5EF4-FFF2-40B4-BE49-F238E27FC236}">
                <a16:creationId xmlns:a16="http://schemas.microsoft.com/office/drawing/2014/main" id="{6BE1261C-B564-4388-BD89-6168EE7501BC}"/>
              </a:ext>
            </a:extLst>
          </p:cNvPr>
          <p:cNvGraphicFramePr>
            <a:graphicFrameLocks noGrp="1"/>
          </p:cNvGraphicFramePr>
          <p:nvPr>
            <p:ph idx="1"/>
            <p:extLst>
              <p:ext uri="{D42A27DB-BD31-4B8C-83A1-F6EECF244321}">
                <p14:modId xmlns:p14="http://schemas.microsoft.com/office/powerpoint/2010/main" val="3239472451"/>
              </p:ext>
            </p:extLst>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9757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25C718D-8CF1-4684-BF7E-17D9996D4F5C}"/>
              </a:ext>
            </a:extLst>
          </p:cNvPr>
          <p:cNvSpPr>
            <a:spLocks noGrp="1"/>
          </p:cNvSpPr>
          <p:nvPr>
            <p:ph type="title"/>
          </p:nvPr>
        </p:nvSpPr>
        <p:spPr/>
        <p:txBody>
          <a:bodyPr/>
          <a:lstStyle/>
          <a:p>
            <a:r>
              <a:rPr lang="ru-RU" b="1" dirty="0">
                <a:effectLst>
                  <a:outerShdw blurRad="38100" dist="38100" dir="2700000" algn="tl">
                    <a:srgbClr val="000000">
                      <a:alpha val="43137"/>
                    </a:srgbClr>
                  </a:outerShdw>
                </a:effectLst>
              </a:rPr>
              <a:t>Термін подання скарги</a:t>
            </a:r>
          </a:p>
        </p:txBody>
      </p:sp>
      <p:graphicFrame>
        <p:nvGraphicFramePr>
          <p:cNvPr id="4" name="Объект 3">
            <a:extLst>
              <a:ext uri="{FF2B5EF4-FFF2-40B4-BE49-F238E27FC236}">
                <a16:creationId xmlns:a16="http://schemas.microsoft.com/office/drawing/2014/main" id="{69E13F5C-9BBA-4088-A5EE-FDBE8A5CCBC1}"/>
              </a:ext>
            </a:extLst>
          </p:cNvPr>
          <p:cNvGraphicFramePr>
            <a:graphicFrameLocks noGrp="1"/>
          </p:cNvGraphicFramePr>
          <p:nvPr>
            <p:ph idx="1"/>
            <p:extLst>
              <p:ext uri="{D42A27DB-BD31-4B8C-83A1-F6EECF244321}">
                <p14:modId xmlns:p14="http://schemas.microsoft.com/office/powerpoint/2010/main" val="3639159675"/>
              </p:ext>
            </p:extLst>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12547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4DAB4B-87D2-4C02-A873-7D02180C193A}"/>
              </a:ext>
            </a:extLst>
          </p:cNvPr>
          <p:cNvSpPr>
            <a:spLocks noGrp="1"/>
          </p:cNvSpPr>
          <p:nvPr>
            <p:ph type="title"/>
          </p:nvPr>
        </p:nvSpPr>
        <p:spPr/>
        <p:txBody>
          <a:bodyPr/>
          <a:lstStyle/>
          <a:p>
            <a:r>
              <a:rPr lang="uk-UA" b="1" dirty="0">
                <a:effectLst>
                  <a:outerShdw blurRad="38100" dist="38100" dir="2700000" algn="tl">
                    <a:srgbClr val="000000">
                      <a:alpha val="43137"/>
                    </a:srgbClr>
                  </a:outerShdw>
                </a:effectLst>
              </a:rPr>
              <a:t>Термін розгляду скарги</a:t>
            </a:r>
          </a:p>
        </p:txBody>
      </p:sp>
      <p:graphicFrame>
        <p:nvGraphicFramePr>
          <p:cNvPr id="4" name="Объект 3">
            <a:extLst>
              <a:ext uri="{FF2B5EF4-FFF2-40B4-BE49-F238E27FC236}">
                <a16:creationId xmlns:a16="http://schemas.microsoft.com/office/drawing/2014/main" id="{E7B26713-6DDE-4526-A5DA-7216977A026F}"/>
              </a:ext>
            </a:extLst>
          </p:cNvPr>
          <p:cNvGraphicFramePr>
            <a:graphicFrameLocks noGrp="1"/>
          </p:cNvGraphicFramePr>
          <p:nvPr>
            <p:ph idx="1"/>
            <p:extLst>
              <p:ext uri="{D42A27DB-BD31-4B8C-83A1-F6EECF244321}">
                <p14:modId xmlns:p14="http://schemas.microsoft.com/office/powerpoint/2010/main" val="712161928"/>
              </p:ext>
            </p:extLst>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88542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авон">
  <a:themeElements>
    <a:clrScheme name="Савон">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Савон">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Савон">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TM03457510[[fn=Савон]]</Template>
  <TotalTime>8290</TotalTime>
  <Words>664</Words>
  <Application>Microsoft Office PowerPoint</Application>
  <PresentationFormat>Широкоэкранный</PresentationFormat>
  <Paragraphs>65</Paragraphs>
  <Slides>9</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9</vt:i4>
      </vt:variant>
    </vt:vector>
  </HeadingPairs>
  <TitlesOfParts>
    <vt:vector size="12" baseType="lpstr">
      <vt:lpstr>Arial</vt:lpstr>
      <vt:lpstr>Garamond</vt:lpstr>
      <vt:lpstr>Савон</vt:lpstr>
      <vt:lpstr>Звернення громадян як позасудовий спосіб вирішення правових спорів Процедура і вимоги до звернень</vt:lpstr>
      <vt:lpstr>Вимоги до звернення</vt:lpstr>
      <vt:lpstr>Звернення, які не підлягають розгляду та вирішенню</vt:lpstr>
      <vt:lpstr>Основні переваги і недоліки адміністративного оскарження для приватної особи:</vt:lpstr>
      <vt:lpstr>Рішення, дії (бездіяльність), які можуть бути оскаржені</vt:lpstr>
      <vt:lpstr>Особливості процедури оскарження</vt:lpstr>
      <vt:lpstr>Особа може подати скаргу</vt:lpstr>
      <vt:lpstr>Термін подання скарги</vt:lpstr>
      <vt:lpstr>Термін розгляду скарги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Поняття та ознаки позасудових способів вирішення правових спорів</dc:title>
  <dc:creator>Lenovo</dc:creator>
  <cp:lastModifiedBy>Marina Tit</cp:lastModifiedBy>
  <cp:revision>45</cp:revision>
  <dcterms:created xsi:type="dcterms:W3CDTF">2021-01-20T09:36:27Z</dcterms:created>
  <dcterms:modified xsi:type="dcterms:W3CDTF">2025-11-07T01:40:01Z</dcterms:modified>
</cp:coreProperties>
</file>