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86" r:id="rId6"/>
    <p:sldId id="260" r:id="rId7"/>
    <p:sldId id="287" r:id="rId8"/>
    <p:sldId id="288" r:id="rId9"/>
    <p:sldId id="261" r:id="rId10"/>
    <p:sldId id="289" r:id="rId11"/>
    <p:sldId id="262" r:id="rId12"/>
    <p:sldId id="290" r:id="rId13"/>
    <p:sldId id="263" r:id="rId14"/>
    <p:sldId id="291" r:id="rId15"/>
    <p:sldId id="264" r:id="rId16"/>
    <p:sldId id="292" r:id="rId17"/>
    <p:sldId id="265" r:id="rId18"/>
    <p:sldId id="266" r:id="rId19"/>
    <p:sldId id="267" r:id="rId20"/>
    <p:sldId id="293" r:id="rId21"/>
    <p:sldId id="268" r:id="rId22"/>
    <p:sldId id="294" r:id="rId23"/>
    <p:sldId id="269" r:id="rId24"/>
    <p:sldId id="295" r:id="rId25"/>
    <p:sldId id="270" r:id="rId26"/>
    <p:sldId id="296" r:id="rId27"/>
    <p:sldId id="271" r:id="rId28"/>
    <p:sldId id="297" r:id="rId29"/>
    <p:sldId id="272" r:id="rId30"/>
    <p:sldId id="273" r:id="rId31"/>
    <p:sldId id="274" r:id="rId32"/>
    <p:sldId id="275" r:id="rId33"/>
    <p:sldId id="298" r:id="rId34"/>
    <p:sldId id="276" r:id="rId35"/>
    <p:sldId id="277" r:id="rId36"/>
    <p:sldId id="278" r:id="rId37"/>
    <p:sldId id="299" r:id="rId38"/>
    <p:sldId id="279" r:id="rId39"/>
    <p:sldId id="300" r:id="rId40"/>
    <p:sldId id="280" r:id="rId41"/>
    <p:sldId id="281" r:id="rId42"/>
    <p:sldId id="282" r:id="rId43"/>
    <p:sldId id="283" r:id="rId44"/>
    <p:sldId id="284" r:id="rId45"/>
    <p:sldId id="285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7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litcentr.in.ua/_bd/2/96099352.jp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ookcrossing.net.ua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608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err="1"/>
              <a:t>Дисципліна</a:t>
            </a:r>
            <a:r>
              <a:rPr lang="ru-RU" sz="4800" dirty="0"/>
              <a:t>: </a:t>
            </a:r>
            <a:r>
              <a:rPr lang="ru-RU" sz="4800" dirty="0" smtClean="0"/>
              <a:t>«</a:t>
            </a:r>
            <a:r>
              <a:rPr lang="ru-RU" sz="4800" dirty="0" err="1" smtClean="0"/>
              <a:t>Галузева</a:t>
            </a:r>
            <a:r>
              <a:rPr lang="ru-RU" sz="4800" dirty="0" smtClean="0"/>
              <a:t> </a:t>
            </a:r>
            <a:r>
              <a:rPr lang="ru-RU" sz="4800" dirty="0"/>
              <a:t>реклама та </a:t>
            </a:r>
            <a:r>
              <a:rPr lang="en-US" sz="4800" dirty="0"/>
              <a:t>PR: </a:t>
            </a:r>
            <a:r>
              <a:rPr lang="ru-RU" sz="4800" dirty="0" err="1"/>
              <a:t>літературна</a:t>
            </a:r>
            <a:r>
              <a:rPr lang="ru-RU" sz="4800" dirty="0"/>
              <a:t> </a:t>
            </a:r>
            <a:r>
              <a:rPr lang="ru-RU" sz="4800" dirty="0" smtClean="0"/>
              <a:t>проблематика»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5657671"/>
            <a:ext cx="62281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 err="1" smtClean="0">
                <a:solidFill>
                  <a:schemeClr val="bg1"/>
                </a:solidFill>
              </a:rPr>
              <a:t>Викладач</a:t>
            </a:r>
            <a:r>
              <a:rPr lang="ru-RU" sz="2500" dirty="0">
                <a:solidFill>
                  <a:schemeClr val="bg1"/>
                </a:solidFill>
              </a:rPr>
              <a:t>: </a:t>
            </a:r>
            <a:r>
              <a:rPr lang="ru-RU" sz="2500" dirty="0" err="1">
                <a:solidFill>
                  <a:schemeClr val="bg1"/>
                </a:solidFill>
              </a:rPr>
              <a:t>Іванець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Тетяна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Олександрівна</a:t>
            </a:r>
            <a:r>
              <a:rPr lang="ru-RU" sz="2500" dirty="0">
                <a:solidFill>
                  <a:schemeClr val="bg1"/>
                </a:solidFill>
              </a:rPr>
              <a:t> </a:t>
            </a:r>
            <a:br>
              <a:rPr lang="ru-RU" sz="2500" dirty="0">
                <a:solidFill>
                  <a:schemeClr val="bg1"/>
                </a:solidFill>
              </a:rPr>
            </a:br>
            <a:endParaRPr lang="ru-RU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7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p.vk.me/c618616/v618616715/10618/USQASS2Yj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59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vk.me/c624121/v624121715/1f47f/2L2TNiJcW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62" y="-29344"/>
            <a:ext cx="425723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20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419872" cy="344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28466" y="188640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err="1" smtClean="0"/>
              <a:t>Література.РВ</a:t>
            </a:r>
            <a:endParaRPr lang="uk-UA" sz="2000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7670786" y="618829"/>
            <a:ext cx="1450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Місто: Рівне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527" y="37890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Організація</a:t>
            </a:r>
            <a:r>
              <a:rPr lang="ru-RU" sz="2000" dirty="0" smtClean="0"/>
              <a:t> </a:t>
            </a:r>
            <a:r>
              <a:rPr lang="ru-RU" sz="2000" dirty="0"/>
              <a:t>«</a:t>
            </a:r>
            <a:r>
              <a:rPr lang="ru-RU" sz="2000" dirty="0" err="1"/>
              <a:t>Література.RV</a:t>
            </a:r>
            <a:r>
              <a:rPr lang="ru-RU" sz="2000" dirty="0"/>
              <a:t>» - </a:t>
            </a:r>
            <a:r>
              <a:rPr lang="ru-RU" sz="2000" dirty="0" err="1"/>
              <a:t>організація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займається</a:t>
            </a:r>
            <a:r>
              <a:rPr lang="ru-RU" sz="2000" dirty="0"/>
              <a:t> </a:t>
            </a:r>
            <a:r>
              <a:rPr lang="ru-RU" sz="2000" dirty="0" err="1"/>
              <a:t>проведенням</a:t>
            </a:r>
            <a:r>
              <a:rPr lang="ru-RU" sz="2000" dirty="0"/>
              <a:t> </a:t>
            </a:r>
            <a:r>
              <a:rPr lang="ru-RU" sz="2000" dirty="0" err="1"/>
              <a:t>літературних</a:t>
            </a:r>
            <a:r>
              <a:rPr lang="ru-RU" sz="2000" dirty="0"/>
              <a:t> </a:t>
            </a:r>
            <a:r>
              <a:rPr lang="ru-RU" sz="2000" dirty="0" err="1"/>
              <a:t>подій</a:t>
            </a:r>
            <a:r>
              <a:rPr lang="ru-RU" sz="2000" dirty="0"/>
              <a:t> у </a:t>
            </a:r>
            <a:r>
              <a:rPr lang="ru-RU" sz="2000" dirty="0" err="1"/>
              <a:t>Рівному</a:t>
            </a:r>
            <a:r>
              <a:rPr lang="ru-RU" sz="2000" dirty="0"/>
              <a:t>. </a:t>
            </a:r>
            <a:r>
              <a:rPr lang="ru-RU" sz="2000" dirty="0" err="1"/>
              <a:t>Була</a:t>
            </a:r>
            <a:r>
              <a:rPr lang="ru-RU" sz="2000" dirty="0"/>
              <a:t> заснована 27 </a:t>
            </a:r>
            <a:r>
              <a:rPr lang="ru-RU" sz="2000" dirty="0" err="1"/>
              <a:t>жовтня</a:t>
            </a:r>
            <a:r>
              <a:rPr lang="ru-RU" sz="2000" dirty="0"/>
              <a:t> 2012 року Марком </a:t>
            </a:r>
            <a:r>
              <a:rPr lang="ru-RU" sz="2000" dirty="0" err="1"/>
              <a:t>Оплачком</a:t>
            </a:r>
            <a:r>
              <a:rPr lang="ru-R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760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p.vk.me/c624431/v624431475/50a07/_kXj_ZEn3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747464"/>
            <a:ext cx="9684568" cy="6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5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-531440"/>
            <a:ext cx="4608512" cy="432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96728" y="188640"/>
            <a:ext cx="3147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МГО «</a:t>
            </a:r>
            <a:r>
              <a:rPr lang="ru-RU" sz="2000" b="1" dirty="0" err="1"/>
              <a:t>Книжковий</a:t>
            </a:r>
            <a:r>
              <a:rPr lang="ru-RU" sz="2000" b="1" dirty="0"/>
              <a:t> </a:t>
            </a:r>
            <a:r>
              <a:rPr lang="ru-RU" sz="2000" b="1" dirty="0" err="1"/>
              <a:t>маестро</a:t>
            </a:r>
            <a:r>
              <a:rPr lang="ru-RU" sz="2000" b="1" dirty="0"/>
              <a:t>»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96997" y="632684"/>
            <a:ext cx="1746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Черкаси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403892"/>
            <a:ext cx="9143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Молодіжна</a:t>
            </a:r>
            <a:r>
              <a:rPr lang="ru-RU" sz="2000" dirty="0" smtClean="0"/>
              <a:t> </a:t>
            </a:r>
            <a:r>
              <a:rPr lang="ru-RU" sz="2000" dirty="0" err="1"/>
              <a:t>громадська</a:t>
            </a:r>
            <a:r>
              <a:rPr lang="ru-RU" sz="2000" dirty="0"/>
              <a:t> </a:t>
            </a:r>
            <a:r>
              <a:rPr lang="ru-RU" sz="2000" dirty="0" err="1"/>
              <a:t>організація</a:t>
            </a:r>
            <a:r>
              <a:rPr lang="ru-RU" sz="2000" dirty="0"/>
              <a:t> «</a:t>
            </a:r>
            <a:r>
              <a:rPr lang="ru-RU" sz="2000" dirty="0" err="1"/>
              <a:t>Книжковий</a:t>
            </a:r>
            <a:r>
              <a:rPr lang="ru-RU" sz="2000" dirty="0"/>
              <a:t> </a:t>
            </a:r>
            <a:r>
              <a:rPr lang="ru-RU" sz="2000" dirty="0" err="1"/>
              <a:t>маестро</a:t>
            </a:r>
            <a:r>
              <a:rPr lang="ru-RU" sz="2000" dirty="0"/>
              <a:t>» </a:t>
            </a:r>
            <a:r>
              <a:rPr lang="ru-RU" sz="2000" dirty="0" err="1"/>
              <a:t>займається</a:t>
            </a:r>
            <a:r>
              <a:rPr lang="ru-RU" sz="2000" dirty="0"/>
              <a:t> </a:t>
            </a:r>
            <a:r>
              <a:rPr lang="ru-RU" sz="2000" dirty="0" err="1"/>
              <a:t>популяризацією</a:t>
            </a:r>
            <a:r>
              <a:rPr lang="ru-RU" sz="2000" dirty="0"/>
              <a:t> </a:t>
            </a:r>
            <a:r>
              <a:rPr lang="ru-RU" sz="2000" dirty="0" err="1"/>
              <a:t>читання</a:t>
            </a:r>
            <a:r>
              <a:rPr lang="ru-RU" sz="2000" dirty="0"/>
              <a:t>, </a:t>
            </a:r>
            <a:r>
              <a:rPr lang="ru-RU" sz="2000" dirty="0" err="1"/>
              <a:t>організацією</a:t>
            </a:r>
            <a:r>
              <a:rPr lang="ru-RU" sz="2000" dirty="0"/>
              <a:t> </a:t>
            </a:r>
            <a:r>
              <a:rPr lang="ru-RU" sz="2000" dirty="0" err="1"/>
              <a:t>зустрічів</a:t>
            </a:r>
            <a:r>
              <a:rPr lang="ru-RU" sz="2000" dirty="0"/>
              <a:t> з </a:t>
            </a:r>
            <a:r>
              <a:rPr lang="ru-RU" sz="2000" dirty="0" err="1"/>
              <a:t>письменниками</a:t>
            </a:r>
            <a:r>
              <a:rPr lang="ru-RU" sz="2000" dirty="0"/>
              <a:t>, </a:t>
            </a:r>
            <a:r>
              <a:rPr lang="ru-RU" sz="2000" dirty="0" err="1"/>
              <a:t>розробкою</a:t>
            </a:r>
            <a:r>
              <a:rPr lang="ru-RU" sz="2000" dirty="0"/>
              <a:t> і </a:t>
            </a:r>
            <a:r>
              <a:rPr lang="ru-RU" sz="2000" dirty="0" err="1"/>
              <a:t>проведенням</a:t>
            </a:r>
            <a:r>
              <a:rPr lang="ru-RU" sz="2000" dirty="0"/>
              <a:t> </a:t>
            </a:r>
            <a:r>
              <a:rPr lang="ru-RU" sz="2000" dirty="0" err="1"/>
              <a:t>квестів</a:t>
            </a:r>
            <a:r>
              <a:rPr lang="ru-RU" sz="2000" dirty="0"/>
              <a:t> та </a:t>
            </a:r>
            <a:r>
              <a:rPr lang="ru-RU" sz="2000" dirty="0" err="1"/>
              <a:t>флешмобів</a:t>
            </a:r>
            <a:r>
              <a:rPr lang="ru-RU" sz="2000" dirty="0"/>
              <a:t> для </a:t>
            </a:r>
            <a:r>
              <a:rPr lang="ru-RU" sz="2000" dirty="0" err="1"/>
              <a:t>різних</a:t>
            </a:r>
            <a:r>
              <a:rPr lang="ru-RU" sz="2000" dirty="0"/>
              <a:t> </a:t>
            </a:r>
            <a:r>
              <a:rPr lang="ru-RU" sz="2000" dirty="0" err="1"/>
              <a:t>вікових</a:t>
            </a:r>
            <a:r>
              <a:rPr lang="ru-RU" sz="2000" dirty="0"/>
              <a:t> </a:t>
            </a:r>
            <a:r>
              <a:rPr lang="ru-RU" sz="2000" dirty="0" err="1"/>
              <a:t>груп</a:t>
            </a:r>
            <a:r>
              <a:rPr lang="ru-R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25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du.edu.ua/images/news/2015/1095/12207715_948406998534134_151058693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0298"/>
            <a:ext cx="9612560" cy="64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51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84819" y="260648"/>
            <a:ext cx="28591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MERIDIAN CZERNOWITZ </a:t>
            </a:r>
            <a:endParaRPr lang="ru-RU" sz="2000" dirty="0"/>
          </a:p>
        </p:txBody>
      </p:sp>
      <p:pic>
        <p:nvPicPr>
          <p:cNvPr id="5" name="Рисунок 4" descr="http://litcentr.in.ua/_bd/1/7965285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4" y="-14064"/>
            <a:ext cx="4143916" cy="30110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7391661" y="660758"/>
            <a:ext cx="175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Чернівці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03342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Міжнародна </a:t>
            </a:r>
            <a:r>
              <a:rPr lang="uk-UA" dirty="0"/>
              <a:t>літературна корпорація </a:t>
            </a:r>
            <a:r>
              <a:rPr lang="ru-RU" dirty="0"/>
              <a:t>MERIDIAN CZERNOWITZ</a:t>
            </a:r>
            <a:r>
              <a:rPr lang="uk-UA" dirty="0"/>
              <a:t> – проект чернівецької обласної громадської організації "Культурний капітал", що займається літературним менеджментом і має на меті повернення Чернівців на культурну мапу Європи.</a:t>
            </a:r>
            <a:r>
              <a:rPr lang="ru-RU" dirty="0"/>
              <a:t> </a:t>
            </a:r>
          </a:p>
          <a:p>
            <a:pPr algn="just"/>
            <a:r>
              <a:rPr lang="ru-RU" dirty="0"/>
              <a:t>У структуру </a:t>
            </a:r>
            <a:r>
              <a:rPr lang="ru-RU" dirty="0" err="1"/>
              <a:t>корпорації</a:t>
            </a:r>
            <a:r>
              <a:rPr lang="ru-RU" dirty="0"/>
              <a:t> входить: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Міжнародний</a:t>
            </a:r>
            <a:r>
              <a:rPr lang="ru-RU" dirty="0"/>
              <a:t> </a:t>
            </a:r>
            <a:r>
              <a:rPr lang="ru-RU" dirty="0" err="1"/>
              <a:t>поетичний</a:t>
            </a:r>
            <a:r>
              <a:rPr lang="ru-RU" dirty="0"/>
              <a:t> фестиваль MERIDIAN CZERNOWITZ, 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книжкові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, 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Літературний</a:t>
            </a:r>
            <a:r>
              <a:rPr lang="ru-RU" dirty="0"/>
              <a:t> </a:t>
            </a:r>
            <a:r>
              <a:rPr lang="ru-RU" dirty="0" err="1"/>
              <a:t>целанівський</a:t>
            </a:r>
            <a:r>
              <a:rPr lang="ru-RU" dirty="0"/>
              <a:t> центр (</a:t>
            </a:r>
            <a:r>
              <a:rPr lang="ru-RU" dirty="0" err="1"/>
              <a:t>Paul</a:t>
            </a:r>
            <a:r>
              <a:rPr lang="ru-RU" dirty="0"/>
              <a:t> </a:t>
            </a:r>
            <a:r>
              <a:rPr lang="ru-RU" dirty="0" err="1"/>
              <a:t>Celan</a:t>
            </a:r>
            <a:r>
              <a:rPr lang="ru-RU" dirty="0"/>
              <a:t> </a:t>
            </a:r>
            <a:r>
              <a:rPr lang="ru-RU" dirty="0" err="1"/>
              <a:t>Literaturzentrum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901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meridiancz.com/wp-content/uploads/2015/07/3-810x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072" y="-171400"/>
            <a:ext cx="9649072" cy="643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8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litcentr.in.ua/_bd/2/96099352.jpg">
            <a:hlinkClick r:id="rId2" tgtFrame="&quot;_blank&quot;" tooltip="&quot;Натисніть для перегляду в повному розмірі...&quot;"/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8" y="-243408"/>
            <a:ext cx="2915816" cy="30784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605104" y="220578"/>
            <a:ext cx="2547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ГО «Форум </a:t>
            </a:r>
            <a:r>
              <a:rPr lang="ru-RU" sz="2000" b="1" dirty="0" err="1" smtClean="0"/>
              <a:t>видавців</a:t>
            </a:r>
            <a:r>
              <a:rPr lang="ru-RU" sz="2000" b="1" dirty="0" smtClean="0"/>
              <a:t>»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05849" y="620688"/>
            <a:ext cx="1438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Львів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93" y="2420888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  </a:t>
            </a:r>
            <a:r>
              <a:rPr lang="uk-UA" dirty="0" smtClean="0"/>
              <a:t>ГО </a:t>
            </a:r>
            <a:r>
              <a:rPr lang="uk-UA" dirty="0"/>
              <a:t>«Форум видавців» - неприбуткова громадська організація діє з 1994 р. Ключовим напрямом діяльності організації є промоція українських авторів і видавців за кордоном. </a:t>
            </a:r>
            <a:r>
              <a:rPr lang="uk-UA" dirty="0" smtClean="0"/>
              <a:t> </a:t>
            </a:r>
          </a:p>
          <a:p>
            <a:pPr algn="just"/>
            <a:r>
              <a:rPr lang="uk-UA" dirty="0" smtClean="0"/>
              <a:t>  </a:t>
            </a:r>
            <a:r>
              <a:rPr lang="ru-RU" dirty="0" smtClean="0"/>
              <a:t>Мета </a:t>
            </a:r>
            <a:r>
              <a:rPr lang="ru-RU" dirty="0"/>
              <a:t>Форуму – </a:t>
            </a:r>
            <a:r>
              <a:rPr lang="ru-RU" dirty="0" err="1"/>
              <a:t>привернути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громадськості</a:t>
            </a:r>
            <a:r>
              <a:rPr lang="ru-RU" dirty="0"/>
              <a:t> до </a:t>
            </a:r>
            <a:r>
              <a:rPr lang="ru-RU" dirty="0" err="1"/>
              <a:t>найактуальніших</a:t>
            </a:r>
            <a:r>
              <a:rPr lang="ru-RU" dirty="0"/>
              <a:t> проблем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книговидання</a:t>
            </a:r>
            <a:r>
              <a:rPr lang="ru-RU" dirty="0"/>
              <a:t>, </a:t>
            </a:r>
            <a:r>
              <a:rPr lang="ru-RU" dirty="0" err="1"/>
              <a:t>підтримати</a:t>
            </a:r>
            <a:r>
              <a:rPr lang="ru-RU" dirty="0"/>
              <a:t> </a:t>
            </a:r>
            <a:r>
              <a:rPr lang="ru-RU" dirty="0" err="1"/>
              <a:t>традицію</a:t>
            </a:r>
            <a:r>
              <a:rPr lang="ru-RU" dirty="0"/>
              <a:t> </a:t>
            </a:r>
            <a:r>
              <a:rPr lang="ru-RU" dirty="0" err="1"/>
              <a:t>фахових</a:t>
            </a:r>
            <a:r>
              <a:rPr lang="ru-RU" dirty="0"/>
              <a:t> </a:t>
            </a:r>
            <a:r>
              <a:rPr lang="ru-RU" dirty="0" err="1"/>
              <a:t>дискусій</a:t>
            </a:r>
            <a:r>
              <a:rPr lang="ru-RU" dirty="0"/>
              <a:t> та </a:t>
            </a:r>
            <a:r>
              <a:rPr lang="ru-RU" dirty="0" err="1"/>
              <a:t>семінарів</a:t>
            </a:r>
            <a:r>
              <a:rPr lang="ru-RU" dirty="0"/>
              <a:t>.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останніх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у рамках Форуму проводиться </a:t>
            </a:r>
            <a:r>
              <a:rPr lang="ru-RU" dirty="0" err="1"/>
              <a:t>дедалі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суміжних</a:t>
            </a:r>
            <a:r>
              <a:rPr lang="ru-RU" dirty="0"/>
              <a:t> </a:t>
            </a:r>
            <a:r>
              <a:rPr lang="ru-RU" dirty="0" err="1"/>
              <a:t>акцій</a:t>
            </a:r>
            <a:r>
              <a:rPr lang="ru-RU" dirty="0"/>
              <a:t>, </a:t>
            </a:r>
            <a:r>
              <a:rPr lang="ru-RU" dirty="0" err="1"/>
              <a:t>розрахованих</a:t>
            </a:r>
            <a:r>
              <a:rPr lang="ru-RU" dirty="0"/>
              <a:t> на </a:t>
            </a:r>
            <a:r>
              <a:rPr lang="ru-RU" dirty="0" err="1"/>
              <a:t>масову</a:t>
            </a:r>
            <a:r>
              <a:rPr lang="ru-RU" dirty="0"/>
              <a:t> </a:t>
            </a:r>
            <a:r>
              <a:rPr lang="ru-RU" dirty="0" err="1"/>
              <a:t>аудиторію</a:t>
            </a:r>
            <a:r>
              <a:rPr lang="ru-RU" dirty="0"/>
              <a:t> та </a:t>
            </a:r>
            <a:r>
              <a:rPr lang="ru-RU" dirty="0" err="1"/>
              <a:t>покликаних</a:t>
            </a:r>
            <a:r>
              <a:rPr lang="ru-RU" dirty="0"/>
              <a:t> </a:t>
            </a:r>
            <a:r>
              <a:rPr lang="ru-RU" dirty="0" err="1"/>
              <a:t>популяризувати</a:t>
            </a:r>
            <a:r>
              <a:rPr lang="ru-RU" dirty="0"/>
              <a:t> </a:t>
            </a:r>
            <a:r>
              <a:rPr lang="ru-RU" dirty="0" err="1"/>
              <a:t>читання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та </a:t>
            </a:r>
            <a:r>
              <a:rPr lang="ru-RU" dirty="0" err="1"/>
              <a:t>молоді</a:t>
            </a:r>
            <a:r>
              <a:rPr lang="ru-RU" dirty="0"/>
              <a:t>. До </a:t>
            </a:r>
            <a:r>
              <a:rPr lang="ru-RU" dirty="0" err="1"/>
              <a:t>співпраці</a:t>
            </a:r>
            <a:r>
              <a:rPr lang="ru-RU" dirty="0"/>
              <a:t> з Форумом активно </a:t>
            </a:r>
            <a:r>
              <a:rPr lang="ru-RU" dirty="0" err="1"/>
              <a:t>залучаються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знані</a:t>
            </a:r>
            <a:r>
              <a:rPr lang="ru-RU" dirty="0"/>
              <a:t> </a:t>
            </a:r>
            <a:r>
              <a:rPr lang="ru-RU" dirty="0" err="1"/>
              <a:t>українські</a:t>
            </a:r>
            <a:r>
              <a:rPr lang="ru-RU" dirty="0"/>
              <a:t> та </a:t>
            </a:r>
            <a:r>
              <a:rPr lang="ru-RU" dirty="0" err="1"/>
              <a:t>закордонні</a:t>
            </a:r>
            <a:r>
              <a:rPr lang="ru-RU" dirty="0"/>
              <a:t> </a:t>
            </a:r>
            <a:r>
              <a:rPr lang="ru-RU" dirty="0" err="1"/>
              <a:t>письменники</a:t>
            </a:r>
            <a:r>
              <a:rPr lang="ru-RU" dirty="0"/>
              <a:t> й </a:t>
            </a:r>
            <a:r>
              <a:rPr lang="ru-RU" dirty="0" err="1"/>
              <a:t>видавці</a:t>
            </a:r>
            <a:r>
              <a:rPr lang="ru-RU" dirty="0"/>
              <a:t>, а й </a:t>
            </a:r>
            <a:r>
              <a:rPr lang="ru-RU" dirty="0" err="1"/>
              <a:t>зірки</a:t>
            </a:r>
            <a:r>
              <a:rPr lang="ru-RU" dirty="0"/>
              <a:t> спорту та шоу-</a:t>
            </a:r>
            <a:r>
              <a:rPr lang="ru-RU" dirty="0" err="1"/>
              <a:t>бізнесу</a:t>
            </a:r>
            <a:r>
              <a:rPr lang="ru-RU" dirty="0"/>
              <a:t>,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гілок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, </a:t>
            </a:r>
            <a:r>
              <a:rPr lang="ru-RU" dirty="0" err="1"/>
              <a:t>громадські</a:t>
            </a:r>
            <a:r>
              <a:rPr lang="ru-RU" dirty="0"/>
              <a:t>, </a:t>
            </a:r>
            <a:r>
              <a:rPr lang="ru-RU" dirty="0" err="1"/>
              <a:t>благодійні</a:t>
            </a:r>
            <a:r>
              <a:rPr lang="ru-RU" dirty="0"/>
              <a:t> та </a:t>
            </a:r>
            <a:r>
              <a:rPr lang="ru-RU" dirty="0" err="1"/>
              <a:t>комерційні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617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40" y="-1251520"/>
            <a:ext cx="9539839" cy="63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2133" y="5085330"/>
            <a:ext cx="9174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Основні</a:t>
            </a:r>
            <a:r>
              <a:rPr lang="ru-RU" sz="2400" b="1" dirty="0">
                <a:solidFill>
                  <a:schemeClr val="bg1"/>
                </a:solidFill>
              </a:rPr>
              <a:t> заходи:</a:t>
            </a:r>
            <a:endParaRPr lang="ru-RU" sz="2400" dirty="0">
              <a:solidFill>
                <a:schemeClr val="bg1"/>
              </a:solidFill>
            </a:endParaRPr>
          </a:p>
          <a:p>
            <a:pPr lvl="0" algn="ctr"/>
            <a:r>
              <a:rPr lang="ru-RU" sz="2400" dirty="0">
                <a:solidFill>
                  <a:schemeClr val="bg1"/>
                </a:solidFill>
              </a:rPr>
              <a:t>Форум </a:t>
            </a:r>
            <a:r>
              <a:rPr lang="ru-RU" sz="2400" dirty="0" err="1">
                <a:solidFill>
                  <a:schemeClr val="bg1"/>
                </a:solidFill>
              </a:rPr>
              <a:t>видавців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Львові</a:t>
            </a:r>
            <a:endParaRPr lang="ru-RU" sz="2400" dirty="0">
              <a:solidFill>
                <a:schemeClr val="bg1"/>
              </a:solidFill>
            </a:endParaRPr>
          </a:p>
          <a:p>
            <a:pPr lvl="0" algn="ctr"/>
            <a:r>
              <a:rPr lang="ru-RU" sz="2400" dirty="0" err="1">
                <a:solidFill>
                  <a:schemeClr val="bg1"/>
                </a:solidFill>
              </a:rPr>
              <a:t>Львівський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міжнародний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літературний</a:t>
            </a:r>
            <a:r>
              <a:rPr lang="ru-RU" sz="2400" dirty="0">
                <a:solidFill>
                  <a:schemeClr val="bg1"/>
                </a:solidFill>
              </a:rPr>
              <a:t> фестиваль</a:t>
            </a:r>
          </a:p>
          <a:p>
            <a:pPr lvl="0" algn="ctr"/>
            <a:r>
              <a:rPr lang="ru-RU" sz="2400" dirty="0">
                <a:solidFill>
                  <a:schemeClr val="bg1"/>
                </a:solidFill>
              </a:rPr>
              <a:t>Дитячий </a:t>
            </a:r>
            <a:r>
              <a:rPr lang="ru-RU" sz="2400" dirty="0" err="1">
                <a:solidFill>
                  <a:schemeClr val="bg1"/>
                </a:solidFill>
              </a:rPr>
              <a:t>міжнародний</a:t>
            </a:r>
            <a:r>
              <a:rPr lang="ru-RU" sz="2400" dirty="0">
                <a:solidFill>
                  <a:schemeClr val="bg1"/>
                </a:solidFill>
              </a:rPr>
              <a:t> фестиваль у </a:t>
            </a:r>
            <a:r>
              <a:rPr lang="ru-RU" sz="2400" dirty="0" err="1">
                <a:solidFill>
                  <a:schemeClr val="bg1"/>
                </a:solidFill>
              </a:rPr>
              <a:t>Львові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litcentr.in.ua/_bd/2/7888542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09"/>
            <a:ext cx="2843808" cy="30977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711278" y="148570"/>
            <a:ext cx="2457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ANNA</a:t>
            </a:r>
            <a:r>
              <a:rPr lang="uk-UA" sz="2000" b="1" dirty="0"/>
              <a:t> (</a:t>
            </a:r>
            <a:r>
              <a:rPr lang="ru-RU" sz="2000" b="1" dirty="0" err="1"/>
              <a:t>Angry</a:t>
            </a:r>
            <a:r>
              <a:rPr lang="ru-RU" sz="2000" b="1" dirty="0"/>
              <a:t> </a:t>
            </a:r>
            <a:r>
              <a:rPr lang="ru-RU" sz="2000" b="1" dirty="0" err="1"/>
              <a:t>Nation</a:t>
            </a:r>
            <a:r>
              <a:rPr lang="uk-UA" sz="2000" b="1" dirty="0"/>
              <a:t>)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06072" y="548680"/>
            <a:ext cx="163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/>
              <a:t>Місто: Вінниця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5828" y="3459171"/>
            <a:ext cx="9149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Angry</a:t>
            </a:r>
            <a:r>
              <a:rPr lang="ru-RU" sz="2000" dirty="0" smtClean="0"/>
              <a:t> </a:t>
            </a:r>
            <a:r>
              <a:rPr lang="ru-RU" sz="2000" dirty="0" err="1"/>
              <a:t>Nation</a:t>
            </a:r>
            <a:r>
              <a:rPr lang="ru-RU" sz="2000" dirty="0"/>
              <a:t> – </a:t>
            </a:r>
            <a:r>
              <a:rPr lang="ru-RU" sz="2000" dirty="0" err="1"/>
              <a:t>молодіжна</a:t>
            </a:r>
            <a:r>
              <a:rPr lang="ru-RU" sz="2000" dirty="0"/>
              <a:t> </a:t>
            </a:r>
            <a:r>
              <a:rPr lang="ru-RU" sz="2000" dirty="0" err="1"/>
              <a:t>некомерційна</a:t>
            </a:r>
            <a:r>
              <a:rPr lang="ru-RU" sz="2000" dirty="0"/>
              <a:t> </a:t>
            </a:r>
            <a:r>
              <a:rPr lang="ru-RU" sz="2000" dirty="0" err="1"/>
              <a:t>громадська</a:t>
            </a:r>
            <a:r>
              <a:rPr lang="ru-RU" sz="2000" dirty="0"/>
              <a:t> </a:t>
            </a:r>
            <a:r>
              <a:rPr lang="ru-RU" sz="2000" dirty="0" err="1"/>
              <a:t>організація</a:t>
            </a:r>
            <a:r>
              <a:rPr lang="ru-RU" sz="2000" dirty="0"/>
              <a:t>, заснована у 2015 </a:t>
            </a:r>
            <a:r>
              <a:rPr lang="ru-RU" sz="2000" dirty="0" err="1"/>
              <a:t>році</a:t>
            </a:r>
            <a:r>
              <a:rPr lang="ru-RU" sz="2000" dirty="0"/>
              <a:t> у </a:t>
            </a:r>
            <a:r>
              <a:rPr lang="ru-RU" sz="2000" dirty="0" err="1"/>
              <a:t>місті</a:t>
            </a:r>
            <a:r>
              <a:rPr lang="ru-RU" sz="2000" dirty="0"/>
              <a:t> </a:t>
            </a:r>
            <a:r>
              <a:rPr lang="ru-RU" sz="2000" dirty="0" err="1" smtClean="0"/>
              <a:t>Вінниця</a:t>
            </a:r>
            <a:r>
              <a:rPr lang="ru-RU" sz="2000" dirty="0" smtClean="0"/>
              <a:t>. Мета – </a:t>
            </a:r>
            <a:r>
              <a:rPr lang="ru-RU" sz="2000" dirty="0" err="1"/>
              <a:t>п</a:t>
            </a:r>
            <a:r>
              <a:rPr lang="ru-RU" sz="2000" dirty="0" err="1" smtClean="0"/>
              <a:t>опуляризація</a:t>
            </a:r>
            <a:r>
              <a:rPr lang="ru-RU" sz="2000" dirty="0" smtClean="0"/>
              <a:t> </a:t>
            </a:r>
            <a:r>
              <a:rPr lang="ru-RU" sz="2000" dirty="0" err="1"/>
              <a:t>сучасної</a:t>
            </a:r>
            <a:r>
              <a:rPr lang="ru-RU" sz="2000" dirty="0"/>
              <a:t> </a:t>
            </a:r>
            <a:r>
              <a:rPr lang="ru-RU" sz="2000" dirty="0" err="1"/>
              <a:t>української</a:t>
            </a:r>
            <a:r>
              <a:rPr lang="ru-RU" sz="2000" dirty="0"/>
              <a:t> </a:t>
            </a:r>
            <a:r>
              <a:rPr lang="ru-RU" sz="2000" dirty="0" err="1"/>
              <a:t>андеграундної</a:t>
            </a:r>
            <a:r>
              <a:rPr lang="ru-RU" sz="2000" dirty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168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Лекція №4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КОНКУРСИ, ВІДЗНАКИ, НАГОРОДИ У ПИСЬМЕННИЦЬКО-ВИДАВНИЧІЙ СФЕРІ. </a:t>
            </a:r>
            <a:r>
              <a:rPr lang="ru-RU" sz="2400" b="1" dirty="0" smtClean="0"/>
              <a:t>ГРОМАДСЬКІ ОРГАНІЗАЦІЇ, ФЕСТИВАЛІ</a:t>
            </a:r>
            <a:r>
              <a:rPr lang="uk-UA" sz="2400" b="1" dirty="0" smtClean="0"/>
              <a:t>, РЕЗИДЕНЦІЇ, ФУНДАЦІЇ ЛІТЕРАТУРНОГО ПРОСТОРУ. БУККРОССИНГ.</a:t>
            </a:r>
            <a:endParaRPr lang="uk-UA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1520" y="2132856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ПЛАН</a:t>
            </a:r>
          </a:p>
          <a:p>
            <a:pPr marL="342900" indent="-342900">
              <a:buAutoNum type="arabicPeriod"/>
            </a:pPr>
            <a:r>
              <a:rPr lang="uk-UA" sz="2400" dirty="0" smtClean="0"/>
              <a:t>ЛІТЕРАТУРНІ ГРОМАДСЬКІ ОРГАНІЗАЦІЇ ТА РЕЗИДЕНЦІЇ</a:t>
            </a:r>
          </a:p>
          <a:p>
            <a:pPr marL="342900" indent="-342900">
              <a:buAutoNum type="arabicPeriod"/>
            </a:pPr>
            <a:r>
              <a:rPr lang="uk-UA" sz="2400" dirty="0" smtClean="0"/>
              <a:t>ЛІТЕРАТУРНІ ФЕСТИВАЛІ </a:t>
            </a:r>
          </a:p>
          <a:p>
            <a:pPr marL="342900" indent="-342900">
              <a:buAutoNum type="arabicPeriod"/>
            </a:pPr>
            <a:r>
              <a:rPr lang="uk-UA" sz="2400" dirty="0" smtClean="0"/>
              <a:t>ФУНДАЦІЇ ЛІТЕРАТУРНОГО ПРОСТОРУ</a:t>
            </a:r>
          </a:p>
          <a:p>
            <a:pPr marL="342900" indent="-342900">
              <a:buAutoNum type="arabicPeriod"/>
            </a:pPr>
            <a:r>
              <a:rPr lang="uk-UA" sz="2400" dirty="0" smtClean="0"/>
              <a:t>БУККРОССИНГ ЯК ЗАСІБ ПОПУЛЯРИЗАЦІЇ КНИЖКИ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51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waw1-1.xx.fbcdn.net/hphotos-xlp1/v/t1.0-9/10404524_1647318178820555_5835119003280127996_n.jpg?oh=c821f427f2878f19723f95fd360ebc16&amp;oe=577FC2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68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43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litcentr.in.ua/_bd/2/960234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" y="21317"/>
            <a:ext cx="3757673" cy="34076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796970" y="260648"/>
            <a:ext cx="43795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Об'єднання Відповідальних Громадян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55768" y="660758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Кривий</a:t>
            </a:r>
            <a:r>
              <a:rPr lang="ru-RU" dirty="0"/>
              <a:t> </a:t>
            </a:r>
            <a:r>
              <a:rPr lang="ru-RU" dirty="0" err="1"/>
              <a:t>Ріг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445639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В організацію входять бізнесмени</a:t>
            </a:r>
            <a:r>
              <a:rPr lang="uk-UA" dirty="0"/>
              <a:t>, журналісти, митці, громадські діячі, науковці і просто небайдужі мешканці Кривого Рогу, люди, які засновують газети, організовують фестивалі, виставки, екологічні акції, працюють керівниками на великих підприємствах, ведуть програми на телебаченні, видають книжки і реалізовують міжнародні проекти – згуртувалися і створили «Об’єднання Відповідальних Громадян».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155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litcentr.in.ua/_bd/2/45830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22" y="-99392"/>
            <a:ext cx="9267680" cy="616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88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74396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2049410"/>
            <a:ext cx="5796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Запорізький</a:t>
            </a:r>
            <a:r>
              <a:rPr lang="ru-RU" sz="2000" b="1" dirty="0"/>
              <a:t> </a:t>
            </a:r>
            <a:r>
              <a:rPr lang="ru-RU" sz="2000" b="1" dirty="0" err="1" smtClean="0"/>
              <a:t>обласний</a:t>
            </a:r>
            <a:r>
              <a:rPr lang="ru-RU" sz="2000" b="1" dirty="0" smtClean="0"/>
              <a:t> </a:t>
            </a:r>
            <a:r>
              <a:rPr lang="ru-RU" sz="2000" b="1" dirty="0" err="1"/>
              <a:t>культурний</a:t>
            </a:r>
            <a:r>
              <a:rPr lang="ru-RU" sz="2000" b="1" dirty="0"/>
              <a:t> центр «Парнас»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27776" y="2449520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Запоріжжя</a:t>
            </a:r>
            <a:r>
              <a:rPr lang="ru-RU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62" y="321297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Мета</a:t>
            </a:r>
            <a:r>
              <a:rPr lang="ru-RU" sz="2000" dirty="0"/>
              <a:t> </a:t>
            </a:r>
            <a:r>
              <a:rPr lang="ru-RU" sz="2000" dirty="0" smtClean="0"/>
              <a:t>центру:</a:t>
            </a:r>
            <a:r>
              <a:rPr lang="ru-RU" sz="2000" dirty="0"/>
              <a:t> </a:t>
            </a:r>
            <a:r>
              <a:rPr lang="ru-RU" sz="2000" dirty="0" err="1"/>
              <a:t>об'єднання</a:t>
            </a:r>
            <a:r>
              <a:rPr lang="ru-RU" sz="2000" dirty="0"/>
              <a:t> </a:t>
            </a:r>
            <a:r>
              <a:rPr lang="ru-RU" sz="2000" dirty="0" err="1"/>
              <a:t>громадян</a:t>
            </a:r>
            <a:r>
              <a:rPr lang="ru-RU" sz="2000" dirty="0"/>
              <a:t> для </a:t>
            </a:r>
            <a:r>
              <a:rPr lang="ru-RU" sz="2000" dirty="0" err="1"/>
              <a:t>здійснення</a:t>
            </a:r>
            <a:r>
              <a:rPr lang="ru-RU" sz="2000" dirty="0"/>
              <a:t> </a:t>
            </a:r>
            <a:r>
              <a:rPr lang="ru-RU" sz="2000" dirty="0" err="1"/>
              <a:t>захисту</a:t>
            </a:r>
            <a:r>
              <a:rPr lang="ru-RU" sz="2000" dirty="0"/>
              <a:t> прав </a:t>
            </a:r>
            <a:r>
              <a:rPr lang="ru-RU" sz="2000" dirty="0" smtClean="0"/>
              <a:t>та свобод</a:t>
            </a:r>
            <a:r>
              <a:rPr lang="ru-RU" sz="2000" dirty="0"/>
              <a:t>, </a:t>
            </a:r>
            <a:r>
              <a:rPr lang="ru-RU" sz="2000" dirty="0" err="1"/>
              <a:t>задоволення</a:t>
            </a:r>
            <a:r>
              <a:rPr lang="ru-RU" sz="2000" dirty="0"/>
              <a:t> </a:t>
            </a:r>
            <a:r>
              <a:rPr lang="ru-RU" sz="2000" dirty="0" err="1"/>
              <a:t>суспільних</a:t>
            </a:r>
            <a:r>
              <a:rPr lang="ru-RU" sz="2000" dirty="0"/>
              <a:t>, </a:t>
            </a:r>
            <a:r>
              <a:rPr lang="ru-RU" sz="2000" dirty="0" err="1"/>
              <a:t>зокрема</a:t>
            </a:r>
            <a:r>
              <a:rPr lang="ru-RU" sz="2000" dirty="0"/>
              <a:t>, </a:t>
            </a:r>
            <a:r>
              <a:rPr lang="ru-RU" sz="2000" dirty="0" err="1"/>
              <a:t>соціальних</a:t>
            </a:r>
            <a:r>
              <a:rPr lang="ru-RU" sz="2000" dirty="0"/>
              <a:t>, </a:t>
            </a:r>
            <a:r>
              <a:rPr lang="ru-RU" sz="2000" dirty="0" err="1"/>
              <a:t>економічних</a:t>
            </a:r>
            <a:r>
              <a:rPr lang="ru-RU" sz="2000" dirty="0"/>
              <a:t>, </a:t>
            </a:r>
            <a:r>
              <a:rPr lang="ru-RU" sz="2000" dirty="0" err="1"/>
              <a:t>правових</a:t>
            </a:r>
            <a:r>
              <a:rPr lang="ru-RU" sz="2000" dirty="0" smtClean="0"/>
              <a:t>, </a:t>
            </a:r>
            <a:r>
              <a:rPr lang="ru-RU" sz="2000" dirty="0" err="1" smtClean="0"/>
              <a:t>творчих</a:t>
            </a:r>
            <a:r>
              <a:rPr lang="ru-RU" sz="2000" dirty="0"/>
              <a:t>, </a:t>
            </a:r>
            <a:r>
              <a:rPr lang="ru-RU" sz="2000" dirty="0" err="1" smtClean="0"/>
              <a:t>культурних</a:t>
            </a:r>
            <a:r>
              <a:rPr lang="ru-RU" sz="2000" dirty="0"/>
              <a:t> та </a:t>
            </a:r>
            <a:r>
              <a:rPr lang="ru-RU" sz="2000" dirty="0" err="1"/>
              <a:t>інших</a:t>
            </a:r>
            <a:r>
              <a:rPr lang="ru-RU" sz="2000" dirty="0"/>
              <a:t> </a:t>
            </a:r>
            <a:r>
              <a:rPr lang="ru-RU" sz="2000" dirty="0" err="1"/>
              <a:t>інтересів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7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arnassus.ho.ua/templates/Redtemplate/images/intervjusm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891480"/>
            <a:ext cx="9396536" cy="624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5735115"/>
            <a:ext cx="6001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Виставка картин, організована «Парнасом»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53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817909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467" y="71644"/>
            <a:ext cx="3491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Центр мистецтв «Арт-Простір»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64034" y="471754"/>
            <a:ext cx="1979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Запоріжжя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626" y="2564904"/>
            <a:ext cx="91476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/>
              <a:t>проектів</a:t>
            </a:r>
            <a:r>
              <a:rPr lang="ru-RU" dirty="0"/>
              <a:t> «Арт-Простору»: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Кіноклуб</a:t>
            </a:r>
            <a:r>
              <a:rPr lang="ru-RU" dirty="0"/>
              <a:t> «</a:t>
            </a:r>
            <a:r>
              <a:rPr lang="ru-RU" dirty="0" err="1"/>
              <a:t>Сходження</a:t>
            </a:r>
            <a:r>
              <a:rPr lang="ru-RU" dirty="0"/>
              <a:t>» - </a:t>
            </a:r>
            <a:r>
              <a:rPr lang="ru-RU" dirty="0" err="1"/>
              <a:t>Кіно</a:t>
            </a:r>
            <a:r>
              <a:rPr lang="ru-RU" dirty="0"/>
              <a:t> яке не </a:t>
            </a:r>
            <a:r>
              <a:rPr lang="ru-RU" dirty="0" err="1"/>
              <a:t>побачиш</a:t>
            </a:r>
            <a:r>
              <a:rPr lang="ru-RU" dirty="0"/>
              <a:t> по </a:t>
            </a:r>
            <a:r>
              <a:rPr lang="ru-RU" dirty="0" err="1"/>
              <a:t>телевізору</a:t>
            </a:r>
            <a:r>
              <a:rPr lang="ru-RU" dirty="0"/>
              <a:t> </a:t>
            </a:r>
            <a:r>
              <a:rPr lang="ru-RU" dirty="0" err="1"/>
              <a:t>Артхаусні</a:t>
            </a:r>
            <a:r>
              <a:rPr lang="ru-RU" dirty="0"/>
              <a:t> і </a:t>
            </a:r>
            <a:r>
              <a:rPr lang="ru-RU" dirty="0" err="1"/>
              <a:t>фестивальні</a:t>
            </a:r>
            <a:r>
              <a:rPr lang="ru-RU" dirty="0"/>
              <a:t> </a:t>
            </a:r>
            <a:r>
              <a:rPr lang="ru-RU" dirty="0" err="1"/>
              <a:t>фільми</a:t>
            </a:r>
            <a:endParaRPr lang="ru-RU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резиденція</a:t>
            </a:r>
            <a:r>
              <a:rPr lang="ru-RU" dirty="0"/>
              <a:t> «</a:t>
            </a:r>
            <a:r>
              <a:rPr lang="ru-RU" dirty="0" err="1"/>
              <a:t>КалендАрт</a:t>
            </a:r>
            <a:r>
              <a:rPr lang="ru-RU" dirty="0"/>
              <a:t>» - </a:t>
            </a:r>
            <a:r>
              <a:rPr lang="ru-RU" dirty="0" err="1"/>
              <a:t>Крим</a:t>
            </a:r>
            <a:r>
              <a:rPr lang="ru-RU" dirty="0"/>
              <a:t>, </a:t>
            </a:r>
            <a:r>
              <a:rPr lang="ru-RU" dirty="0" err="1"/>
              <a:t>Байдарська</a:t>
            </a:r>
            <a:r>
              <a:rPr lang="ru-RU" dirty="0"/>
              <a:t> долина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Новий</a:t>
            </a:r>
            <a:r>
              <a:rPr lang="ru-RU" dirty="0"/>
              <a:t> Театр - </a:t>
            </a:r>
            <a:r>
              <a:rPr lang="ru-RU" dirty="0" err="1"/>
              <a:t>Культурний</a:t>
            </a:r>
            <a:r>
              <a:rPr lang="ru-RU" dirty="0"/>
              <a:t> проект </a:t>
            </a:r>
            <a:r>
              <a:rPr lang="ru-RU" dirty="0" err="1"/>
              <a:t>Корпорації</a:t>
            </a:r>
            <a:r>
              <a:rPr lang="ru-RU" dirty="0"/>
              <a:t> «</a:t>
            </a:r>
            <a:r>
              <a:rPr lang="ru-RU" dirty="0" err="1"/>
              <a:t>Кераміст</a:t>
            </a:r>
            <a:r>
              <a:rPr lang="ru-RU" dirty="0"/>
              <a:t>»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/>
              <a:t>ВУЛИК - </a:t>
            </a:r>
            <a:r>
              <a:rPr lang="ru-RU" dirty="0" err="1"/>
              <a:t>Вуличний</a:t>
            </a:r>
            <a:r>
              <a:rPr lang="ru-RU" dirty="0"/>
              <a:t> </a:t>
            </a:r>
            <a:r>
              <a:rPr lang="ru-RU" dirty="0" err="1"/>
              <a:t>Університет</a:t>
            </a:r>
            <a:r>
              <a:rPr lang="ru-RU" dirty="0"/>
              <a:t> </a:t>
            </a:r>
            <a:r>
              <a:rPr lang="ru-RU" dirty="0" err="1"/>
              <a:t>ЛИцарів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endParaRPr lang="ru-RU" dirty="0"/>
          </a:p>
          <a:p>
            <a:pPr algn="just"/>
            <a:r>
              <a:rPr lang="ru-RU" dirty="0" smtClean="0"/>
              <a:t>  Центр </a:t>
            </a:r>
            <a:r>
              <a:rPr lang="ru-RU" dirty="0" err="1"/>
              <a:t>мистецтв</a:t>
            </a:r>
            <a:r>
              <a:rPr lang="ru-RU" dirty="0"/>
              <a:t> «Арт-</a:t>
            </a:r>
            <a:r>
              <a:rPr lang="ru-RU" dirty="0" err="1"/>
              <a:t>Простір</a:t>
            </a:r>
            <a:r>
              <a:rPr lang="ru-RU" dirty="0"/>
              <a:t>» </a:t>
            </a:r>
            <a:r>
              <a:rPr lang="ru-RU" dirty="0" err="1"/>
              <a:t>також</a:t>
            </a:r>
            <a:r>
              <a:rPr lang="ru-RU" dirty="0"/>
              <a:t> є </a:t>
            </a:r>
            <a:r>
              <a:rPr lang="ru-RU" dirty="0" err="1"/>
              <a:t>організатором</a:t>
            </a:r>
            <a:r>
              <a:rPr lang="ru-RU" dirty="0"/>
              <a:t> </a:t>
            </a:r>
            <a:r>
              <a:rPr lang="ru-RU" dirty="0" err="1"/>
              <a:t>щорічного</a:t>
            </a:r>
            <a:r>
              <a:rPr lang="ru-RU" dirty="0"/>
              <a:t> фестивалю «</a:t>
            </a:r>
            <a:r>
              <a:rPr lang="ru-RU" b="1" dirty="0" err="1"/>
              <a:t>Запорізька</a:t>
            </a:r>
            <a:r>
              <a:rPr lang="ru-RU" b="1" dirty="0"/>
              <a:t> </a:t>
            </a:r>
            <a:r>
              <a:rPr lang="ru-RU" b="1" dirty="0" err="1"/>
              <a:t>книжкова</a:t>
            </a:r>
            <a:r>
              <a:rPr lang="ru-RU" b="1" dirty="0"/>
              <a:t> толока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7583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2669406_767605756707580_190482384_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40" y="6749"/>
            <a:ext cx="4628057" cy="65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Резервная_копия_Fas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22" y="116632"/>
            <a:ext cx="4551003" cy="64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06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87524" y="218650"/>
            <a:ext cx="4456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Резиденція «Станіславський феномен»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95583" y="662694"/>
            <a:ext cx="2648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Місто: Івано-Франківськ </a:t>
            </a:r>
            <a:endParaRPr lang="ru-RU" dirty="0"/>
          </a:p>
        </p:txBody>
      </p:sp>
      <p:pic>
        <p:nvPicPr>
          <p:cNvPr id="6" name="Рисунок 5" descr="http://litcentr.in.ua/_bd/2/9707404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7100" cy="21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31166" y="2564904"/>
            <a:ext cx="91751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Проект </a:t>
            </a:r>
            <a:r>
              <a:rPr lang="ru-RU" sz="2000" dirty="0" err="1"/>
              <a:t>має</a:t>
            </a:r>
            <a:r>
              <a:rPr lang="ru-RU" sz="2000" dirty="0"/>
              <a:t> на </a:t>
            </a:r>
            <a:r>
              <a:rPr lang="ru-RU" sz="2000" dirty="0" err="1"/>
              <a:t>меті</a:t>
            </a:r>
            <a:r>
              <a:rPr lang="ru-RU" sz="2000" dirty="0"/>
              <a:t> не </a:t>
            </a:r>
            <a:r>
              <a:rPr lang="ru-RU" sz="2000" dirty="0" err="1"/>
              <a:t>лише</a:t>
            </a:r>
            <a:r>
              <a:rPr lang="ru-RU" sz="2000" dirty="0"/>
              <a:t> </a:t>
            </a:r>
            <a:r>
              <a:rPr lang="ru-RU" sz="2000" dirty="0" err="1"/>
              <a:t>підтримувати</a:t>
            </a:r>
            <a:r>
              <a:rPr lang="ru-RU" sz="2000" dirty="0"/>
              <a:t> </a:t>
            </a:r>
            <a:r>
              <a:rPr lang="ru-RU" sz="2000" dirty="0" err="1"/>
              <a:t>україномовних</a:t>
            </a:r>
            <a:r>
              <a:rPr lang="ru-RU" sz="2000" dirty="0"/>
              <a:t> </a:t>
            </a:r>
            <a:r>
              <a:rPr lang="ru-RU" sz="2000" dirty="0" err="1"/>
              <a:t>літераторів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, але й у </a:t>
            </a:r>
            <a:r>
              <a:rPr lang="ru-RU" sz="2000" dirty="0" err="1"/>
              <a:t>свій</a:t>
            </a:r>
            <a:r>
              <a:rPr lang="ru-RU" sz="2000" dirty="0"/>
              <a:t> </a:t>
            </a:r>
            <a:r>
              <a:rPr lang="ru-RU" sz="2000" dirty="0" err="1"/>
              <a:t>спосіб</a:t>
            </a:r>
            <a:r>
              <a:rPr lang="ru-RU" sz="2000" dirty="0"/>
              <a:t> </a:t>
            </a:r>
            <a:r>
              <a:rPr lang="ru-RU" sz="2000" dirty="0" err="1"/>
              <a:t>сприяти</a:t>
            </a:r>
            <a:r>
              <a:rPr lang="ru-RU" sz="2000" dirty="0"/>
              <a:t> </a:t>
            </a:r>
            <a:r>
              <a:rPr lang="ru-RU" sz="2000" dirty="0" err="1"/>
              <a:t>культурним</a:t>
            </a:r>
            <a:r>
              <a:rPr lang="ru-RU" sz="2000" dirty="0"/>
              <a:t> </a:t>
            </a:r>
            <a:r>
              <a:rPr lang="ru-RU" sz="2000" dirty="0" err="1"/>
              <a:t>обмінам</a:t>
            </a:r>
            <a:r>
              <a:rPr lang="ru-RU" sz="2000" dirty="0"/>
              <a:t>, </a:t>
            </a:r>
            <a:r>
              <a:rPr lang="ru-RU" sz="2000" dirty="0" err="1"/>
              <a:t>пізнанню</a:t>
            </a:r>
            <a:r>
              <a:rPr lang="ru-RU" sz="2000" dirty="0"/>
              <a:t> </a:t>
            </a:r>
            <a:r>
              <a:rPr lang="ru-RU" sz="2000" dirty="0" err="1"/>
              <a:t>рідного</a:t>
            </a:r>
            <a:r>
              <a:rPr lang="ru-RU" sz="2000" dirty="0"/>
              <a:t> краю та </a:t>
            </a:r>
            <a:r>
              <a:rPr lang="ru-RU" sz="2000" dirty="0" err="1"/>
              <a:t>народженню</a:t>
            </a:r>
            <a:r>
              <a:rPr lang="ru-RU" sz="2000" dirty="0"/>
              <a:t> </a:t>
            </a:r>
            <a:r>
              <a:rPr lang="ru-RU" sz="2000" dirty="0" err="1"/>
              <a:t>творів</a:t>
            </a:r>
            <a:r>
              <a:rPr lang="ru-RU" sz="2000" dirty="0"/>
              <a:t> з </a:t>
            </a:r>
            <a:r>
              <a:rPr lang="ru-RU" sz="2000" dirty="0" err="1"/>
              <a:t>регіональним</a:t>
            </a:r>
            <a:r>
              <a:rPr lang="ru-RU" sz="2000" dirty="0"/>
              <a:t> колоритом. </a:t>
            </a:r>
          </a:p>
          <a:p>
            <a:pPr algn="just"/>
            <a:r>
              <a:rPr lang="ru-RU" sz="2000" dirty="0" smtClean="0"/>
              <a:t>  За </a:t>
            </a:r>
            <a:r>
              <a:rPr lang="ru-RU" sz="2000" dirty="0" err="1"/>
              <a:t>задумом</a:t>
            </a:r>
            <a:r>
              <a:rPr lang="ru-RU" sz="2000" dirty="0"/>
              <a:t> </a:t>
            </a:r>
            <a:r>
              <a:rPr lang="ru-RU" sz="2000" dirty="0" err="1"/>
              <a:t>організаторів</a:t>
            </a:r>
            <a:r>
              <a:rPr lang="ru-RU" sz="2000" dirty="0"/>
              <a:t>, </a:t>
            </a:r>
            <a:r>
              <a:rPr lang="ru-RU" sz="2000" dirty="0" err="1"/>
              <a:t>життя</a:t>
            </a:r>
            <a:r>
              <a:rPr lang="ru-RU" sz="2000" dirty="0"/>
              <a:t> </a:t>
            </a:r>
            <a:r>
              <a:rPr lang="ru-RU" sz="2000" dirty="0" err="1"/>
              <a:t>письменників</a:t>
            </a:r>
            <a:r>
              <a:rPr lang="ru-RU" sz="2000" dirty="0"/>
              <a:t> на </a:t>
            </a:r>
            <a:r>
              <a:rPr lang="ru-RU" sz="2000" dirty="0" err="1"/>
              <a:t>резиденції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допомагати</a:t>
            </a:r>
            <a:r>
              <a:rPr lang="ru-RU" sz="2000" dirty="0"/>
              <a:t> </a:t>
            </a:r>
            <a:r>
              <a:rPr lang="ru-RU" sz="2000" dirty="0" err="1"/>
              <a:t>порозумінню</a:t>
            </a:r>
            <a:r>
              <a:rPr lang="ru-RU" sz="2000" dirty="0"/>
              <a:t>, </a:t>
            </a:r>
            <a:r>
              <a:rPr lang="ru-RU" sz="2000" dirty="0" err="1"/>
              <a:t>кооперації</a:t>
            </a:r>
            <a:r>
              <a:rPr lang="ru-RU" sz="2000" dirty="0"/>
              <a:t> та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регіонів</a:t>
            </a:r>
            <a:r>
              <a:rPr lang="ru-R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84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kurs.if.ua/media/gallery/full/d/s/dsc_39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163" y="0"/>
            <a:ext cx="13705640" cy="60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07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50126"/>
            <a:ext cx="4362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/>
              <a:t>2. ЛІТЕРАТУРНІ ФЕСТИВАЛІ</a:t>
            </a:r>
            <a:endParaRPr lang="uk-UA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0608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ФЕСТИВАЛЬ – </a:t>
            </a:r>
            <a:r>
              <a:rPr lang="ru-RU" sz="2400" dirty="0" err="1" smtClean="0"/>
              <a:t>масове</a:t>
            </a:r>
            <a:r>
              <a:rPr lang="ru-RU" sz="2400" dirty="0" smtClean="0"/>
              <a:t> </a:t>
            </a:r>
            <a:r>
              <a:rPr lang="ru-RU" sz="2400" dirty="0" err="1" smtClean="0"/>
              <a:t>дійство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включає</a:t>
            </a:r>
            <a:r>
              <a:rPr lang="ru-RU" sz="2400" dirty="0"/>
              <a:t> </a:t>
            </a:r>
            <a:r>
              <a:rPr lang="ru-RU" sz="2400" dirty="0" err="1"/>
              <a:t>огляд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демонстрацію</a:t>
            </a:r>
            <a:r>
              <a:rPr lang="ru-RU" sz="2400" dirty="0"/>
              <a:t> </a:t>
            </a:r>
            <a:r>
              <a:rPr lang="ru-RU" sz="2400" dirty="0" err="1"/>
              <a:t>досягнень</a:t>
            </a:r>
            <a:r>
              <a:rPr lang="ru-RU" sz="2400" dirty="0"/>
              <a:t> у </a:t>
            </a:r>
            <a:r>
              <a:rPr lang="ru-RU" sz="2400" dirty="0" err="1"/>
              <a:t>певних</a:t>
            </a:r>
            <a:r>
              <a:rPr lang="ru-RU" sz="2400" dirty="0"/>
              <a:t> видах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06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6055" y="252495"/>
            <a:ext cx="8928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uk-UA" sz="2800" dirty="0"/>
              <a:t>ЛІТЕРАТУРНІ ГРОМАДСЬКІ </a:t>
            </a:r>
            <a:r>
              <a:rPr lang="uk-UA" sz="2800" dirty="0" smtClean="0"/>
              <a:t>ОРГАНІЗАЦІЇ ТА РЕЗИДЕНЦІЇ</a:t>
            </a:r>
            <a:endParaRPr lang="uk-UA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-27708" y="1844824"/>
            <a:ext cx="9171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  ГРОМАДСЬКА ОРГАНІЗАЦІЯ - </a:t>
            </a:r>
            <a:r>
              <a:rPr lang="ru-RU" sz="2400" dirty="0" err="1"/>
              <a:t>об'єднання</a:t>
            </a:r>
            <a:r>
              <a:rPr lang="ru-RU" sz="2400" dirty="0"/>
              <a:t> </a:t>
            </a:r>
            <a:r>
              <a:rPr lang="ru-RU" sz="2400" dirty="0" err="1" smtClean="0"/>
              <a:t>громадян</a:t>
            </a:r>
            <a:r>
              <a:rPr lang="ru-RU" sz="2400" dirty="0"/>
              <a:t>,</a:t>
            </a:r>
            <a:r>
              <a:rPr lang="ru-RU" sz="2400" dirty="0" smtClean="0"/>
              <a:t> яке </a:t>
            </a:r>
            <a:r>
              <a:rPr lang="ru-RU" sz="2400" dirty="0" err="1" smtClean="0"/>
              <a:t>створюється</a:t>
            </a:r>
            <a:r>
              <a:rPr lang="ru-RU" sz="2400" dirty="0" smtClean="0"/>
              <a:t> </a:t>
            </a:r>
            <a:r>
              <a:rPr lang="ru-RU" sz="2400" dirty="0"/>
              <a:t>для </a:t>
            </a:r>
            <a:r>
              <a:rPr lang="ru-RU" sz="2400" dirty="0" err="1"/>
              <a:t>спільної</a:t>
            </a:r>
            <a:r>
              <a:rPr lang="ru-RU" sz="2400" dirty="0"/>
              <a:t> </a:t>
            </a:r>
            <a:r>
              <a:rPr lang="ru-RU" sz="2400" dirty="0" err="1"/>
              <a:t>реалізації</a:t>
            </a:r>
            <a:r>
              <a:rPr lang="ru-RU" sz="2400" dirty="0"/>
              <a:t> </a:t>
            </a:r>
            <a:r>
              <a:rPr lang="ru-RU" sz="2400" dirty="0" err="1"/>
              <a:t>спільних</a:t>
            </a:r>
            <a:r>
              <a:rPr lang="ru-RU" sz="2400" dirty="0"/>
              <a:t> </a:t>
            </a:r>
            <a:r>
              <a:rPr lang="ru-RU" sz="2400" dirty="0" err="1"/>
              <a:t>інтересів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06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litcentr.in.ua/_bd/1/2973027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3" y="-387424"/>
            <a:ext cx="3206750" cy="36690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023948" y="116632"/>
            <a:ext cx="3091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/>
              <a:t>Мистецький</a:t>
            </a:r>
            <a:r>
              <a:rPr lang="ru-RU" sz="2000" b="1" dirty="0"/>
              <a:t> фестиваль «Ї»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17788" y="546868"/>
            <a:ext cx="199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Тернопіль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9503" y="3270582"/>
            <a:ext cx="9163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Мистецький</a:t>
            </a:r>
            <a:r>
              <a:rPr lang="ru-RU" sz="2000" dirty="0" smtClean="0"/>
              <a:t> </a:t>
            </a:r>
            <a:r>
              <a:rPr lang="ru-RU" sz="2000" dirty="0"/>
              <a:t>фестиваль «Ї» - </a:t>
            </a:r>
            <a:r>
              <a:rPr lang="ru-RU" sz="2000" dirty="0" err="1"/>
              <a:t>молодий</a:t>
            </a:r>
            <a:r>
              <a:rPr lang="ru-RU" sz="2000" dirty="0"/>
              <a:t> </a:t>
            </a:r>
            <a:r>
              <a:rPr lang="ru-RU" sz="2000" dirty="0" err="1"/>
              <a:t>триденний</a:t>
            </a:r>
            <a:r>
              <a:rPr lang="ru-RU" sz="2000" dirty="0"/>
              <a:t> </a:t>
            </a:r>
            <a:r>
              <a:rPr lang="ru-RU" sz="2000" dirty="0" err="1"/>
              <a:t>мистецький</a:t>
            </a:r>
            <a:r>
              <a:rPr lang="ru-RU" sz="2000" dirty="0"/>
              <a:t> </a:t>
            </a:r>
            <a:r>
              <a:rPr lang="ru-RU" sz="2000" dirty="0" err="1"/>
              <a:t>захід</a:t>
            </a:r>
            <a:r>
              <a:rPr lang="ru-RU" sz="2000" dirty="0"/>
              <a:t>, </a:t>
            </a:r>
            <a:r>
              <a:rPr lang="ru-RU" sz="2000" dirty="0" err="1"/>
              <a:t>котрий</a:t>
            </a:r>
            <a:r>
              <a:rPr lang="ru-RU" sz="2000" dirty="0"/>
              <a:t> проводиться в м. </a:t>
            </a:r>
            <a:r>
              <a:rPr lang="ru-RU" sz="2000" dirty="0" err="1"/>
              <a:t>Тернополі</a:t>
            </a:r>
            <a:r>
              <a:rPr lang="ru-RU" sz="2000" dirty="0"/>
              <a:t> </a:t>
            </a:r>
            <a:r>
              <a:rPr lang="ru-RU" sz="2000" dirty="0" err="1"/>
              <a:t>щовесни</a:t>
            </a:r>
            <a:r>
              <a:rPr lang="ru-RU" sz="2000" dirty="0"/>
              <a:t>. Участь </a:t>
            </a:r>
            <a:r>
              <a:rPr lang="ru-RU" sz="2000" dirty="0" err="1"/>
              <a:t>відомих</a:t>
            </a:r>
            <a:r>
              <a:rPr lang="ru-RU" sz="2000" dirty="0"/>
              <a:t> </a:t>
            </a:r>
            <a:r>
              <a:rPr lang="ru-RU" sz="2000" dirty="0" err="1"/>
              <a:t>митців</a:t>
            </a:r>
            <a:r>
              <a:rPr lang="ru-RU" sz="2000" dirty="0"/>
              <a:t> слова </a:t>
            </a:r>
            <a:r>
              <a:rPr lang="ru-RU" sz="2000" dirty="0" err="1"/>
              <a:t>сучасного</a:t>
            </a:r>
            <a:r>
              <a:rPr lang="ru-RU" sz="2000" dirty="0"/>
              <a:t> </a:t>
            </a:r>
            <a:r>
              <a:rPr lang="ru-RU" sz="2000" dirty="0" err="1"/>
              <a:t>літературно</a:t>
            </a:r>
            <a:r>
              <a:rPr lang="ru-RU" sz="2000" dirty="0"/>
              <a:t> </a:t>
            </a:r>
            <a:r>
              <a:rPr lang="ru-RU" sz="2000" dirty="0" err="1"/>
              <a:t>процесу</a:t>
            </a:r>
            <a:r>
              <a:rPr lang="ru-RU" sz="2000" dirty="0"/>
              <a:t>, </a:t>
            </a:r>
            <a:r>
              <a:rPr lang="ru-RU" sz="2000" dirty="0" err="1"/>
              <a:t>молодих</a:t>
            </a:r>
            <a:r>
              <a:rPr lang="ru-RU" sz="2000" dirty="0"/>
              <a:t> </a:t>
            </a:r>
            <a:r>
              <a:rPr lang="ru-RU" sz="2000" dirty="0" err="1"/>
              <a:t>музикантів</a:t>
            </a:r>
            <a:r>
              <a:rPr lang="ru-RU" sz="2000" dirty="0"/>
              <a:t> та </a:t>
            </a:r>
            <a:r>
              <a:rPr lang="ru-RU" sz="2000" dirty="0" err="1"/>
              <a:t>художників</a:t>
            </a:r>
            <a:r>
              <a:rPr lang="ru-RU" sz="2000" dirty="0"/>
              <a:t> </a:t>
            </a:r>
            <a:r>
              <a:rPr lang="ru-RU" sz="2000" dirty="0" err="1"/>
              <a:t>подарують</a:t>
            </a:r>
            <a:r>
              <a:rPr lang="ru-RU" sz="2000" dirty="0"/>
              <a:t> Вам </a:t>
            </a:r>
            <a:r>
              <a:rPr lang="ru-RU" sz="2000" dirty="0" err="1"/>
              <a:t>чудову</a:t>
            </a:r>
            <a:r>
              <a:rPr lang="ru-RU" sz="2000" dirty="0"/>
              <a:t> атмосферу для </a:t>
            </a:r>
            <a:r>
              <a:rPr lang="ru-RU" sz="2000" dirty="0" err="1"/>
              <a:t>роздумів</a:t>
            </a:r>
            <a:r>
              <a:rPr lang="ru-RU" sz="2000" dirty="0"/>
              <a:t> та </a:t>
            </a:r>
            <a:r>
              <a:rPr lang="ru-RU" sz="2000" dirty="0" err="1"/>
              <a:t>відпочинку</a:t>
            </a:r>
            <a:r>
              <a:rPr lang="ru-RU" sz="2000" dirty="0"/>
              <a:t>. </a:t>
            </a:r>
            <a:r>
              <a:rPr lang="ru-RU" sz="2000" dirty="0" err="1"/>
              <a:t>Захід</a:t>
            </a:r>
            <a:r>
              <a:rPr lang="ru-RU" sz="2000" dirty="0"/>
              <a:t> проводиться з метою </a:t>
            </a:r>
            <a:r>
              <a:rPr lang="ru-RU" sz="2000" dirty="0" err="1"/>
              <a:t>популяризації</a:t>
            </a:r>
            <a:r>
              <a:rPr lang="ru-RU" sz="2000" dirty="0"/>
              <a:t> </a:t>
            </a:r>
            <a:r>
              <a:rPr lang="ru-RU" sz="2000" dirty="0" err="1"/>
              <a:t>сучасного</a:t>
            </a:r>
            <a:r>
              <a:rPr lang="ru-RU" sz="2000" dirty="0"/>
              <a:t> </a:t>
            </a:r>
            <a:r>
              <a:rPr lang="ru-RU" sz="2000" dirty="0" err="1"/>
              <a:t>українського</a:t>
            </a:r>
            <a:r>
              <a:rPr lang="ru-RU" sz="2000" dirty="0"/>
              <a:t> </a:t>
            </a:r>
            <a:r>
              <a:rPr lang="ru-RU" sz="2000" dirty="0" err="1"/>
              <a:t>мистецтва</a:t>
            </a:r>
            <a:r>
              <a:rPr lang="ru-RU" sz="2000" dirty="0"/>
              <a:t> </a:t>
            </a:r>
            <a:r>
              <a:rPr lang="ru-RU" sz="2000" dirty="0" err="1"/>
              <a:t>серед</a:t>
            </a:r>
            <a:r>
              <a:rPr lang="ru-RU" sz="2000" dirty="0"/>
              <a:t> </a:t>
            </a:r>
            <a:r>
              <a:rPr lang="ru-RU" sz="2000" dirty="0" err="1"/>
              <a:t>молоді</a:t>
            </a:r>
            <a:r>
              <a:rPr lang="ru-RU" sz="2000" dirty="0"/>
              <a:t>, </a:t>
            </a:r>
            <a:r>
              <a:rPr lang="ru-RU" sz="2000" dirty="0" err="1"/>
              <a:t>тернополян</a:t>
            </a:r>
            <a:r>
              <a:rPr lang="ru-RU" sz="2000" dirty="0"/>
              <a:t> та гостей </a:t>
            </a:r>
            <a:r>
              <a:rPr lang="ru-RU" sz="2000" dirty="0" err="1"/>
              <a:t>міста</a:t>
            </a:r>
            <a:r>
              <a:rPr lang="ru-RU" sz="20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1223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litcentr.in.ua/_bd/1/7379659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93" y="0"/>
            <a:ext cx="9246693" cy="51571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4826675"/>
            <a:ext cx="91717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Фестиваль </a:t>
            </a:r>
            <a:r>
              <a:rPr lang="ru-RU" b="1" dirty="0" err="1"/>
              <a:t>передбачає</a:t>
            </a:r>
            <a:r>
              <a:rPr lang="ru-RU" dirty="0"/>
              <a:t>: </a:t>
            </a:r>
          </a:p>
          <a:p>
            <a:pPr lvl="0" algn="ctr"/>
            <a:r>
              <a:rPr lang="ru-RU" dirty="0" err="1">
                <a:solidFill>
                  <a:schemeClr val="bg1"/>
                </a:solidFill>
              </a:rPr>
              <a:t>Презентації</a:t>
            </a:r>
            <a:r>
              <a:rPr lang="ru-RU" dirty="0">
                <a:solidFill>
                  <a:schemeClr val="bg1"/>
                </a:solidFill>
              </a:rPr>
              <a:t> книг; </a:t>
            </a:r>
          </a:p>
          <a:p>
            <a:pPr lvl="0" algn="ctr"/>
            <a:r>
              <a:rPr lang="ru-RU" dirty="0" err="1">
                <a:solidFill>
                  <a:schemeClr val="bg1"/>
                </a:solidFill>
              </a:rPr>
              <a:t>Прес</a:t>
            </a:r>
            <a:r>
              <a:rPr lang="ru-RU" dirty="0">
                <a:solidFill>
                  <a:schemeClr val="bg1"/>
                </a:solidFill>
              </a:rPr>
              <a:t> – </a:t>
            </a:r>
            <a:r>
              <a:rPr lang="ru-RU" dirty="0" err="1">
                <a:solidFill>
                  <a:schemeClr val="bg1"/>
                </a:solidFill>
              </a:rPr>
              <a:t>конференції</a:t>
            </a:r>
            <a:r>
              <a:rPr lang="ru-RU" dirty="0">
                <a:solidFill>
                  <a:schemeClr val="bg1"/>
                </a:solidFill>
              </a:rPr>
              <a:t>; </a:t>
            </a:r>
          </a:p>
          <a:p>
            <a:pPr lvl="0" algn="ctr"/>
            <a:r>
              <a:rPr lang="ru-RU" dirty="0" err="1">
                <a:solidFill>
                  <a:schemeClr val="bg1"/>
                </a:solidFill>
              </a:rPr>
              <a:t>Літературні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читання</a:t>
            </a:r>
            <a:r>
              <a:rPr lang="ru-RU" dirty="0">
                <a:solidFill>
                  <a:schemeClr val="bg1"/>
                </a:solidFill>
              </a:rPr>
              <a:t>; </a:t>
            </a:r>
          </a:p>
          <a:p>
            <a:pPr lvl="0" algn="ctr"/>
            <a:r>
              <a:rPr lang="ru-RU" dirty="0" err="1">
                <a:solidFill>
                  <a:schemeClr val="bg1"/>
                </a:solidFill>
              </a:rPr>
              <a:t>Виступи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музичних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гуртів</a:t>
            </a:r>
            <a:r>
              <a:rPr lang="ru-RU" dirty="0">
                <a:solidFill>
                  <a:schemeClr val="bg1"/>
                </a:solidFill>
              </a:rPr>
              <a:t>; </a:t>
            </a:r>
          </a:p>
          <a:p>
            <a:pPr lvl="0" algn="ctr"/>
            <a:r>
              <a:rPr lang="ru-RU" dirty="0" err="1">
                <a:solidFill>
                  <a:schemeClr val="bg1"/>
                </a:solidFill>
              </a:rPr>
              <a:t>Виставку</a:t>
            </a:r>
            <a:r>
              <a:rPr lang="ru-RU" dirty="0">
                <a:solidFill>
                  <a:schemeClr val="bg1"/>
                </a:solidFill>
              </a:rPr>
              <a:t> картин та </a:t>
            </a:r>
            <a:r>
              <a:rPr lang="ru-RU" dirty="0" err="1">
                <a:solidFill>
                  <a:schemeClr val="bg1"/>
                </a:solidFill>
              </a:rPr>
              <a:t>фотографій</a:t>
            </a:r>
            <a:r>
              <a:rPr lang="ru-RU" dirty="0">
                <a:solidFill>
                  <a:schemeClr val="bg1"/>
                </a:solidFill>
              </a:rPr>
              <a:t>; </a:t>
            </a:r>
          </a:p>
          <a:p>
            <a:pPr lvl="0" algn="ctr"/>
            <a:r>
              <a:rPr lang="ru-RU" dirty="0" err="1">
                <a:solidFill>
                  <a:schemeClr val="bg1"/>
                </a:solidFill>
              </a:rPr>
              <a:t>Покази</a:t>
            </a:r>
            <a:r>
              <a:rPr lang="ru-RU" dirty="0">
                <a:solidFill>
                  <a:schemeClr val="bg1"/>
                </a:solidFill>
              </a:rPr>
              <a:t> документального </a:t>
            </a:r>
            <a:r>
              <a:rPr lang="ru-RU" dirty="0" err="1">
                <a:solidFill>
                  <a:schemeClr val="bg1"/>
                </a:solidFill>
              </a:rPr>
              <a:t>кіно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тощо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" y="1"/>
            <a:ext cx="3027020" cy="314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 err="1"/>
              <a:t>Міжнародний</a:t>
            </a:r>
            <a:r>
              <a:rPr lang="ru-RU" sz="2000" b="1" dirty="0"/>
              <a:t> Фестиваль </a:t>
            </a:r>
            <a:r>
              <a:rPr lang="ru-RU" sz="2000" b="1" dirty="0" err="1"/>
              <a:t>мистецтв</a:t>
            </a:r>
            <a:r>
              <a:rPr lang="ru-RU" sz="2000" b="1" dirty="0"/>
              <a:t>, науки та </a:t>
            </a:r>
            <a:r>
              <a:rPr lang="ru-RU" sz="2000" b="1" dirty="0" err="1"/>
              <a:t>культури</a:t>
            </a:r>
            <a:r>
              <a:rPr lang="ru-RU" sz="2000" b="1" dirty="0"/>
              <a:t> </a:t>
            </a:r>
            <a:r>
              <a:rPr lang="ru-RU" sz="2000" b="1" dirty="0" err="1"/>
              <a:t>Файнокрай</a:t>
            </a:r>
            <a:r>
              <a:rPr lang="ru-RU" sz="2000" b="1" dirty="0"/>
              <a:t>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64288" y="836712"/>
            <a:ext cx="2006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Запоріжжя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0980" y="3148663"/>
            <a:ext cx="9201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</a:t>
            </a:r>
            <a:r>
              <a:rPr lang="ru-RU" sz="2000" dirty="0" err="1" smtClean="0"/>
              <a:t>Міжнародний</a:t>
            </a:r>
            <a:r>
              <a:rPr lang="ru-RU" sz="2000" dirty="0" smtClean="0"/>
              <a:t> </a:t>
            </a:r>
            <a:r>
              <a:rPr lang="ru-RU" sz="2000" dirty="0"/>
              <a:t>Фестиваль </a:t>
            </a:r>
            <a:r>
              <a:rPr lang="ru-RU" sz="2000" dirty="0" err="1"/>
              <a:t>мистецтв</a:t>
            </a:r>
            <a:r>
              <a:rPr lang="ru-RU" sz="2000" dirty="0"/>
              <a:t>, науки та </a:t>
            </a:r>
            <a:r>
              <a:rPr lang="ru-RU" sz="2000" dirty="0" err="1"/>
              <a:t>культури</a:t>
            </a:r>
            <a:r>
              <a:rPr lang="ru-RU" sz="2000" dirty="0"/>
              <a:t> "</a:t>
            </a:r>
            <a:r>
              <a:rPr lang="ru-RU" sz="2000" dirty="0" err="1"/>
              <a:t>Файнокрай</a:t>
            </a:r>
            <a:r>
              <a:rPr lang="ru-RU" sz="2000" dirty="0"/>
              <a:t>" - </a:t>
            </a:r>
            <a:r>
              <a:rPr lang="ru-RU" sz="2000" dirty="0" err="1"/>
              <a:t>конкурсний</a:t>
            </a:r>
            <a:r>
              <a:rPr lang="ru-RU" sz="2000" dirty="0"/>
              <a:t> </a:t>
            </a:r>
            <a:r>
              <a:rPr lang="ru-RU" sz="2000" dirty="0" err="1"/>
              <a:t>комплексний</a:t>
            </a:r>
            <a:r>
              <a:rPr lang="ru-RU" sz="2000" dirty="0"/>
              <a:t> фестиваль,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об'єднує</a:t>
            </a:r>
            <a:r>
              <a:rPr lang="ru-RU" sz="2000" dirty="0"/>
              <a:t> в одну </a:t>
            </a:r>
            <a:r>
              <a:rPr lang="ru-RU" sz="2000" dirty="0" err="1"/>
              <a:t>велику</a:t>
            </a:r>
            <a:r>
              <a:rPr lang="ru-RU" sz="2000" dirty="0"/>
              <a:t> родину </a:t>
            </a:r>
            <a:r>
              <a:rPr lang="ru-RU" sz="2000" dirty="0" err="1"/>
              <a:t>творчих</a:t>
            </a:r>
            <a:r>
              <a:rPr lang="ru-RU" sz="2000" dirty="0"/>
              <a:t> </a:t>
            </a:r>
            <a:r>
              <a:rPr lang="ru-RU" sz="2000" dirty="0" err="1"/>
              <a:t>дітей</a:t>
            </a:r>
            <a:r>
              <a:rPr lang="ru-RU" sz="2000" dirty="0"/>
              <a:t> та молодь, </a:t>
            </a:r>
            <a:r>
              <a:rPr lang="ru-RU" sz="2000" dirty="0" err="1"/>
              <a:t>юних</a:t>
            </a:r>
            <a:r>
              <a:rPr lang="ru-RU" sz="2000" dirty="0"/>
              <a:t> </a:t>
            </a:r>
            <a:r>
              <a:rPr lang="ru-RU" sz="2000" dirty="0" err="1"/>
              <a:t>митців</a:t>
            </a:r>
            <a:r>
              <a:rPr lang="ru-RU" sz="2000" dirty="0"/>
              <a:t> і </a:t>
            </a:r>
            <a:r>
              <a:rPr lang="ru-RU" sz="2000" dirty="0" err="1"/>
              <a:t>науковців</a:t>
            </a:r>
            <a:r>
              <a:rPr lang="ru-RU" sz="2000" dirty="0"/>
              <a:t>, </a:t>
            </a:r>
            <a:r>
              <a:rPr lang="ru-RU" sz="2000" dirty="0" err="1"/>
              <a:t>літераторів</a:t>
            </a:r>
            <a:r>
              <a:rPr lang="ru-RU" sz="2000" dirty="0"/>
              <a:t> і </a:t>
            </a:r>
            <a:r>
              <a:rPr lang="ru-RU" sz="2000" dirty="0" err="1"/>
              <a:t>спортсменів</a:t>
            </a:r>
            <a:r>
              <a:rPr lang="ru-RU" sz="2000" dirty="0"/>
              <a:t>.</a:t>
            </a:r>
          </a:p>
          <a:p>
            <a:r>
              <a:rPr lang="ru-RU" sz="2000" dirty="0"/>
              <a:t> </a:t>
            </a:r>
            <a:r>
              <a:rPr lang="ru-RU" sz="2000" dirty="0" smtClean="0"/>
              <a:t>  В </a:t>
            </a:r>
            <a:r>
              <a:rPr lang="ru-RU" sz="2000" dirty="0"/>
              <a:t>рамках Фестивалю </a:t>
            </a:r>
            <a:r>
              <a:rPr lang="ru-RU" sz="2000" dirty="0" err="1"/>
              <a:t>відбуваються</a:t>
            </a:r>
            <a:r>
              <a:rPr lang="ru-RU" sz="2000" dirty="0"/>
              <a:t> </a:t>
            </a:r>
            <a:r>
              <a:rPr lang="ru-RU" sz="2000" i="1" dirty="0"/>
              <a:t>Школа </a:t>
            </a:r>
            <a:r>
              <a:rPr lang="ru-RU" sz="2000" i="1" dirty="0" err="1"/>
              <a:t>жестової</a:t>
            </a:r>
            <a:r>
              <a:rPr lang="ru-RU" sz="2000" i="1" dirty="0"/>
              <a:t> </a:t>
            </a:r>
            <a:r>
              <a:rPr lang="ru-RU" sz="2000" i="1" dirty="0" err="1"/>
              <a:t>мови</a:t>
            </a:r>
            <a:r>
              <a:rPr lang="ru-RU" sz="2000" dirty="0"/>
              <a:t>, </a:t>
            </a:r>
            <a:r>
              <a:rPr lang="ru-RU" sz="2000" dirty="0" err="1"/>
              <a:t>конкурси</a:t>
            </a:r>
            <a:r>
              <a:rPr lang="ru-RU" sz="2000" dirty="0"/>
              <a:t> </a:t>
            </a:r>
            <a:r>
              <a:rPr lang="ru-RU" sz="2000" dirty="0" err="1"/>
              <a:t>малюнків</a:t>
            </a:r>
            <a:r>
              <a:rPr lang="ru-RU" sz="2000" dirty="0"/>
              <a:t> та фото з </a:t>
            </a:r>
            <a:r>
              <a:rPr lang="ru-RU" sz="2000" dirty="0" err="1"/>
              <a:t>наступними</a:t>
            </a:r>
            <a:r>
              <a:rPr lang="ru-RU" sz="2000" dirty="0"/>
              <a:t> </a:t>
            </a:r>
            <a:r>
              <a:rPr lang="ru-RU" sz="2000" dirty="0" err="1"/>
              <a:t>виставками</a:t>
            </a:r>
            <a:r>
              <a:rPr lang="ru-RU" sz="2000" dirty="0"/>
              <a:t>, </a:t>
            </a:r>
            <a:r>
              <a:rPr lang="ru-RU" sz="2000" dirty="0" err="1"/>
              <a:t>літературний</a:t>
            </a:r>
            <a:r>
              <a:rPr lang="ru-RU" sz="2000" dirty="0"/>
              <a:t> конкурс </a:t>
            </a:r>
            <a:r>
              <a:rPr lang="ru-RU" sz="2000" i="1" dirty="0"/>
              <a:t>"</a:t>
            </a:r>
            <a:r>
              <a:rPr lang="ru-RU" sz="2000" i="1" dirty="0" err="1"/>
              <a:t>Мрії</a:t>
            </a:r>
            <a:r>
              <a:rPr lang="ru-RU" sz="2000" i="1" dirty="0"/>
              <a:t>, </a:t>
            </a:r>
            <a:r>
              <a:rPr lang="ru-RU" sz="2000" i="1" dirty="0" err="1"/>
              <a:t>відгукніться</a:t>
            </a:r>
            <a:r>
              <a:rPr lang="ru-RU" sz="2000" i="1" dirty="0"/>
              <a:t>"</a:t>
            </a:r>
            <a:r>
              <a:rPr lang="ru-RU" sz="2000" dirty="0"/>
              <a:t>, </a:t>
            </a:r>
            <a:r>
              <a:rPr lang="ru-RU" sz="2000" dirty="0" err="1"/>
              <a:t>творчі</a:t>
            </a:r>
            <a:r>
              <a:rPr lang="ru-RU" sz="2000" dirty="0"/>
              <a:t> </a:t>
            </a:r>
            <a:r>
              <a:rPr lang="ru-RU" sz="2000" dirty="0" err="1"/>
              <a:t>зустрічі</a:t>
            </a:r>
            <a:r>
              <a:rPr lang="ru-RU" sz="2000" dirty="0"/>
              <a:t> та </a:t>
            </a:r>
            <a:r>
              <a:rPr lang="ru-RU" sz="2000" dirty="0" err="1"/>
              <a:t>майстер-класи</a:t>
            </a:r>
            <a:r>
              <a:rPr lang="ru-RU" sz="2000" dirty="0"/>
              <a:t>, </a:t>
            </a:r>
            <a:r>
              <a:rPr lang="ru-RU" sz="2000" dirty="0" err="1"/>
              <a:t>екскурсії</a:t>
            </a:r>
            <a:r>
              <a:rPr lang="ru-RU" sz="2000" dirty="0"/>
              <a:t> та </a:t>
            </a:r>
            <a:r>
              <a:rPr lang="ru-RU" sz="2000" dirty="0" err="1"/>
              <a:t>конкурси</a:t>
            </a:r>
            <a:r>
              <a:rPr lang="ru-RU" sz="2000" dirty="0"/>
              <a:t> </a:t>
            </a:r>
            <a:r>
              <a:rPr lang="ru-RU" sz="2000" dirty="0" err="1"/>
              <a:t>талантів</a:t>
            </a:r>
            <a:r>
              <a:rPr lang="ru-RU" sz="20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08275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s10951.vk.me/u27449576/146608432/z_7d0c9e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080" y="-290082"/>
            <a:ext cx="999960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21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litcentr.in.ua/_bd/2/2660679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993"/>
            <a:ext cx="2843808" cy="28879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246073" y="0"/>
            <a:ext cx="3897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Фестиваль «</a:t>
            </a:r>
            <a:r>
              <a:rPr lang="ru-RU" sz="2000" b="1" dirty="0" err="1"/>
              <a:t>Книжковий</a:t>
            </a:r>
            <a:r>
              <a:rPr lang="ru-RU" sz="2000" b="1" dirty="0"/>
              <a:t> Арсенал»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212976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«</a:t>
            </a:r>
            <a:r>
              <a:rPr lang="ru-RU" sz="2000" dirty="0" err="1"/>
              <a:t>Книжковий</a:t>
            </a:r>
            <a:r>
              <a:rPr lang="ru-RU" sz="2000" dirty="0"/>
              <a:t> Арсенал» – </a:t>
            </a:r>
            <a:r>
              <a:rPr lang="ru-RU" sz="2000" dirty="0" err="1"/>
              <a:t>щорічний</a:t>
            </a:r>
            <a:r>
              <a:rPr lang="ru-RU" sz="2000" dirty="0"/>
              <a:t> проект </a:t>
            </a:r>
            <a:r>
              <a:rPr lang="ru-RU" sz="2000" dirty="0" err="1"/>
              <a:t>Національного</a:t>
            </a:r>
            <a:r>
              <a:rPr lang="ru-RU" sz="2000" dirty="0"/>
              <a:t> культурно-</a:t>
            </a:r>
            <a:r>
              <a:rPr lang="ru-RU" sz="2000" dirty="0" err="1"/>
              <a:t>мистецького</a:t>
            </a:r>
            <a:r>
              <a:rPr lang="ru-RU" sz="2000" dirty="0"/>
              <a:t> та музейного комплексу «</a:t>
            </a:r>
            <a:r>
              <a:rPr lang="ru-RU" sz="2000" dirty="0" err="1"/>
              <a:t>Мистецький</a:t>
            </a:r>
            <a:r>
              <a:rPr lang="ru-RU" sz="2000" dirty="0"/>
              <a:t> Арсенал»,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на </a:t>
            </a:r>
            <a:r>
              <a:rPr lang="ru-RU" sz="2000" dirty="0" err="1"/>
              <a:t>меті</a:t>
            </a:r>
            <a:r>
              <a:rPr lang="ru-RU" sz="2000" dirty="0"/>
              <a:t> </a:t>
            </a:r>
            <a:r>
              <a:rPr lang="ru-RU" sz="2000" dirty="0" err="1"/>
              <a:t>популяризацію</a:t>
            </a:r>
            <a:r>
              <a:rPr lang="ru-RU" sz="2000" dirty="0"/>
              <a:t> </a:t>
            </a:r>
            <a:r>
              <a:rPr lang="ru-RU" sz="2000" dirty="0" err="1"/>
              <a:t>читання</a:t>
            </a:r>
            <a:r>
              <a:rPr lang="ru-RU" sz="2000" dirty="0"/>
              <a:t>, </a:t>
            </a:r>
            <a:r>
              <a:rPr lang="ru-RU" sz="2000" dirty="0" err="1"/>
              <a:t>розширення</a:t>
            </a:r>
            <a:r>
              <a:rPr lang="ru-RU" sz="2000" dirty="0"/>
              <a:t> актуального культурного контексту для </a:t>
            </a:r>
            <a:r>
              <a:rPr lang="ru-RU" sz="2000" dirty="0" err="1"/>
              <a:t>книговидання</a:t>
            </a:r>
            <a:r>
              <a:rPr lang="ru-RU" sz="2000" dirty="0"/>
              <a:t>, </a:t>
            </a:r>
            <a:r>
              <a:rPr lang="ru-RU" sz="2000" dirty="0" err="1"/>
              <a:t>посилення</a:t>
            </a:r>
            <a:r>
              <a:rPr lang="ru-RU" sz="2000" dirty="0"/>
              <a:t> </a:t>
            </a:r>
            <a:r>
              <a:rPr lang="ru-RU" sz="2000" dirty="0" err="1"/>
              <a:t>міжнародного</a:t>
            </a:r>
            <a:r>
              <a:rPr lang="ru-RU" sz="2000" dirty="0"/>
              <a:t> </a:t>
            </a:r>
            <a:r>
              <a:rPr lang="ru-RU" sz="2000" dirty="0" err="1"/>
              <a:t>обміну</a:t>
            </a:r>
            <a:r>
              <a:rPr lang="ru-RU" sz="2000" dirty="0"/>
              <a:t> та </a:t>
            </a:r>
            <a:r>
              <a:rPr lang="ru-RU" sz="2000" dirty="0" err="1"/>
              <a:t>підтримку</a:t>
            </a:r>
            <a:r>
              <a:rPr lang="ru-RU" sz="2000" dirty="0"/>
              <a:t> </a:t>
            </a:r>
            <a:r>
              <a:rPr lang="ru-RU" sz="2000" dirty="0" err="1"/>
              <a:t>інтелектуальної</a:t>
            </a:r>
            <a:r>
              <a:rPr lang="ru-RU" sz="2000" dirty="0"/>
              <a:t>, </a:t>
            </a:r>
            <a:r>
              <a:rPr lang="ru-RU" sz="2000" dirty="0" err="1"/>
              <a:t>мистецької</a:t>
            </a:r>
            <a:r>
              <a:rPr lang="ru-RU" sz="2000" dirty="0"/>
              <a:t> книги.</a:t>
            </a:r>
          </a:p>
        </p:txBody>
      </p:sp>
    </p:spTree>
    <p:extLst>
      <p:ext uri="{BB962C8B-B14F-4D97-AF65-F5344CB8AC3E}">
        <p14:creationId xmlns:p14="http://schemas.microsoft.com/office/powerpoint/2010/main" val="106216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714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 err="1" smtClean="0">
                <a:solidFill>
                  <a:schemeClr val="bg1"/>
                </a:solidFill>
              </a:rPr>
              <a:t>Сьогодні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найбільша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подія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Східній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Європі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поєднує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літературу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мистецтвом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Особливість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Книжкового</a:t>
            </a:r>
            <a:r>
              <a:rPr lang="ru-RU" dirty="0">
                <a:solidFill>
                  <a:schemeClr val="bg1"/>
                </a:solidFill>
              </a:rPr>
              <a:t> Арсеналу у тому,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показує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літературу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лише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ринковий</a:t>
            </a:r>
            <a:r>
              <a:rPr lang="ru-RU" dirty="0">
                <a:solidFill>
                  <a:schemeClr val="bg1"/>
                </a:solidFill>
              </a:rPr>
              <a:t> продукт, але й як </a:t>
            </a:r>
            <a:r>
              <a:rPr lang="ru-RU" dirty="0" err="1">
                <a:solidFill>
                  <a:schemeClr val="bg1"/>
                </a:solidFill>
              </a:rPr>
              <a:t>частину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сучасного</a:t>
            </a:r>
            <a:r>
              <a:rPr lang="ru-RU" dirty="0">
                <a:solidFill>
                  <a:schemeClr val="bg1"/>
                </a:solidFill>
              </a:rPr>
              <a:t> стилю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важливу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складову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інформаційного</a:t>
            </a:r>
            <a:r>
              <a:rPr lang="ru-RU" dirty="0">
                <a:solidFill>
                  <a:schemeClr val="bg1"/>
                </a:solidFill>
              </a:rPr>
              <a:t> простору, яка активно </a:t>
            </a:r>
            <a:r>
              <a:rPr lang="ru-RU" dirty="0" err="1">
                <a:solidFill>
                  <a:schemeClr val="bg1"/>
                </a:solidFill>
              </a:rPr>
              <a:t>взаємодіє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соціумом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осмислює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політичні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культурні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трансформації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знаходить</a:t>
            </a:r>
            <a:r>
              <a:rPr lang="ru-RU" dirty="0">
                <a:solidFill>
                  <a:schemeClr val="bg1"/>
                </a:solidFill>
              </a:rPr>
              <a:t> точки </a:t>
            </a:r>
            <a:r>
              <a:rPr lang="ru-RU" dirty="0" err="1">
                <a:solidFill>
                  <a:schemeClr val="bg1"/>
                </a:solidFill>
              </a:rPr>
              <a:t>перетину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літературою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візуальним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мистецтвом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музикою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кіно</a:t>
            </a:r>
            <a:r>
              <a:rPr lang="ru-RU" dirty="0">
                <a:solidFill>
                  <a:schemeClr val="bg1"/>
                </a:solidFill>
              </a:rPr>
              <a:t>, театром.</a:t>
            </a:r>
          </a:p>
        </p:txBody>
      </p:sp>
      <p:pic>
        <p:nvPicPr>
          <p:cNvPr id="5" name="Рисунок 4" descr="http://litcentr.in.ua/_bd/2/5040386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71400"/>
            <a:ext cx="10009112" cy="5275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6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315415"/>
            <a:ext cx="313115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-1143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 err="1"/>
              <a:t>Міжнародний</a:t>
            </a:r>
            <a:r>
              <a:rPr lang="ru-RU" sz="2000" b="1" dirty="0"/>
              <a:t> фестиваль </a:t>
            </a:r>
            <a:r>
              <a:rPr lang="ru-RU" sz="2000" b="1" dirty="0" err="1"/>
              <a:t>поезії</a:t>
            </a:r>
            <a:r>
              <a:rPr lang="ru-RU" sz="2000" b="1" dirty="0"/>
              <a:t> «</a:t>
            </a:r>
            <a:r>
              <a:rPr lang="ru-RU" sz="2000" b="1" dirty="0" err="1"/>
              <a:t>Київські</a:t>
            </a:r>
            <a:r>
              <a:rPr lang="ru-RU" sz="2000" b="1" dirty="0"/>
              <a:t> </a:t>
            </a:r>
            <a:r>
              <a:rPr lang="ru-RU" sz="2000" b="1" dirty="0" err="1"/>
              <a:t>Лаври</a:t>
            </a:r>
            <a:r>
              <a:rPr lang="ru-RU" sz="2000" b="1" dirty="0"/>
              <a:t>»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95618" y="696448"/>
            <a:ext cx="1348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Київ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8100" y="2852936"/>
            <a:ext cx="9182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Міжнародний</a:t>
            </a:r>
            <a:r>
              <a:rPr lang="ru-RU" sz="2000" dirty="0" smtClean="0"/>
              <a:t> </a:t>
            </a:r>
            <a:r>
              <a:rPr lang="ru-RU" sz="2000" dirty="0"/>
              <a:t>фестиваль </a:t>
            </a:r>
            <a:r>
              <a:rPr lang="ru-RU" sz="2000" dirty="0" err="1"/>
              <a:t>поезії</a:t>
            </a:r>
            <a:r>
              <a:rPr lang="ru-RU" sz="2000" dirty="0"/>
              <a:t> «</a:t>
            </a:r>
            <a:r>
              <a:rPr lang="ru-RU" sz="2000" dirty="0" err="1"/>
              <a:t>Київські</a:t>
            </a:r>
            <a:r>
              <a:rPr lang="ru-RU" sz="2000" dirty="0"/>
              <a:t> </a:t>
            </a:r>
            <a:r>
              <a:rPr lang="ru-RU" sz="2000" dirty="0" err="1"/>
              <a:t>Лаври</a:t>
            </a:r>
            <a:r>
              <a:rPr lang="ru-RU" sz="2000" dirty="0"/>
              <a:t>» - одна з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масштабних</a:t>
            </a:r>
            <a:r>
              <a:rPr lang="ru-RU" sz="2000" dirty="0"/>
              <a:t> й </a:t>
            </a:r>
            <a:r>
              <a:rPr lang="ru-RU" sz="2000" dirty="0" err="1"/>
              <a:t>авторитетних</a:t>
            </a:r>
            <a:r>
              <a:rPr lang="ru-RU" sz="2000" dirty="0"/>
              <a:t> </a:t>
            </a:r>
            <a:r>
              <a:rPr lang="ru-RU" sz="2000" dirty="0" err="1"/>
              <a:t>літературних</a:t>
            </a:r>
            <a:r>
              <a:rPr lang="ru-RU" sz="2000" dirty="0"/>
              <a:t> </a:t>
            </a:r>
            <a:r>
              <a:rPr lang="ru-RU" sz="2000" dirty="0" err="1"/>
              <a:t>подій</a:t>
            </a:r>
            <a:r>
              <a:rPr lang="ru-RU" sz="2000" dirty="0"/>
              <a:t> на </a:t>
            </a:r>
            <a:r>
              <a:rPr lang="ru-RU" sz="2000" dirty="0" err="1"/>
              <a:t>пострадянському</a:t>
            </a:r>
            <a:r>
              <a:rPr lang="ru-RU" sz="2000" dirty="0"/>
              <a:t> </a:t>
            </a:r>
            <a:r>
              <a:rPr lang="ru-RU" sz="2000" dirty="0" err="1"/>
              <a:t>просторі</a:t>
            </a:r>
            <a:r>
              <a:rPr lang="ru-RU" sz="2000" dirty="0"/>
              <a:t>. </a:t>
            </a:r>
            <a:r>
              <a:rPr lang="ru-RU" sz="2000" dirty="0" err="1"/>
              <a:t>Засновником</a:t>
            </a:r>
            <a:r>
              <a:rPr lang="ru-RU" sz="2000" dirty="0"/>
              <a:t> і </a:t>
            </a:r>
            <a:r>
              <a:rPr lang="ru-RU" sz="2000" dirty="0" err="1"/>
              <a:t>беззмінним</a:t>
            </a:r>
            <a:r>
              <a:rPr lang="ru-RU" sz="2000" dirty="0"/>
              <a:t> </a:t>
            </a:r>
            <a:r>
              <a:rPr lang="ru-RU" sz="2000" dirty="0" err="1"/>
              <a:t>організатором</a:t>
            </a:r>
            <a:r>
              <a:rPr lang="ru-RU" sz="2000" dirty="0"/>
              <a:t> фестивалю є журнал про </a:t>
            </a:r>
            <a:r>
              <a:rPr lang="ru-RU" sz="2000" dirty="0" err="1"/>
              <a:t>сучасну</a:t>
            </a:r>
            <a:r>
              <a:rPr lang="ru-RU" sz="2000" dirty="0"/>
              <a:t> культуру «ШО». Фестиваль проводиться в </a:t>
            </a:r>
            <a:r>
              <a:rPr lang="ru-RU" sz="2000" dirty="0" err="1"/>
              <a:t>Києві</a:t>
            </a:r>
            <a:r>
              <a:rPr lang="ru-RU" sz="2000" dirty="0"/>
              <a:t> (</a:t>
            </a:r>
            <a:r>
              <a:rPr lang="ru-RU" sz="2000" dirty="0" err="1"/>
              <a:t>зазвичай</a:t>
            </a:r>
            <a:r>
              <a:rPr lang="ru-RU" sz="2000" dirty="0"/>
              <a:t> - в </a:t>
            </a:r>
            <a:r>
              <a:rPr lang="ru-RU" sz="2000" dirty="0" err="1"/>
              <a:t>середині</a:t>
            </a:r>
            <a:r>
              <a:rPr lang="ru-RU" sz="2000" dirty="0"/>
              <a:t> </a:t>
            </a:r>
            <a:r>
              <a:rPr lang="ru-RU" sz="2000" dirty="0" err="1"/>
              <a:t>травня</a:t>
            </a:r>
            <a:r>
              <a:rPr lang="ru-RU" sz="2000" dirty="0"/>
              <a:t>) з 2006 року</a:t>
            </a:r>
            <a:r>
              <a:rPr lang="ru-RU" sz="2000" dirty="0" smtClean="0"/>
              <a:t>.</a:t>
            </a:r>
            <a:endParaRPr lang="ru-RU" sz="2000" dirty="0"/>
          </a:p>
          <a:p>
            <a:pPr algn="just"/>
            <a:r>
              <a:rPr lang="ru-RU" sz="2000" dirty="0" smtClean="0"/>
              <a:t>  За </a:t>
            </a:r>
            <a:r>
              <a:rPr lang="ru-RU" sz="2000" dirty="0"/>
              <a:t>роки </a:t>
            </a:r>
            <a:r>
              <a:rPr lang="ru-RU" sz="2000" dirty="0" err="1"/>
              <a:t>існування</a:t>
            </a:r>
            <a:r>
              <a:rPr lang="ru-RU" sz="2000" dirty="0"/>
              <a:t> фестивалю в </a:t>
            </a:r>
            <a:r>
              <a:rPr lang="ru-RU" sz="2000" dirty="0" err="1"/>
              <a:t>ньому</a:t>
            </a:r>
            <a:r>
              <a:rPr lang="ru-RU" sz="2000" dirty="0"/>
              <a:t> взяли участь </a:t>
            </a:r>
            <a:r>
              <a:rPr lang="ru-RU" sz="2000" dirty="0" err="1"/>
              <a:t>понад</a:t>
            </a:r>
            <a:r>
              <a:rPr lang="ru-RU" sz="2000" dirty="0"/>
              <a:t> 500 </a:t>
            </a:r>
            <a:r>
              <a:rPr lang="ru-RU" sz="2000" dirty="0" err="1"/>
              <a:t>поетів</a:t>
            </a:r>
            <a:r>
              <a:rPr lang="ru-RU" sz="2000" dirty="0"/>
              <a:t>, </a:t>
            </a:r>
            <a:r>
              <a:rPr lang="ru-RU" sz="2000" dirty="0" err="1"/>
              <a:t>літературних</a:t>
            </a:r>
            <a:r>
              <a:rPr lang="ru-RU" sz="2000" dirty="0"/>
              <a:t> </a:t>
            </a:r>
            <a:r>
              <a:rPr lang="ru-RU" sz="2000" dirty="0" err="1"/>
              <a:t>критиків</a:t>
            </a:r>
            <a:r>
              <a:rPr lang="ru-RU" sz="2000" dirty="0"/>
              <a:t>, </a:t>
            </a:r>
            <a:r>
              <a:rPr lang="ru-RU" sz="2000" dirty="0" err="1"/>
              <a:t>музикантів</a:t>
            </a:r>
            <a:r>
              <a:rPr lang="ru-RU" sz="2000" dirty="0"/>
              <a:t>, </a:t>
            </a:r>
            <a:r>
              <a:rPr lang="ru-RU" sz="2000" dirty="0" err="1"/>
              <a:t>культуртрегерів</a:t>
            </a:r>
            <a:r>
              <a:rPr lang="ru-RU" sz="2000" dirty="0"/>
              <a:t> з </a:t>
            </a:r>
            <a:r>
              <a:rPr lang="ru-RU" sz="2000" dirty="0" err="1"/>
              <a:t>України</a:t>
            </a:r>
            <a:r>
              <a:rPr lang="ru-RU" sz="2000" dirty="0"/>
              <a:t>, </a:t>
            </a:r>
            <a:r>
              <a:rPr lang="ru-RU" sz="2000" dirty="0" err="1"/>
              <a:t>Білорусі</a:t>
            </a:r>
            <a:r>
              <a:rPr lang="ru-RU" sz="2000" dirty="0"/>
              <a:t>, </a:t>
            </a:r>
            <a:r>
              <a:rPr lang="ru-RU" sz="2000" dirty="0" err="1"/>
              <a:t>Польщі</a:t>
            </a:r>
            <a:r>
              <a:rPr lang="ru-RU" sz="2000" dirty="0"/>
              <a:t>, </a:t>
            </a:r>
            <a:r>
              <a:rPr lang="ru-RU" sz="2000" dirty="0" err="1"/>
              <a:t>Росії</a:t>
            </a:r>
            <a:r>
              <a:rPr lang="ru-RU" sz="2000" dirty="0"/>
              <a:t>, </a:t>
            </a:r>
            <a:r>
              <a:rPr lang="ru-RU" sz="2000" dirty="0" err="1"/>
              <a:t>Грузії</a:t>
            </a:r>
            <a:r>
              <a:rPr lang="ru-RU" sz="2000" dirty="0"/>
              <a:t>, </a:t>
            </a:r>
            <a:r>
              <a:rPr lang="ru-RU" sz="2000" dirty="0" err="1"/>
              <a:t>Израїлю</a:t>
            </a:r>
            <a:r>
              <a:rPr lang="ru-RU" sz="2000" dirty="0"/>
              <a:t>, США, </a:t>
            </a:r>
            <a:r>
              <a:rPr lang="ru-RU" sz="2000" dirty="0" err="1"/>
              <a:t>Македонії</a:t>
            </a:r>
            <a:r>
              <a:rPr lang="ru-RU" sz="2000" dirty="0"/>
              <a:t>, Казахстану, </a:t>
            </a:r>
            <a:r>
              <a:rPr lang="ru-RU" sz="2000" dirty="0" err="1"/>
              <a:t>Франції</a:t>
            </a:r>
            <a:r>
              <a:rPr lang="ru-RU" sz="2000" dirty="0"/>
              <a:t> та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країн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17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litcentr.in.ua/_bd/2/57631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34" y="-22448"/>
            <a:ext cx="9365034" cy="625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915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litcentr.in.ua/_bd/3/010643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8" y="-29166"/>
            <a:ext cx="3225196" cy="32421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31463" y="188640"/>
            <a:ext cx="34125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 err="1" smtClean="0"/>
              <a:t>Запорізька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книжкова</a:t>
            </a:r>
            <a:r>
              <a:rPr lang="ru-RU" sz="2000" b="1" dirty="0" smtClean="0"/>
              <a:t> толока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94122" y="588750"/>
            <a:ext cx="1979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Запоріжжя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38" y="3429000"/>
            <a:ext cx="91374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Мета</a:t>
            </a:r>
            <a:r>
              <a:rPr lang="ru-RU" sz="2000" dirty="0"/>
              <a:t>: </a:t>
            </a:r>
            <a:r>
              <a:rPr lang="ru-RU" sz="2000" dirty="0" err="1"/>
              <a:t>популяризація</a:t>
            </a:r>
            <a:r>
              <a:rPr lang="ru-RU" sz="2000" dirty="0"/>
              <a:t> </a:t>
            </a:r>
            <a:r>
              <a:rPr lang="ru-RU" sz="2000" dirty="0" err="1"/>
              <a:t>літератури</a:t>
            </a:r>
            <a:r>
              <a:rPr lang="ru-RU" sz="2000" dirty="0"/>
              <a:t> та </a:t>
            </a:r>
            <a:r>
              <a:rPr lang="ru-RU" sz="2000" dirty="0" err="1"/>
              <a:t>книгочитання</a:t>
            </a:r>
            <a:r>
              <a:rPr lang="ru-RU" sz="2000" dirty="0"/>
              <a:t>, </a:t>
            </a:r>
            <a:r>
              <a:rPr lang="ru-RU" sz="2000" dirty="0" err="1"/>
              <a:t>налагодження</a:t>
            </a:r>
            <a:r>
              <a:rPr lang="ru-RU" sz="2000" dirty="0"/>
              <a:t> </a:t>
            </a:r>
            <a:r>
              <a:rPr lang="ru-RU" sz="2000" dirty="0" err="1"/>
              <a:t>комунікації</a:t>
            </a:r>
            <a:r>
              <a:rPr lang="ru-RU" sz="2000" dirty="0"/>
              <a:t> </a:t>
            </a:r>
            <a:r>
              <a:rPr lang="ru-RU" sz="2000" dirty="0" err="1"/>
              <a:t>між</a:t>
            </a:r>
            <a:r>
              <a:rPr lang="ru-RU" sz="2000" dirty="0"/>
              <a:t> </a:t>
            </a:r>
            <a:r>
              <a:rPr lang="ru-RU" sz="2000" dirty="0" err="1"/>
              <a:t>читачами</a:t>
            </a:r>
            <a:r>
              <a:rPr lang="ru-RU" sz="2000" dirty="0"/>
              <a:t>, </a:t>
            </a:r>
            <a:r>
              <a:rPr lang="ru-RU" sz="2000" dirty="0" err="1"/>
              <a:t>видавцями</a:t>
            </a:r>
            <a:r>
              <a:rPr lang="ru-RU" sz="2000" dirty="0"/>
              <a:t>, </a:t>
            </a:r>
            <a:r>
              <a:rPr lang="ru-RU" sz="2000" dirty="0" err="1"/>
              <a:t>культурними</a:t>
            </a:r>
            <a:r>
              <a:rPr lang="ru-RU" sz="2000" dirty="0"/>
              <a:t> </a:t>
            </a:r>
            <a:r>
              <a:rPr lang="ru-RU" sz="2000" dirty="0" err="1"/>
              <a:t>діячами</a:t>
            </a:r>
            <a:r>
              <a:rPr lang="ru-RU" sz="2000" dirty="0"/>
              <a:t> – </a:t>
            </a:r>
            <a:r>
              <a:rPr lang="ru-RU" sz="2000" dirty="0" err="1"/>
              <a:t>представниками</a:t>
            </a:r>
            <a:r>
              <a:rPr lang="ru-RU" sz="2000" dirty="0"/>
              <a:t> </a:t>
            </a:r>
            <a:r>
              <a:rPr lang="ru-RU" sz="2000" dirty="0" err="1"/>
              <a:t>місцевих</a:t>
            </a:r>
            <a:r>
              <a:rPr lang="ru-RU" sz="2000" dirty="0"/>
              <a:t> громад та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регіонів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42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depo.ua/static/files/gallery_uploads/images/%D0%B8%D0%BB%D0%BE%D0%B2%D0%B0%D0%B9%D1%81%D0%B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6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464"/>
            <a:ext cx="3736975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564903"/>
            <a:ext cx="91183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«</a:t>
            </a:r>
            <a:r>
              <a:rPr lang="ru-RU" sz="2000" dirty="0"/>
              <a:t>Центр </a:t>
            </a:r>
            <a:r>
              <a:rPr lang="ru-RU" sz="2000" dirty="0" err="1"/>
              <a:t>літературної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» – </a:t>
            </a:r>
            <a:r>
              <a:rPr lang="ru-RU" sz="2000" dirty="0" err="1"/>
              <a:t>освітня</a:t>
            </a:r>
            <a:r>
              <a:rPr lang="ru-RU" sz="2000" dirty="0"/>
              <a:t> </a:t>
            </a:r>
            <a:r>
              <a:rPr lang="ru-RU" sz="2000" dirty="0" err="1"/>
              <a:t>організація</a:t>
            </a:r>
            <a:r>
              <a:rPr lang="ru-RU" sz="2000" dirty="0"/>
              <a:t>, метою </a:t>
            </a:r>
            <a:r>
              <a:rPr lang="ru-RU" sz="2000" dirty="0" err="1"/>
              <a:t>якої</a:t>
            </a:r>
            <a:r>
              <a:rPr lang="ru-RU" sz="2000" dirty="0"/>
              <a:t> є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літературної</a:t>
            </a:r>
            <a:r>
              <a:rPr lang="ru-RU" sz="2000" dirty="0"/>
              <a:t> та </a:t>
            </a:r>
            <a:r>
              <a:rPr lang="ru-RU" sz="2000" dirty="0" err="1"/>
              <a:t>книжкової</a:t>
            </a:r>
            <a:r>
              <a:rPr lang="ru-RU" sz="2000" dirty="0"/>
              <a:t> сфер шляхом </a:t>
            </a: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освітньої</a:t>
            </a:r>
            <a:r>
              <a:rPr lang="ru-RU" sz="2000" dirty="0"/>
              <a:t> </a:t>
            </a:r>
            <a:r>
              <a:rPr lang="ru-RU" sz="2000" dirty="0" err="1"/>
              <a:t>платформи</a:t>
            </a:r>
            <a:r>
              <a:rPr lang="ru-RU" sz="2000" dirty="0"/>
              <a:t> для </a:t>
            </a:r>
            <a:r>
              <a:rPr lang="ru-RU" sz="2000" dirty="0" err="1"/>
              <a:t>обміну</a:t>
            </a:r>
            <a:r>
              <a:rPr lang="ru-RU" sz="2000" dirty="0"/>
              <a:t> </a:t>
            </a:r>
            <a:r>
              <a:rPr lang="ru-RU" sz="2000" dirty="0" err="1"/>
              <a:t>досвідом</a:t>
            </a:r>
            <a:r>
              <a:rPr lang="ru-RU" sz="2000" dirty="0"/>
              <a:t>, </a:t>
            </a:r>
            <a:r>
              <a:rPr lang="ru-RU" sz="2000" dirty="0" err="1"/>
              <a:t>професійного</a:t>
            </a:r>
            <a:r>
              <a:rPr lang="ru-RU" sz="2000" dirty="0"/>
              <a:t> </a:t>
            </a:r>
            <a:r>
              <a:rPr lang="ru-RU" sz="2000" dirty="0" err="1"/>
              <a:t>зростання</a:t>
            </a:r>
            <a:r>
              <a:rPr lang="ru-RU" sz="2000" dirty="0"/>
              <a:t> та </a:t>
            </a:r>
            <a:r>
              <a:rPr lang="ru-RU" sz="2000" dirty="0" err="1"/>
              <a:t>комунікації</a:t>
            </a:r>
            <a:r>
              <a:rPr lang="ru-RU" sz="2000" dirty="0"/>
              <a:t> </a:t>
            </a:r>
            <a:r>
              <a:rPr lang="ru-RU" sz="2000" dirty="0" err="1"/>
              <a:t>учасників</a:t>
            </a:r>
            <a:r>
              <a:rPr lang="ru-RU" sz="2000" dirty="0"/>
              <a:t> культурного </a:t>
            </a:r>
            <a:r>
              <a:rPr lang="ru-RU" sz="2000" dirty="0" err="1"/>
              <a:t>процесу</a:t>
            </a:r>
            <a:r>
              <a:rPr lang="ru-RU" sz="2000" dirty="0"/>
              <a:t>. Засновано у </a:t>
            </a:r>
            <a:r>
              <a:rPr lang="ru-RU" sz="2000" dirty="0" err="1"/>
              <a:t>березні</a:t>
            </a:r>
            <a:r>
              <a:rPr lang="ru-RU" sz="2000" dirty="0"/>
              <a:t> 2013 р.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96336" y="936357"/>
            <a:ext cx="1345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Київ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4149080"/>
            <a:ext cx="4834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err="1"/>
              <a:t>Формати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: </a:t>
            </a:r>
            <a:r>
              <a:rPr lang="ru-RU" dirty="0" err="1"/>
              <a:t>літературні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, </a:t>
            </a:r>
            <a:r>
              <a:rPr lang="ru-RU" dirty="0" err="1"/>
              <a:t>авторські</a:t>
            </a:r>
            <a:r>
              <a:rPr lang="ru-RU" dirty="0"/>
              <a:t> </a:t>
            </a:r>
            <a:r>
              <a:rPr lang="ru-RU" dirty="0" err="1"/>
              <a:t>курси</a:t>
            </a:r>
            <a:r>
              <a:rPr lang="ru-RU" dirty="0"/>
              <a:t>, </a:t>
            </a:r>
            <a:r>
              <a:rPr lang="ru-RU" dirty="0" err="1"/>
              <a:t>лекторії</a:t>
            </a:r>
            <a:r>
              <a:rPr lang="ru-RU" dirty="0"/>
              <a:t>, </a:t>
            </a:r>
            <a:r>
              <a:rPr lang="ru-RU" dirty="0" err="1"/>
              <a:t>creative</a:t>
            </a:r>
            <a:r>
              <a:rPr lang="ru-RU" dirty="0"/>
              <a:t> </a:t>
            </a:r>
            <a:r>
              <a:rPr lang="ru-RU" dirty="0" err="1"/>
              <a:t>writing</a:t>
            </a:r>
            <a:r>
              <a:rPr lang="ru-RU" dirty="0"/>
              <a:t>, </a:t>
            </a:r>
            <a:r>
              <a:rPr lang="ru-RU" dirty="0" err="1"/>
              <a:t>літературні</a:t>
            </a:r>
            <a:r>
              <a:rPr lang="ru-RU" dirty="0"/>
              <a:t> тури, </a:t>
            </a:r>
            <a:r>
              <a:rPr lang="ru-RU" dirty="0" err="1"/>
              <a:t>видавничі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46768" y="536247"/>
            <a:ext cx="2985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Центр </a:t>
            </a:r>
            <a:r>
              <a:rPr lang="ru-RU" sz="2000" b="1" dirty="0" err="1"/>
              <a:t>літературної</a:t>
            </a:r>
            <a:r>
              <a:rPr lang="ru-RU" sz="2000" b="1" dirty="0"/>
              <a:t> </a:t>
            </a:r>
            <a:r>
              <a:rPr lang="ru-RU" sz="2000" b="1" dirty="0" err="1"/>
              <a:t>освіти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246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1610"/>
            <a:ext cx="6290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3</a:t>
            </a:r>
            <a:r>
              <a:rPr lang="uk-UA" sz="2800" dirty="0" smtClean="0"/>
              <a:t>. ФУНДАЦІЇ ЛІТЕРАТУРНОГО ПРОСТОРУ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54245"/>
            <a:ext cx="4593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uk-UA" sz="2400" dirty="0" smtClean="0"/>
              <a:t>  ФУНДАЦІЯ – те саме, що і фонд.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450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2" y="-17157"/>
            <a:ext cx="4022398" cy="524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207925"/>
            <a:ext cx="3158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err="1"/>
              <a:t>Фундація</a:t>
            </a:r>
            <a:r>
              <a:rPr lang="ru-RU" sz="2000" b="1" dirty="0"/>
              <a:t> </a:t>
            </a:r>
            <a:r>
              <a:rPr lang="ru-RU" sz="2000" b="1" dirty="0" err="1"/>
              <a:t>Дарини</a:t>
            </a:r>
            <a:r>
              <a:rPr lang="ru-RU" sz="2000" b="1" dirty="0"/>
              <a:t> </a:t>
            </a:r>
            <a:r>
              <a:rPr lang="ru-RU" sz="2000" b="1" dirty="0" err="1" smtClean="0"/>
              <a:t>Жолдак</a:t>
            </a:r>
            <a:endParaRPr lang="ru-RU" sz="2000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7822258" y="588385"/>
            <a:ext cx="1348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Київ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49227" y="134076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/>
              <a:t>  З </a:t>
            </a:r>
            <a:r>
              <a:rPr lang="ru-RU" sz="2000" dirty="0"/>
              <a:t>2012 року «</a:t>
            </a:r>
            <a:r>
              <a:rPr lang="ru-RU" sz="2000" dirty="0" err="1"/>
              <a:t>Фундація</a:t>
            </a:r>
            <a:r>
              <a:rPr lang="ru-RU" sz="2000" dirty="0"/>
              <a:t> </a:t>
            </a:r>
            <a:r>
              <a:rPr lang="ru-RU" sz="2000" dirty="0" err="1"/>
              <a:t>Дарини</a:t>
            </a:r>
            <a:r>
              <a:rPr lang="ru-RU" sz="2000" dirty="0"/>
              <a:t> </a:t>
            </a:r>
            <a:r>
              <a:rPr lang="ru-RU" sz="2000" dirty="0" err="1"/>
              <a:t>Жолдак</a:t>
            </a:r>
            <a:r>
              <a:rPr lang="ru-RU" sz="2000" dirty="0"/>
              <a:t>» </a:t>
            </a:r>
            <a:r>
              <a:rPr lang="ru-RU" sz="2000" dirty="0" err="1"/>
              <a:t>надає</a:t>
            </a:r>
            <a:r>
              <a:rPr lang="ru-RU" sz="2000" dirty="0"/>
              <a:t> </a:t>
            </a:r>
            <a:r>
              <a:rPr lang="ru-RU" sz="2000" dirty="0" err="1"/>
              <a:t>матеріальну</a:t>
            </a:r>
            <a:r>
              <a:rPr lang="ru-RU" sz="2000" dirty="0"/>
              <a:t> </a:t>
            </a:r>
            <a:r>
              <a:rPr lang="ru-RU" sz="2000" dirty="0" err="1"/>
              <a:t>допомогу</a:t>
            </a:r>
            <a:r>
              <a:rPr lang="ru-RU" sz="2000" dirty="0"/>
              <a:t> </a:t>
            </a:r>
            <a:r>
              <a:rPr lang="ru-RU" sz="2000" dirty="0" err="1"/>
              <a:t>дитячим</a:t>
            </a:r>
            <a:r>
              <a:rPr lang="ru-RU" sz="2000" dirty="0"/>
              <a:t> </a:t>
            </a:r>
            <a:r>
              <a:rPr lang="ru-RU" sz="2000" dirty="0" err="1"/>
              <a:t>будинкам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займається</a:t>
            </a:r>
            <a:r>
              <a:rPr lang="ru-RU" sz="2000" dirty="0"/>
              <a:t> </a:t>
            </a:r>
            <a:r>
              <a:rPr lang="ru-RU" sz="2000" dirty="0" err="1"/>
              <a:t>культурними</a:t>
            </a:r>
            <a:r>
              <a:rPr lang="ru-RU" sz="2000" dirty="0"/>
              <a:t> проектами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української</a:t>
            </a:r>
            <a:r>
              <a:rPr lang="ru-RU" sz="2000" dirty="0"/>
              <a:t> </a:t>
            </a:r>
            <a:r>
              <a:rPr lang="ru-RU" sz="2000" dirty="0" err="1"/>
              <a:t>мови</a:t>
            </a:r>
            <a:r>
              <a:rPr lang="ru-RU" sz="2000" dirty="0"/>
              <a:t>, </a:t>
            </a:r>
            <a:r>
              <a:rPr lang="ru-RU" sz="2000" dirty="0" err="1"/>
              <a:t>культури</a:t>
            </a:r>
            <a:r>
              <a:rPr lang="ru-RU" sz="2000" dirty="0"/>
              <a:t> та </a:t>
            </a:r>
            <a:r>
              <a:rPr lang="ru-RU" sz="2000" dirty="0" err="1"/>
              <a:t>мистецтва</a:t>
            </a:r>
            <a:r>
              <a:rPr lang="ru-RU" sz="2000" dirty="0"/>
              <a:t>. Ми </a:t>
            </a:r>
            <a:r>
              <a:rPr lang="ru-RU" sz="2000" dirty="0" err="1"/>
              <a:t>працюємо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закритими</a:t>
            </a:r>
            <a:r>
              <a:rPr lang="ru-RU" sz="2000" dirty="0"/>
              <a:t> </a:t>
            </a:r>
            <a:r>
              <a:rPr lang="ru-RU" sz="2000" dirty="0" err="1"/>
              <a:t>дитячими</a:t>
            </a:r>
            <a:r>
              <a:rPr lang="ru-RU" sz="2000" dirty="0"/>
              <a:t> закладами по </a:t>
            </a:r>
            <a:r>
              <a:rPr lang="ru-RU" sz="2000" dirty="0" err="1"/>
              <a:t>всій</a:t>
            </a:r>
            <a:r>
              <a:rPr lang="ru-RU" sz="2000" dirty="0"/>
              <a:t> </a:t>
            </a:r>
            <a:r>
              <a:rPr lang="ru-RU" sz="2000" dirty="0" err="1"/>
              <a:t>країні</a:t>
            </a:r>
            <a:r>
              <a:rPr lang="ru-RU" sz="2000" dirty="0"/>
              <a:t> і </a:t>
            </a:r>
            <a:r>
              <a:rPr lang="ru-RU" sz="2000" dirty="0" err="1"/>
              <a:t>вже</a:t>
            </a:r>
            <a:r>
              <a:rPr lang="ru-RU" sz="2000" dirty="0"/>
              <a:t> </a:t>
            </a:r>
            <a:r>
              <a:rPr lang="ru-RU" sz="2000" dirty="0" err="1"/>
              <a:t>зібрали</a:t>
            </a:r>
            <a:r>
              <a:rPr lang="ru-RU" sz="2000" dirty="0"/>
              <a:t> </a:t>
            </a:r>
            <a:r>
              <a:rPr lang="ru-RU" sz="2000" dirty="0" err="1"/>
              <a:t>понад</a:t>
            </a:r>
            <a:r>
              <a:rPr lang="ru-RU" sz="2000" dirty="0"/>
              <a:t> 15000 </a:t>
            </a:r>
            <a:r>
              <a:rPr lang="ru-RU" sz="2000" dirty="0" err="1"/>
              <a:t>найрізноманітніших</a:t>
            </a:r>
            <a:r>
              <a:rPr lang="ru-RU" sz="2000" dirty="0"/>
              <a:t> </a:t>
            </a:r>
            <a:r>
              <a:rPr lang="ru-RU" sz="2000" dirty="0" err="1"/>
              <a:t>дитячих</a:t>
            </a:r>
            <a:r>
              <a:rPr lang="ru-RU" sz="2000" dirty="0"/>
              <a:t> </a:t>
            </a:r>
            <a:r>
              <a:rPr lang="ru-RU" sz="2000" dirty="0" err="1"/>
              <a:t>книжок</a:t>
            </a:r>
            <a:r>
              <a:rPr lang="ru-RU" sz="2000" dirty="0"/>
              <a:t>, передавши </a:t>
            </a:r>
            <a:r>
              <a:rPr lang="ru-RU" sz="2000" dirty="0" err="1"/>
              <a:t>їх</a:t>
            </a:r>
            <a:r>
              <a:rPr lang="ru-RU" sz="2000" dirty="0"/>
              <a:t> у </a:t>
            </a:r>
            <a:r>
              <a:rPr lang="ru-RU" sz="2000" dirty="0" err="1"/>
              <a:t>притулки</a:t>
            </a:r>
            <a:r>
              <a:rPr lang="ru-RU" sz="2000" dirty="0"/>
              <a:t>, </a:t>
            </a:r>
            <a:r>
              <a:rPr lang="ru-RU" sz="2000" dirty="0" err="1"/>
              <a:t>інтернати</a:t>
            </a:r>
            <a:r>
              <a:rPr lang="ru-RU" sz="2000" dirty="0"/>
              <a:t>, </a:t>
            </a:r>
            <a:r>
              <a:rPr lang="ru-RU" sz="2000" dirty="0" err="1"/>
              <a:t>лікарні</a:t>
            </a:r>
            <a:r>
              <a:rPr lang="ru-R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95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grushevskogo5.com/upload/iblock/d57/11039899_844199362308523_829166692296198747_n-700x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1"/>
            <a:ext cx="456057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Open Ukraine</a:t>
            </a:r>
            <a:r>
              <a:rPr lang="uk-UA" sz="2000" b="1" dirty="0" smtClean="0"/>
              <a:t>: Благодійний фонд Арсенія Яценюка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22258" y="588385"/>
            <a:ext cx="1348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Київ</a:t>
            </a:r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212976"/>
            <a:ext cx="9157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Фонд </a:t>
            </a:r>
            <a:r>
              <a:rPr lang="ru-RU" dirty="0"/>
              <a:t>«</a:t>
            </a:r>
            <a:r>
              <a:rPr lang="ru-RU" dirty="0" err="1"/>
              <a:t>Відкрий</a:t>
            </a:r>
            <a:r>
              <a:rPr lang="ru-RU" dirty="0"/>
              <a:t> </a:t>
            </a:r>
            <a:r>
              <a:rPr lang="ru-RU" dirty="0" err="1"/>
              <a:t>Україну</a:t>
            </a:r>
            <a:r>
              <a:rPr lang="ru-RU" dirty="0"/>
              <a:t>» - </a:t>
            </a:r>
            <a:r>
              <a:rPr lang="ru-RU" dirty="0" err="1"/>
              <a:t>єдиний</a:t>
            </a:r>
            <a:r>
              <a:rPr lang="ru-RU" dirty="0"/>
              <a:t> фонд в </a:t>
            </a:r>
            <a:r>
              <a:rPr lang="ru-RU" dirty="0" err="1"/>
              <a:t>Україні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гранти</a:t>
            </a:r>
            <a:r>
              <a:rPr lang="ru-RU" dirty="0"/>
              <a:t> на переклад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 </a:t>
            </a:r>
            <a:r>
              <a:rPr lang="ru-RU" dirty="0" err="1"/>
              <a:t>іноземними</a:t>
            </a:r>
            <a:r>
              <a:rPr lang="ru-RU" dirty="0"/>
              <a:t> </a:t>
            </a:r>
            <a:r>
              <a:rPr lang="ru-RU" dirty="0" err="1"/>
              <a:t>мовами</a:t>
            </a:r>
            <a:r>
              <a:rPr lang="ru-RU" dirty="0"/>
              <a:t>. </a:t>
            </a:r>
            <a:r>
              <a:rPr lang="ru-RU" dirty="0" err="1"/>
              <a:t>Переклади</a:t>
            </a:r>
            <a:r>
              <a:rPr lang="ru-RU" dirty="0"/>
              <a:t> </a:t>
            </a:r>
            <a:r>
              <a:rPr lang="ru-RU" dirty="0" err="1"/>
              <a:t>вітчизняних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 </a:t>
            </a:r>
            <a:r>
              <a:rPr lang="ru-RU" dirty="0" err="1"/>
              <a:t>поліпшують</a:t>
            </a:r>
            <a:r>
              <a:rPr lang="ru-RU" dirty="0"/>
              <a:t> </a:t>
            </a:r>
            <a:r>
              <a:rPr lang="ru-RU" dirty="0" err="1"/>
              <a:t>імідж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,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налагодженню</a:t>
            </a:r>
            <a:r>
              <a:rPr lang="ru-RU" dirty="0"/>
              <a:t> </a:t>
            </a:r>
            <a:r>
              <a:rPr lang="ru-RU" dirty="0" err="1"/>
              <a:t>міжкультурного</a:t>
            </a:r>
            <a:r>
              <a:rPr lang="ru-RU" dirty="0"/>
              <a:t> </a:t>
            </a:r>
            <a:r>
              <a:rPr lang="ru-RU" dirty="0" err="1"/>
              <a:t>порозуміння</a:t>
            </a:r>
            <a:r>
              <a:rPr lang="ru-RU" dirty="0"/>
              <a:t> та </a:t>
            </a:r>
            <a:r>
              <a:rPr lang="ru-RU" dirty="0" err="1"/>
              <a:t>обміну</a:t>
            </a:r>
            <a:r>
              <a:rPr lang="ru-RU" dirty="0"/>
              <a:t> </a:t>
            </a:r>
            <a:r>
              <a:rPr lang="ru-RU" dirty="0" err="1"/>
              <a:t>культурними</a:t>
            </a:r>
            <a:r>
              <a:rPr lang="ru-RU" dirty="0"/>
              <a:t> </a:t>
            </a:r>
            <a:r>
              <a:rPr lang="ru-RU" dirty="0" err="1"/>
              <a:t>цінностями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93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4</a:t>
            </a:r>
            <a:r>
              <a:rPr lang="uk-UA" sz="2800" dirty="0" smtClean="0"/>
              <a:t>. БУККРОССИНГ </a:t>
            </a:r>
            <a:r>
              <a:rPr lang="uk-UA" sz="2800" dirty="0"/>
              <a:t>ЯК ЗАСІБ </a:t>
            </a:r>
            <a:r>
              <a:rPr lang="uk-UA" sz="2800" dirty="0" smtClean="0"/>
              <a:t>ПОПУЛЯРИЗАЦІЇ </a:t>
            </a:r>
            <a:r>
              <a:rPr lang="uk-UA" sz="2800" dirty="0"/>
              <a:t>КНИЖКИ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58234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Буккроссинг</a:t>
            </a:r>
            <a:r>
              <a:rPr lang="ru-RU" sz="2000" dirty="0"/>
              <a:t> </a:t>
            </a:r>
            <a:r>
              <a:rPr lang="en-US" sz="2000" dirty="0" smtClean="0"/>
              <a:t>—</a:t>
            </a:r>
            <a:r>
              <a:rPr lang="en-US" sz="2000" dirty="0"/>
              <a:t> </a:t>
            </a:r>
            <a:r>
              <a:rPr lang="ru-RU" sz="2000" dirty="0" err="1"/>
              <a:t>хобі</a:t>
            </a:r>
            <a:r>
              <a:rPr lang="ru-RU" sz="2000" dirty="0"/>
              <a:t> та </a:t>
            </a:r>
            <a:r>
              <a:rPr lang="ru-RU" sz="2000" dirty="0" err="1"/>
              <a:t>громадський</a:t>
            </a:r>
            <a:r>
              <a:rPr lang="ru-RU" sz="2000" dirty="0"/>
              <a:t> </a:t>
            </a:r>
            <a:r>
              <a:rPr lang="ru-RU" sz="2000" dirty="0" err="1"/>
              <a:t>рух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діє</a:t>
            </a:r>
            <a:r>
              <a:rPr lang="ru-RU" sz="2000" dirty="0"/>
              <a:t> за принципом </a:t>
            </a:r>
            <a:r>
              <a:rPr lang="ru-RU" sz="2000" dirty="0" err="1"/>
              <a:t>соціальних</a:t>
            </a:r>
            <a:r>
              <a:rPr lang="ru-RU" sz="2000" dirty="0"/>
              <a:t> </a:t>
            </a:r>
            <a:r>
              <a:rPr lang="ru-RU" sz="2000" dirty="0" smtClean="0"/>
              <a:t>мереж і </a:t>
            </a:r>
            <a:r>
              <a:rPr lang="ru-RU" sz="2000" dirty="0" err="1"/>
              <a:t>близький</a:t>
            </a:r>
            <a:r>
              <a:rPr lang="ru-RU" sz="2000" dirty="0"/>
              <a:t> до </a:t>
            </a:r>
            <a:r>
              <a:rPr lang="ru-RU" sz="2000" dirty="0" err="1"/>
              <a:t>флешмобу</a:t>
            </a:r>
            <a:r>
              <a:rPr lang="ru-RU" sz="2000" dirty="0"/>
              <a:t>. </a:t>
            </a:r>
            <a:r>
              <a:rPr lang="ru-RU" sz="2000" dirty="0" smtClean="0"/>
              <a:t>  </a:t>
            </a:r>
          </a:p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Буккроссинг</a:t>
            </a:r>
            <a:r>
              <a:rPr lang="ru-RU" sz="2000" dirty="0"/>
              <a:t> —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процес</a:t>
            </a:r>
            <a:r>
              <a:rPr lang="ru-RU" sz="2000" dirty="0"/>
              <a:t> </a:t>
            </a:r>
            <a:r>
              <a:rPr lang="ru-RU" sz="2000" dirty="0" err="1"/>
              <a:t>звільнення</a:t>
            </a:r>
            <a:r>
              <a:rPr lang="ru-RU" sz="2000" dirty="0"/>
              <a:t> книг. Людина, прочитавши книгу, </a:t>
            </a:r>
            <a:r>
              <a:rPr lang="ru-RU" sz="2000" dirty="0" err="1"/>
              <a:t>залишає</a:t>
            </a:r>
            <a:r>
              <a:rPr lang="ru-RU" sz="2000" dirty="0"/>
              <a:t> («</a:t>
            </a:r>
            <a:r>
              <a:rPr lang="ru-RU" sz="2000" dirty="0" err="1"/>
              <a:t>звільняє</a:t>
            </a:r>
            <a:r>
              <a:rPr lang="ru-RU" sz="2000" dirty="0"/>
              <a:t>») </a:t>
            </a:r>
            <a:r>
              <a:rPr lang="ru-RU" sz="2000" dirty="0" err="1"/>
              <a:t>її</a:t>
            </a:r>
            <a:r>
              <a:rPr lang="ru-RU" sz="2000" dirty="0"/>
              <a:t> у </a:t>
            </a:r>
            <a:r>
              <a:rPr lang="ru-RU" sz="2000" dirty="0" err="1"/>
              <a:t>громадському</a:t>
            </a:r>
            <a:r>
              <a:rPr lang="ru-RU" sz="2000" dirty="0"/>
              <a:t> </a:t>
            </a:r>
            <a:r>
              <a:rPr lang="ru-RU" sz="2000" dirty="0" err="1" smtClean="0"/>
              <a:t>місці</a:t>
            </a:r>
            <a:r>
              <a:rPr lang="ru-RU" sz="2000" dirty="0" err="1"/>
              <a:t>і</a:t>
            </a:r>
            <a:r>
              <a:rPr lang="ru-RU" sz="2000" dirty="0" smtClean="0"/>
              <a:t>, </a:t>
            </a:r>
            <a:r>
              <a:rPr lang="ru-RU" sz="2000" dirty="0"/>
              <a:t>для того,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інша</a:t>
            </a:r>
            <a:r>
              <a:rPr lang="ru-RU" sz="2000" dirty="0"/>
              <a:t>, </a:t>
            </a:r>
            <a:r>
              <a:rPr lang="ru-RU" sz="2000" dirty="0" err="1"/>
              <a:t>випадкова</a:t>
            </a:r>
            <a:r>
              <a:rPr lang="ru-RU" sz="2000" dirty="0"/>
              <a:t>, </a:t>
            </a:r>
            <a:r>
              <a:rPr lang="ru-RU" sz="2000" dirty="0" err="1"/>
              <a:t>людина</a:t>
            </a:r>
            <a:r>
              <a:rPr lang="ru-RU" sz="2000" dirty="0"/>
              <a:t> могла </a:t>
            </a:r>
            <a:r>
              <a:rPr lang="ru-RU" sz="2000" dirty="0" err="1"/>
              <a:t>цю</a:t>
            </a:r>
            <a:r>
              <a:rPr lang="ru-RU" sz="2000" dirty="0"/>
              <a:t> книгу </a:t>
            </a:r>
            <a:r>
              <a:rPr lang="ru-RU" sz="2000" dirty="0" err="1"/>
              <a:t>знайти</a:t>
            </a:r>
            <a:r>
              <a:rPr lang="ru-RU" sz="2000" dirty="0"/>
              <a:t> та </a:t>
            </a:r>
            <a:r>
              <a:rPr lang="ru-RU" sz="2000" dirty="0" err="1"/>
              <a:t>прочитати</a:t>
            </a:r>
            <a:r>
              <a:rPr lang="ru-RU" sz="2000" dirty="0"/>
              <a:t>; та у свою </a:t>
            </a:r>
            <a:r>
              <a:rPr lang="ru-RU" sz="2000" dirty="0" err="1"/>
              <a:t>чергу</a:t>
            </a:r>
            <a:r>
              <a:rPr lang="ru-RU" sz="2000" dirty="0"/>
              <a:t> повинна </a:t>
            </a:r>
            <a:r>
              <a:rPr lang="ru-RU" sz="2000" dirty="0" err="1"/>
              <a:t>повторити</a:t>
            </a:r>
            <a:r>
              <a:rPr lang="ru-RU" sz="2000" dirty="0"/>
              <a:t> </a:t>
            </a:r>
            <a:r>
              <a:rPr lang="ru-RU" sz="2000" dirty="0" err="1"/>
              <a:t>процес</a:t>
            </a:r>
            <a:r>
              <a:rPr lang="ru-RU" sz="2000" dirty="0"/>
              <a:t>. </a:t>
            </a:r>
            <a:r>
              <a:rPr lang="ru-RU" sz="2000" dirty="0" err="1"/>
              <a:t>Спостереження</a:t>
            </a:r>
            <a:r>
              <a:rPr lang="ru-RU" sz="2000" dirty="0"/>
              <a:t> за «</a:t>
            </a:r>
            <a:r>
              <a:rPr lang="ru-RU" sz="2000" dirty="0" err="1"/>
              <a:t>подорожжю</a:t>
            </a:r>
            <a:r>
              <a:rPr lang="ru-RU" sz="2000" dirty="0"/>
              <a:t>» книги </a:t>
            </a:r>
            <a:r>
              <a:rPr lang="ru-RU" sz="2000" dirty="0" err="1"/>
              <a:t>здійснюється</a:t>
            </a:r>
            <a:r>
              <a:rPr lang="ru-RU" sz="2000" dirty="0"/>
              <a:t> через </a:t>
            </a:r>
            <a:r>
              <a:rPr lang="ru-RU" sz="2000" dirty="0" err="1"/>
              <a:t>спеціальні</a:t>
            </a:r>
            <a:r>
              <a:rPr lang="ru-RU" sz="2000" dirty="0"/>
              <a:t> </a:t>
            </a:r>
            <a:r>
              <a:rPr lang="ru-RU" sz="2000" dirty="0" err="1"/>
              <a:t>сайти</a:t>
            </a:r>
            <a:r>
              <a:rPr lang="ru-RU" sz="2000" dirty="0"/>
              <a:t> в </a:t>
            </a:r>
            <a:r>
              <a:rPr lang="ru-RU" sz="2000" dirty="0" err="1"/>
              <a:t>Інтернеті</a:t>
            </a:r>
            <a:r>
              <a:rPr lang="ru-RU" sz="2000" dirty="0"/>
              <a:t>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077072"/>
            <a:ext cx="9144000" cy="707886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Просто </a:t>
            </a:r>
            <a:r>
              <a:rPr lang="ru-RU" sz="2000" dirty="0" err="1"/>
              <a:t>обмін</a:t>
            </a:r>
            <a:r>
              <a:rPr lang="ru-RU" sz="2000" dirty="0"/>
              <a:t> книгами без </a:t>
            </a:r>
            <a:r>
              <a:rPr lang="ru-RU" sz="2000" dirty="0" err="1"/>
              <a:t>реєстрації</a:t>
            </a:r>
            <a:r>
              <a:rPr lang="ru-RU" sz="2000" dirty="0"/>
              <a:t> книг на </a:t>
            </a:r>
            <a:r>
              <a:rPr lang="ru-RU" sz="2000" dirty="0" err="1"/>
              <a:t>спеціальному</a:t>
            </a:r>
            <a:r>
              <a:rPr lang="ru-RU" sz="2000" dirty="0"/>
              <a:t> </a:t>
            </a:r>
            <a:r>
              <a:rPr lang="ru-RU" sz="2000" dirty="0" err="1"/>
              <a:t>сайті</a:t>
            </a:r>
            <a:r>
              <a:rPr lang="ru-RU" sz="2000" dirty="0"/>
              <a:t> — не </a:t>
            </a:r>
            <a:r>
              <a:rPr lang="ru-RU" sz="2000" dirty="0" err="1"/>
              <a:t>вважається</a:t>
            </a:r>
            <a:r>
              <a:rPr lang="ru-RU" sz="2000" dirty="0"/>
              <a:t> </a:t>
            </a:r>
            <a:r>
              <a:rPr lang="ru-RU" sz="2000" dirty="0" err="1" smtClean="0"/>
              <a:t>буккроссингом</a:t>
            </a:r>
            <a:r>
              <a:rPr lang="ru-RU" sz="2000" dirty="0" smtClean="0"/>
              <a:t>!!!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6255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s11353.vk.me/g4465753/a_4a3c2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53" y="26987"/>
            <a:ext cx="3754957" cy="217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bookcrossing.net.ua/img/homep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8519"/>
            <a:ext cx="9144000" cy="204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1700808"/>
            <a:ext cx="5969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ЄДИНИЙ СЕРВІС БУККРОССИНГУ В УКРАЇНІ</a:t>
            </a:r>
          </a:p>
          <a:p>
            <a:pPr algn="ctr"/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bookcrossing.net.ua</a:t>
            </a:r>
            <a:r>
              <a:rPr lang="uk-UA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736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12775"/>
            <a:ext cx="91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ДЯКУЮ ЗА УВАГУ</a:t>
            </a:r>
            <a:endParaRPr lang="ru-RU" sz="4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36" y="2420888"/>
            <a:ext cx="2571401" cy="256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72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yskurs.com.ua/wp-content/uploads/2015/08/11150343_543531625788970_527815658373018378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456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72200" y="5759678"/>
            <a:ext cx="2534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Юрій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Винничук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8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75856" cy="32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11660" y="359270"/>
            <a:ext cx="4332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ГО «</a:t>
            </a:r>
            <a:r>
              <a:rPr lang="ru-RU" sz="2000" b="1" dirty="0" err="1"/>
              <a:t>Український</a:t>
            </a:r>
            <a:r>
              <a:rPr lang="ru-RU" sz="2000" b="1" dirty="0"/>
              <a:t> </a:t>
            </a:r>
            <a:r>
              <a:rPr lang="ru-RU" sz="2000" b="1" dirty="0" err="1"/>
              <a:t>Літературний</a:t>
            </a:r>
            <a:r>
              <a:rPr lang="ru-RU" sz="2000" b="1" dirty="0"/>
              <a:t> Центр»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68344" y="764704"/>
            <a:ext cx="1345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</a:t>
            </a:r>
            <a:r>
              <a:rPr lang="ru-RU" dirty="0" err="1"/>
              <a:t>Київ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14" y="34290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ГО </a:t>
            </a:r>
            <a:r>
              <a:rPr lang="ru-RU" sz="2000" dirty="0"/>
              <a:t>«</a:t>
            </a:r>
            <a:r>
              <a:rPr lang="ru-RU" sz="2000" dirty="0" err="1"/>
              <a:t>Український</a:t>
            </a:r>
            <a:r>
              <a:rPr lang="ru-RU" sz="2000" dirty="0"/>
              <a:t> </a:t>
            </a:r>
            <a:r>
              <a:rPr lang="ru-RU" sz="2000" dirty="0" err="1"/>
              <a:t>Літературний</a:t>
            </a:r>
            <a:r>
              <a:rPr lang="ru-RU" sz="2000" dirty="0"/>
              <a:t> Центр» - культурна </a:t>
            </a:r>
            <a:r>
              <a:rPr lang="ru-RU" sz="2000" dirty="0" err="1"/>
              <a:t>організація</a:t>
            </a:r>
            <a:r>
              <a:rPr lang="ru-RU" sz="2000" dirty="0"/>
              <a:t> та </a:t>
            </a:r>
            <a:r>
              <a:rPr lang="en-US" sz="2000" dirty="0"/>
              <a:t>on-line </a:t>
            </a:r>
            <a:r>
              <a:rPr lang="ru-RU" sz="2000" dirty="0"/>
              <a:t>платформа,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займається</a:t>
            </a:r>
            <a:r>
              <a:rPr lang="ru-RU" sz="2000" dirty="0"/>
              <a:t> </a:t>
            </a:r>
            <a:r>
              <a:rPr lang="ru-RU" sz="2000" dirty="0" err="1"/>
              <a:t>промоцією</a:t>
            </a:r>
            <a:r>
              <a:rPr lang="ru-RU" sz="2000" dirty="0"/>
              <a:t> </a:t>
            </a:r>
            <a:r>
              <a:rPr lang="ru-RU" sz="2000" dirty="0" err="1"/>
              <a:t>літератури</a:t>
            </a:r>
            <a:r>
              <a:rPr lang="ru-RU" sz="2000" dirty="0"/>
              <a:t> в </a:t>
            </a:r>
            <a:r>
              <a:rPr lang="ru-RU" sz="2000" dirty="0" err="1"/>
              <a:t>Україні</a:t>
            </a:r>
            <a:r>
              <a:rPr lang="ru-RU" sz="2000" dirty="0"/>
              <a:t> та поза </a:t>
            </a:r>
            <a:r>
              <a:rPr lang="ru-RU" sz="2000" dirty="0" err="1"/>
              <a:t>її</a:t>
            </a:r>
            <a:r>
              <a:rPr lang="ru-RU" sz="2000" dirty="0"/>
              <a:t> межами. </a:t>
            </a:r>
          </a:p>
        </p:txBody>
      </p:sp>
    </p:spTree>
    <p:extLst>
      <p:ext uri="{BB962C8B-B14F-4D97-AF65-F5344CB8AC3E}">
        <p14:creationId xmlns:p14="http://schemas.microsoft.com/office/powerpoint/2010/main" val="75677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jayo.ru/wp-content/uploads/2015/08/b1b8609e56d5763ede4a36ff677b5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94131"/>
            <a:ext cx="10540307" cy="52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5573991"/>
            <a:ext cx="738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Л</a:t>
            </a:r>
            <a:r>
              <a:rPr lang="uk-UA" sz="2400" dirty="0" err="1" smtClean="0">
                <a:solidFill>
                  <a:schemeClr val="bg1"/>
                </a:solidFill>
              </a:rPr>
              <a:t>ітцентр</a:t>
            </a:r>
            <a:r>
              <a:rPr lang="uk-UA" sz="2400" dirty="0" smtClean="0">
                <a:solidFill>
                  <a:schemeClr val="bg1"/>
                </a:solidFill>
              </a:rPr>
              <a:t> є упорядником української літературної мапи</a:t>
            </a:r>
          </a:p>
        </p:txBody>
      </p:sp>
    </p:spTree>
    <p:extLst>
      <p:ext uri="{BB962C8B-B14F-4D97-AF65-F5344CB8AC3E}">
        <p14:creationId xmlns:p14="http://schemas.microsoft.com/office/powerpoint/2010/main" val="170853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itcentr.in.ua/_nw/38/45745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8" cy="578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itcentr.in.ua/_nw/36/098778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"/>
            <a:ext cx="4644008" cy="578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6093296"/>
            <a:ext cx="3497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ДЕЯКІ ПОДІЇ ЛІТАКЦЕНТУ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67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" y="6393"/>
            <a:ext cx="32131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13164" y="188640"/>
            <a:ext cx="1827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Magnum Opus 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26840" y="604975"/>
            <a:ext cx="1715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Місто</a:t>
            </a:r>
            <a:r>
              <a:rPr lang="ru-RU" dirty="0"/>
              <a:t>: Полтава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417" y="3042886"/>
            <a:ext cx="91686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Незалежне</a:t>
            </a:r>
            <a:r>
              <a:rPr lang="ru-RU" sz="2000" dirty="0" smtClean="0"/>
              <a:t> </a:t>
            </a:r>
            <a:r>
              <a:rPr lang="ru-RU" sz="2000" dirty="0" err="1"/>
              <a:t>мистецьке</a:t>
            </a:r>
            <a:r>
              <a:rPr lang="ru-RU" sz="2000" dirty="0"/>
              <a:t> </a:t>
            </a:r>
            <a:r>
              <a:rPr lang="ru-RU" sz="2000" dirty="0" err="1"/>
              <a:t>об'єднання</a:t>
            </a:r>
            <a:r>
              <a:rPr lang="ru-RU" sz="2000" dirty="0"/>
              <a:t> «</a:t>
            </a:r>
            <a:r>
              <a:rPr lang="ru-RU" sz="2000" dirty="0" err="1"/>
              <a:t>Magnum</a:t>
            </a:r>
            <a:r>
              <a:rPr lang="ru-RU" sz="2000" dirty="0"/>
              <a:t> </a:t>
            </a:r>
            <a:r>
              <a:rPr lang="ru-RU" sz="2000" dirty="0" err="1"/>
              <a:t>Opus</a:t>
            </a:r>
            <a:r>
              <a:rPr lang="ru-RU" sz="2000" dirty="0"/>
              <a:t>» -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спільнота</a:t>
            </a:r>
            <a:r>
              <a:rPr lang="ru-RU" sz="2000" dirty="0"/>
              <a:t> </a:t>
            </a:r>
            <a:r>
              <a:rPr lang="ru-RU" sz="2000" dirty="0" err="1"/>
              <a:t>творчих</a:t>
            </a:r>
            <a:r>
              <a:rPr lang="ru-RU" sz="2000" dirty="0"/>
              <a:t> </a:t>
            </a:r>
            <a:r>
              <a:rPr lang="ru-RU" sz="2000" dirty="0" err="1"/>
              <a:t>особистостей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постійно</a:t>
            </a:r>
            <a:r>
              <a:rPr lang="ru-RU" sz="2000" dirty="0"/>
              <a:t> </a:t>
            </a:r>
            <a:r>
              <a:rPr lang="ru-RU" sz="2000" dirty="0" err="1"/>
              <a:t>шукають</a:t>
            </a:r>
            <a:r>
              <a:rPr lang="ru-RU" sz="2000" dirty="0"/>
              <a:t> </a:t>
            </a:r>
            <a:r>
              <a:rPr lang="ru-RU" sz="2000" dirty="0" err="1"/>
              <a:t>нові</a:t>
            </a:r>
            <a:r>
              <a:rPr lang="ru-RU" sz="2000" dirty="0"/>
              <a:t> шляхи для </a:t>
            </a:r>
            <a:r>
              <a:rPr lang="ru-RU" sz="2000" dirty="0" err="1"/>
              <a:t>створення</a:t>
            </a:r>
            <a:r>
              <a:rPr lang="ru-RU" sz="2000" dirty="0"/>
              <a:t> культурного простору </a:t>
            </a:r>
            <a:r>
              <a:rPr lang="ru-RU" sz="2000" dirty="0" err="1"/>
              <a:t>довкола</a:t>
            </a:r>
            <a:r>
              <a:rPr lang="ru-RU" sz="2000" dirty="0"/>
              <a:t> себе</a:t>
            </a:r>
            <a:r>
              <a:rPr lang="ru-RU" sz="2000" dirty="0" smtClean="0"/>
              <a:t>. </a:t>
            </a:r>
            <a:r>
              <a:rPr lang="ru-RU" sz="2000" dirty="0"/>
              <a:t>М</a:t>
            </a:r>
            <a:r>
              <a:rPr lang="ru-RU" sz="2000" dirty="0" smtClean="0"/>
              <a:t>ета </a:t>
            </a:r>
            <a:r>
              <a:rPr lang="ru-RU" sz="2000" dirty="0"/>
              <a:t>- </a:t>
            </a:r>
            <a:r>
              <a:rPr lang="ru-RU" sz="2000" dirty="0" err="1"/>
              <a:t>звільнити</a:t>
            </a:r>
            <a:r>
              <a:rPr lang="ru-RU" sz="2000" dirty="0"/>
              <a:t> людей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почуття</a:t>
            </a:r>
            <a:r>
              <a:rPr lang="ru-RU" sz="2000" dirty="0"/>
              <a:t> </a:t>
            </a:r>
            <a:r>
              <a:rPr lang="ru-RU" sz="2000" dirty="0" err="1"/>
              <a:t>провінційності</a:t>
            </a:r>
            <a:r>
              <a:rPr lang="ru-RU" sz="2000" dirty="0"/>
              <a:t>, </a:t>
            </a:r>
            <a:r>
              <a:rPr lang="ru-RU" sz="2000" dirty="0" err="1"/>
              <a:t>зробити</a:t>
            </a:r>
            <a:r>
              <a:rPr lang="ru-RU" sz="2000" dirty="0"/>
              <a:t> Полтаву одним з </a:t>
            </a:r>
            <a:r>
              <a:rPr lang="ru-RU" sz="2000" dirty="0" err="1"/>
              <a:t>культурних</a:t>
            </a:r>
            <a:r>
              <a:rPr lang="ru-RU" sz="2000" dirty="0"/>
              <a:t> </a:t>
            </a:r>
            <a:r>
              <a:rPr lang="ru-RU" sz="2000" dirty="0" err="1"/>
              <a:t>осередків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 smtClean="0"/>
              <a:t>. </a:t>
            </a:r>
            <a:r>
              <a:rPr lang="ru-RU" sz="2000" dirty="0" err="1" smtClean="0"/>
              <a:t>Влаштовують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мистецькі</a:t>
            </a:r>
            <a:r>
              <a:rPr lang="ru-RU" sz="2000" dirty="0" smtClean="0"/>
              <a:t> </a:t>
            </a:r>
            <a:r>
              <a:rPr lang="ru-RU" sz="2000" dirty="0" err="1"/>
              <a:t>події</a:t>
            </a:r>
            <a:r>
              <a:rPr lang="ru-RU" sz="2000" dirty="0"/>
              <a:t> </a:t>
            </a:r>
            <a:r>
              <a:rPr lang="ru-RU" sz="2000" dirty="0" err="1"/>
              <a:t>різих</a:t>
            </a:r>
            <a:r>
              <a:rPr lang="ru-RU" sz="2000" dirty="0"/>
              <a:t> </a:t>
            </a:r>
            <a:r>
              <a:rPr lang="ru-RU" sz="2000" dirty="0" err="1"/>
              <a:t>форматів</a:t>
            </a:r>
            <a:r>
              <a:rPr lang="ru-RU" sz="2000" dirty="0"/>
              <a:t>, </a:t>
            </a:r>
            <a:r>
              <a:rPr lang="ru-RU" sz="2000" dirty="0" err="1"/>
              <a:t>організовуємо</a:t>
            </a:r>
            <a:r>
              <a:rPr lang="ru-RU" sz="2000" dirty="0"/>
              <a:t> </a:t>
            </a:r>
            <a:r>
              <a:rPr lang="ru-RU" sz="2000" dirty="0" err="1"/>
              <a:t>приїзди</a:t>
            </a:r>
            <a:r>
              <a:rPr lang="ru-RU" sz="2000" dirty="0"/>
              <a:t> </a:t>
            </a:r>
            <a:r>
              <a:rPr lang="ru-RU" sz="2000" dirty="0" err="1"/>
              <a:t>постатей</a:t>
            </a:r>
            <a:r>
              <a:rPr lang="ru-RU" sz="2000" dirty="0"/>
              <a:t> </a:t>
            </a:r>
            <a:r>
              <a:rPr lang="ru-RU" sz="2000" dirty="0" err="1"/>
              <a:t>сучасної</a:t>
            </a:r>
            <a:r>
              <a:rPr lang="ru-RU" sz="2000" dirty="0"/>
              <a:t> </a:t>
            </a:r>
            <a:r>
              <a:rPr lang="ru-RU" sz="2000" dirty="0" err="1"/>
              <a:t>культури</a:t>
            </a:r>
            <a:r>
              <a:rPr lang="ru-RU" sz="2000" dirty="0"/>
              <a:t>, активно </a:t>
            </a:r>
            <a:r>
              <a:rPr lang="ru-RU" sz="2000" dirty="0" err="1"/>
              <a:t>пропагуємо</a:t>
            </a:r>
            <a:r>
              <a:rPr lang="ru-RU" sz="2000" dirty="0"/>
              <a:t> </a:t>
            </a:r>
            <a:r>
              <a:rPr lang="ru-RU" sz="2000" dirty="0" err="1"/>
              <a:t>мистецтво</a:t>
            </a:r>
            <a:r>
              <a:rPr lang="ru-RU" sz="2000" dirty="0"/>
              <a:t> (</a:t>
            </a:r>
            <a:r>
              <a:rPr lang="ru-RU" sz="2000" dirty="0" err="1"/>
              <a:t>зокрема</a:t>
            </a:r>
            <a:r>
              <a:rPr lang="ru-RU" sz="2000" dirty="0"/>
              <a:t> </a:t>
            </a:r>
            <a:r>
              <a:rPr lang="ru-RU" sz="2000" dirty="0" err="1"/>
              <a:t>літературу</a:t>
            </a:r>
            <a:r>
              <a:rPr lang="ru-RU" sz="2000" dirty="0"/>
              <a:t>) в </a:t>
            </a:r>
            <a:r>
              <a:rPr lang="ru-RU" sz="2000" dirty="0" err="1"/>
              <a:t>Полтаві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2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112</TotalTime>
  <Words>1212</Words>
  <Application>Microsoft Office PowerPoint</Application>
  <PresentationFormat>Экран (4:3)</PresentationFormat>
  <Paragraphs>108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</dc:creator>
  <cp:lastModifiedBy>user241</cp:lastModifiedBy>
  <cp:revision>16</cp:revision>
  <dcterms:created xsi:type="dcterms:W3CDTF">2016-03-31T16:43:02Z</dcterms:created>
  <dcterms:modified xsi:type="dcterms:W3CDTF">2016-10-24T10:00:22Z</dcterms:modified>
</cp:coreProperties>
</file>