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957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"Корекційні методики </a:t>
            </a:r>
            <a:r>
              <a:rPr lang="ru-RU" b="1" dirty="0" err="1" smtClean="0">
                <a:solidFill>
                  <a:srgbClr val="002060"/>
                </a:solidFill>
              </a:rPr>
              <a:t>роботи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дітьми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особливими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освітніми</a:t>
            </a:r>
            <a:r>
              <a:rPr lang="ru-RU" b="1" dirty="0" smtClean="0">
                <a:solidFill>
                  <a:srgbClr val="002060"/>
                </a:solidFill>
              </a:rPr>
              <a:t> потребами"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Польза занятий у логопеда для ребе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543" y="3788168"/>
            <a:ext cx="3351645" cy="2232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4855371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Підготувала: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 вчитель-дефектолог Шур Є.В.</a:t>
            </a:r>
          </a:p>
          <a:p>
            <a:r>
              <a:rPr lang="uk-UA" sz="2400" dirty="0" smtClean="0">
                <a:solidFill>
                  <a:srgbClr val="002060"/>
                </a:solidFill>
              </a:rPr>
              <a:t>КУ «ІРЦ» БРР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214554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за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увагу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8357" y="421826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uk-UA" sz="2500" b="1" dirty="0" smtClean="0">
                <a:solidFill>
                  <a:srgbClr val="002060"/>
                </a:solidFill>
              </a:rPr>
              <a:t>Оздоровчі технології терапевтичного спрямування: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2800" dirty="0" smtClean="0">
                <a:solidFill>
                  <a:srgbClr val="0070C0"/>
                </a:solidFill>
              </a:rPr>
              <a:t>Арт-терапія та її різновиди (пісочна терапія, </a:t>
            </a:r>
          </a:p>
          <a:p>
            <a:pPr marL="457200" lvl="0" indent="-457200"/>
            <a:r>
              <a:rPr lang="uk-UA" sz="2800" dirty="0" err="1" smtClean="0">
                <a:solidFill>
                  <a:srgbClr val="0070C0"/>
                </a:solidFill>
              </a:rPr>
              <a:t>лялькотерапія</a:t>
            </a:r>
            <a:r>
              <a:rPr lang="uk-UA" sz="2800" dirty="0" smtClean="0">
                <a:solidFill>
                  <a:srgbClr val="0070C0"/>
                </a:solidFill>
              </a:rPr>
              <a:t>, музикотерапія).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2800" dirty="0" smtClean="0">
                <a:solidFill>
                  <a:srgbClr val="0070C0"/>
                </a:solidFill>
              </a:rPr>
              <a:t>Оздоровчі технології у роботі з молодшими школярами з особливими потребами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457200" indent="-457200"/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Куклотерапия в работе с детьми старшего дошкольного возраст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28577"/>
            <a:ext cx="3000396" cy="1966331"/>
          </a:xfrm>
          <a:prstGeom prst="rect">
            <a:avLst/>
          </a:prstGeom>
          <a:noFill/>
        </p:spPr>
      </p:pic>
      <p:pic>
        <p:nvPicPr>
          <p:cNvPr id="16388" name="Picture 4" descr="Песочная терапия как метод успешного развития ребенка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565" y="4293096"/>
            <a:ext cx="3495439" cy="2334843"/>
          </a:xfrm>
          <a:prstGeom prst="rect">
            <a:avLst/>
          </a:prstGeom>
          <a:noFill/>
        </p:spPr>
      </p:pic>
      <p:pic>
        <p:nvPicPr>
          <p:cNvPr id="16390" name="Picture 6" descr="Как работает арт-терапия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024839"/>
            <a:ext cx="2808312" cy="1870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600" b="1" dirty="0" smtClean="0">
                <a:solidFill>
                  <a:srgbClr val="002060"/>
                </a:solidFill>
                <a:latin typeface="Arial Black" pitchFamily="34" charset="0"/>
              </a:rPr>
              <a:t>2. Логопедичні технології:</a:t>
            </a:r>
            <a:endParaRPr lang="ru-RU" sz="2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857232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uk-UA" sz="2800" dirty="0" smtClean="0">
                <a:solidFill>
                  <a:srgbClr val="0070C0"/>
                </a:solidFill>
              </a:rPr>
              <a:t> Логопедичний масаж (класичний, точковий, вібраційний, </a:t>
            </a:r>
            <a:r>
              <a:rPr lang="uk-UA" sz="2800" dirty="0" err="1" smtClean="0">
                <a:solidFill>
                  <a:srgbClr val="0070C0"/>
                </a:solidFill>
              </a:rPr>
              <a:t>зондовий</a:t>
            </a:r>
            <a:r>
              <a:rPr lang="uk-UA" sz="2800" dirty="0" smtClean="0">
                <a:solidFill>
                  <a:srgbClr val="0070C0"/>
                </a:solidFill>
              </a:rPr>
              <a:t>)</a:t>
            </a:r>
            <a:endParaRPr lang="ru-RU" sz="2800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uk-UA" sz="2800" dirty="0" smtClean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Логоритміка</a:t>
            </a:r>
            <a:r>
              <a:rPr lang="uk-UA" sz="2800" dirty="0" smtClean="0">
                <a:solidFill>
                  <a:srgbClr val="0070C0"/>
                </a:solidFill>
              </a:rPr>
              <a:t> (поєднує музику, слово </a:t>
            </a:r>
            <a:r>
              <a:rPr lang="uk-UA" sz="2800" smtClean="0">
                <a:solidFill>
                  <a:srgbClr val="0070C0"/>
                </a:solidFill>
              </a:rPr>
              <a:t>та рухи)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15366" name="Picture 6" descr="Логоритмика: зачем нужна? - Блог «Академия развития ребенк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43182"/>
            <a:ext cx="3071834" cy="3612477"/>
          </a:xfrm>
          <a:prstGeom prst="rect">
            <a:avLst/>
          </a:prstGeom>
          <a:noFill/>
        </p:spPr>
      </p:pic>
      <p:pic>
        <p:nvPicPr>
          <p:cNvPr id="1026" name="Picture 2" descr="Логопедичний масаж в корекційній роботі з дітьми, які мають порушення  мовлення. - Аутиzон+ Аутиzон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179228"/>
            <a:ext cx="4141315" cy="305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28662" y="214290"/>
            <a:ext cx="7246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Технологія розвитку психічних процесів: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6" y="785794"/>
            <a:ext cx="44698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" sz="2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М.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Монтессорі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Что такое методика Монтессо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428736"/>
            <a:ext cx="4786346" cy="3190897"/>
          </a:xfrm>
          <a:prstGeom prst="rect">
            <a:avLst/>
          </a:prstGeom>
          <a:noFill/>
        </p:spPr>
      </p:pic>
      <p:pic>
        <p:nvPicPr>
          <p:cNvPr id="14342" name="Picture 6" descr="Методики раннього розвитку дітей - Блог Prostor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475642" cy="298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92867" y="-1153"/>
            <a:ext cx="61411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Технології корекції та оптимізації </a:t>
            </a:r>
            <a:endParaRPr kumimoji="0" lang="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освітньої діяльності</a:t>
            </a:r>
            <a:r>
              <a:rPr kumimoji="0" lang="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0001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Мультисенсорний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підхід до формування елементарних математичних уявлень у дітей з порушеннями інтелектуального розвитку (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Нумікон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Ігри з логічними блоками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/>
                <a:ea typeface="Calibri" pitchFamily="34" charset="0"/>
                <a:cs typeface="Times New Roman"/>
              </a:rPr>
              <a:t>'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єнеша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Ігрові вправи, ігри з використанням паличок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Кюїзенера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Исток Аудио Мед» представляет образовательную систему Нумик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83" y="2939099"/>
            <a:ext cx="3443083" cy="2436643"/>
          </a:xfrm>
          <a:prstGeom prst="rect">
            <a:avLst/>
          </a:prstGeom>
          <a:noFill/>
        </p:spPr>
      </p:pic>
      <p:pic>
        <p:nvPicPr>
          <p:cNvPr id="1028" name="Picture 4" descr="Учебно-игровое пособие «Логические блоки Дьенеша», 48 фигур 660566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5466" y="2924207"/>
            <a:ext cx="2826734" cy="2826734"/>
          </a:xfrm>
          <a:prstGeom prst="rect">
            <a:avLst/>
          </a:prstGeom>
          <a:noFill/>
        </p:spPr>
      </p:pic>
      <p:pic>
        <p:nvPicPr>
          <p:cNvPr id="1030" name="Picture 6" descr="Цветные счетные палочки Кюизенера - купить в интернет-магазине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4592" y="3971960"/>
            <a:ext cx="2771732" cy="2771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214290"/>
            <a:ext cx="77525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Технології корекції поведінкових порушень: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5720" y="857232"/>
            <a:ext cx="33595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АВА- терапія;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Програма </a:t>
            </a: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TEACCH</a:t>
            </a:r>
            <a:endParaRPr kumimoji="0" lang="en-US" sz="27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Методы и эффективность АВА-терапии, каких результатов работы с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508481" cy="3000396"/>
          </a:xfrm>
          <a:prstGeom prst="rect">
            <a:avLst/>
          </a:prstGeom>
          <a:noFill/>
        </p:spPr>
      </p:pic>
      <p:pic>
        <p:nvPicPr>
          <p:cNvPr id="18438" name="Picture 6" descr="Что такое ТИЧ (TEACCH)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57232"/>
            <a:ext cx="3021729" cy="2928958"/>
          </a:xfrm>
          <a:prstGeom prst="rect">
            <a:avLst/>
          </a:prstGeom>
          <a:noFill/>
        </p:spPr>
      </p:pic>
      <p:pic>
        <p:nvPicPr>
          <p:cNvPr id="1026" name="Picture 2" descr="ABA терапия - занятия в центре &quot;Импульс&quot;, Соч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26354"/>
            <a:ext cx="3982194" cy="261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3374" y="214290"/>
            <a:ext cx="7862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Технології оптимізації навичок спілкування: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Методики альтернативної комунікації;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Томатіс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Форбрейн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ТАН-Содерберг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(під час роботи з </a:t>
            </a:r>
            <a:endParaRPr kumimoji="0" lang="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дітьми з інтелектуальними порушеннями)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Альтернативна комунікація в інклюзії-http://www.dyvogra.com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928934"/>
            <a:ext cx="3000396" cy="2000264"/>
          </a:xfrm>
          <a:prstGeom prst="rect">
            <a:avLst/>
          </a:prstGeom>
          <a:noFill/>
        </p:spPr>
      </p:pic>
      <p:pic>
        <p:nvPicPr>
          <p:cNvPr id="19462" name="Picture 6" descr="Аудиотерапия по методу Томатиса - Super Edu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928934"/>
            <a:ext cx="3214710" cy="2143140"/>
          </a:xfrm>
          <a:prstGeom prst="rect">
            <a:avLst/>
          </a:prstGeom>
          <a:noFill/>
        </p:spPr>
      </p:pic>
      <p:pic>
        <p:nvPicPr>
          <p:cNvPr id="3074" name="Picture 2" descr="https://www.detki-psy.ru/assets/images/img_5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3400" y="2643182"/>
            <a:ext cx="2680600" cy="3571900"/>
          </a:xfrm>
          <a:prstGeom prst="rect">
            <a:avLst/>
          </a:prstGeom>
          <a:noFill/>
        </p:spPr>
      </p:pic>
      <p:sp>
        <p:nvSpPr>
          <p:cNvPr id="3076" name="AutoShape 4" descr="Методика глобального читання – універсальний спосіб навчити кожн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Методика глобального читання – універсальний спосіб навчити кожн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Набор “Еда” (глобальное чтение) – PECS IN 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029633"/>
            <a:ext cx="2786082" cy="1828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97395" y="214290"/>
            <a:ext cx="7206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Технології оптимізації рухової діяльності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41789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Бломберг-терапія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Методики розвитку дрібної моторики;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Корекційно-розвивальний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навчальний комплекс ТІМОКО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Бломберг терапія - відокремлений підрозділ приватної поліклінік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4876800" cy="2181226"/>
          </a:xfrm>
          <a:prstGeom prst="rect">
            <a:avLst/>
          </a:prstGeom>
          <a:noFill/>
        </p:spPr>
      </p:pic>
      <p:pic>
        <p:nvPicPr>
          <p:cNvPr id="20486" name="Picture 6" descr="Корекційно-розвиваючий навчальний комплекс ТІМОКО - відокремлений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500570"/>
            <a:ext cx="4876800" cy="218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hgfggf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1182585"/>
            <a:ext cx="5286412" cy="412543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43042" y="285728"/>
            <a:ext cx="52101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" sz="28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Ігрові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корекційні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технології: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6177" y="741851"/>
            <a:ext cx="356193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" sz="27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7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</a:t>
            </a:r>
            <a:r>
              <a:rPr kumimoji="0" lang="uk-UA" sz="27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Флортайм</a:t>
            </a:r>
            <a:endParaRPr kumimoji="0" lang="uk-UA" sz="27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Флортайм: как через игру развивать ребенка с Р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809" y="1182585"/>
            <a:ext cx="3286148" cy="2503121"/>
          </a:xfrm>
          <a:prstGeom prst="rect">
            <a:avLst/>
          </a:prstGeom>
          <a:noFill/>
        </p:spPr>
      </p:pic>
      <p:pic>
        <p:nvPicPr>
          <p:cNvPr id="21510" name="Picture 6" descr="Вебинар «Использование метода Флортайм в работе с детьми с РАС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971791"/>
            <a:ext cx="468052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211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Wingdings</vt:lpstr>
      <vt:lpstr>Тема Office</vt:lpstr>
      <vt:lpstr>"Корекційні методики роботи з дітьми з особливими освітніми потребами"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"Корекційні методики роботи з дітьми з особливими освітніми потребами"</dc:title>
  <dc:creator>acer</dc:creator>
  <cp:lastModifiedBy>HP</cp:lastModifiedBy>
  <cp:revision>18</cp:revision>
  <dcterms:created xsi:type="dcterms:W3CDTF">2020-04-29T09:21:38Z</dcterms:created>
  <dcterms:modified xsi:type="dcterms:W3CDTF">2021-01-21T12:23:37Z</dcterms:modified>
</cp:coreProperties>
</file>