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58" r:id="rId5"/>
    <p:sldId id="267" r:id="rId6"/>
    <p:sldId id="260" r:id="rId7"/>
    <p:sldId id="261" r:id="rId8"/>
    <p:sldId id="262" r:id="rId9"/>
    <p:sldId id="265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9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3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7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9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030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897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71BAC6-B9EF-4F01-8064-CF1C71E6A44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E0F408-2303-4C99-AF9A-6A8BEE749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0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Слов’янський фольклор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Лекція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34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Гендерна класифікація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Чоловічий фольклор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C00000"/>
                </a:solidFill>
              </a:rPr>
              <a:t>Посівальні</a:t>
            </a:r>
            <a:r>
              <a:rPr lang="uk-UA" dirty="0" smtClean="0">
                <a:solidFill>
                  <a:srgbClr val="C00000"/>
                </a:solidFill>
              </a:rPr>
              <a:t>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Історичні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Думи</a:t>
            </a:r>
          </a:p>
          <a:p>
            <a:r>
              <a:rPr lang="uk-UA" dirty="0">
                <a:solidFill>
                  <a:srgbClr val="C00000"/>
                </a:solidFill>
              </a:rPr>
              <a:t>Солдатські пісні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Чумацькі пісні</a:t>
            </a:r>
            <a:endParaRPr lang="uk-UA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Жіночий фольклор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Веснянки</a:t>
            </a:r>
          </a:p>
          <a:p>
            <a:r>
              <a:rPr lang="uk-UA" dirty="0" smtClean="0"/>
              <a:t>Щедрівки</a:t>
            </a:r>
          </a:p>
          <a:p>
            <a:r>
              <a:rPr lang="uk-UA" dirty="0" smtClean="0"/>
              <a:t>Маланки</a:t>
            </a:r>
          </a:p>
          <a:p>
            <a:endParaRPr lang="uk-UA" dirty="0"/>
          </a:p>
          <a:p>
            <a:r>
              <a:rPr lang="uk-UA" dirty="0" smtClean="0"/>
              <a:t>Колискові, материнський фольклор</a:t>
            </a:r>
            <a:endParaRPr lang="uk-U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Філологічна класифікація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Епос</a:t>
            </a:r>
          </a:p>
          <a:p>
            <a:r>
              <a:rPr lang="uk-UA" dirty="0" smtClean="0"/>
              <a:t>1.1. Віршований (пісенний),</a:t>
            </a:r>
          </a:p>
          <a:p>
            <a:r>
              <a:rPr lang="uk-UA" dirty="0" smtClean="0"/>
              <a:t>1.2. Прозовий.</a:t>
            </a:r>
          </a:p>
          <a:p>
            <a:r>
              <a:rPr lang="uk-UA" dirty="0" smtClean="0"/>
              <a:t>2. Лірика</a:t>
            </a:r>
          </a:p>
          <a:p>
            <a:endParaRPr lang="uk-UA" dirty="0"/>
          </a:p>
          <a:p>
            <a:r>
              <a:rPr lang="uk-UA" dirty="0" smtClean="0"/>
              <a:t>3.Драма</a:t>
            </a:r>
          </a:p>
          <a:p>
            <a:endParaRPr lang="uk-UA" dirty="0"/>
          </a:p>
          <a:p>
            <a:r>
              <a:rPr lang="uk-UA" dirty="0" smtClean="0"/>
              <a:t>4. Ліро-епос</a:t>
            </a:r>
          </a:p>
          <a:p>
            <a:r>
              <a:rPr lang="uk-UA" dirty="0" smtClean="0"/>
              <a:t>5. Паремії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4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" y="165734"/>
            <a:ext cx="11816080" cy="6577966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67032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Фольклор як соціокультурне явище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План</a:t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25040" y="1320800"/>
            <a:ext cx="7914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/>
              <a:t>Фольклор. </a:t>
            </a:r>
            <a:r>
              <a:rPr lang="ru-RU" sz="2400" dirty="0" err="1"/>
              <a:t>Визначення</a:t>
            </a:r>
            <a:r>
              <a:rPr lang="ru-RU" sz="2400" dirty="0"/>
              <a:t>, </a:t>
            </a:r>
            <a:r>
              <a:rPr lang="ru-RU" sz="2400" dirty="0" err="1"/>
              <a:t>походження</a:t>
            </a:r>
            <a:r>
              <a:rPr lang="ru-RU" sz="2400" dirty="0"/>
              <a:t> </a:t>
            </a:r>
            <a:r>
              <a:rPr lang="ru-RU" sz="2400" dirty="0" err="1"/>
              <a:t>терміну</a:t>
            </a:r>
            <a:r>
              <a:rPr lang="ru-RU" sz="2400" dirty="0"/>
              <a:t>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Фольклор та фольклористика.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 фольклористики.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фольклорних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/>
              <a:t>Фольклор і </a:t>
            </a:r>
            <a:r>
              <a:rPr lang="ru-RU" sz="2400" dirty="0" err="1" smtClean="0"/>
              <a:t>література</a:t>
            </a:r>
            <a:r>
              <a:rPr lang="ru-RU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dirty="0" smtClean="0"/>
              <a:t>Проблема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фольклорних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08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І ще питання: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1360" y="2946400"/>
            <a:ext cx="1000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 smtClean="0"/>
              <a:t>Що </a:t>
            </a:r>
            <a:r>
              <a:rPr lang="uk-UA" sz="2400" dirty="0"/>
              <a:t>таке «слов’янський фольклор</a:t>
            </a:r>
            <a:r>
              <a:rPr lang="uk-UA" sz="2400" dirty="0" smtClean="0"/>
              <a:t>»?</a:t>
            </a:r>
          </a:p>
          <a:p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2. Чи можна стверджувати, що «слов’янський фольклор» = «фольклор слов’янських країн»?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04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фольклористики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Практичної (польової)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Збирання, систематизація та архівація фольклорних явищ;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Оприлюднення (друк, розміщення на аналогових та цифрових носіях фольклорних текстів)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Теоретичної 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Дослідження питань походження та розвитку фольклору (форм та жанрів);</a:t>
            </a:r>
          </a:p>
          <a:p>
            <a:r>
              <a:rPr lang="uk-UA" dirty="0" smtClean="0"/>
              <a:t>Аналіз кореляції загальнолюдського (універсального), національного, регіонального та локального у фольклорі);</a:t>
            </a:r>
          </a:p>
          <a:p>
            <a:r>
              <a:rPr lang="uk-UA" dirty="0" smtClean="0"/>
              <a:t>Вивчення характеру трансляції фольклорної традиції;</a:t>
            </a:r>
          </a:p>
          <a:p>
            <a:r>
              <a:rPr lang="uk-UA" dirty="0" smtClean="0"/>
              <a:t>Аналіз динаміки змін фольклорної традиції;</a:t>
            </a:r>
          </a:p>
          <a:p>
            <a:r>
              <a:rPr lang="uk-UA" dirty="0" smtClean="0"/>
              <a:t>Розгляд особливостей рецепції дійсності, історії зокрема,  у творах різних фольклорних жанрів;</a:t>
            </a:r>
          </a:p>
          <a:p>
            <a:r>
              <a:rPr lang="uk-UA" dirty="0" smtClean="0"/>
              <a:t>Звернення до поетики фольклорних творів…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0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Риси фольклору як соціокультурного явища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Синкретизм;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Усність;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err="1" smtClean="0"/>
              <a:t>Імперсональність</a:t>
            </a:r>
            <a:r>
              <a:rPr lang="uk-UA" sz="28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Колективність;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Прояв індивідуального;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Традиційність;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Змінюваність,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Варіативність;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Утилітарність. Функціональність.</a:t>
            </a:r>
          </a:p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30640" y="2286000"/>
            <a:ext cx="2796540" cy="35052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</a:rPr>
              <a:t>Характер творення та функціонування фольклору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Проблема класифікації фольклорних явищ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Хронологічна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За характером творця та виконавця (вікова, соціальна)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Гендерна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Філологічна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600" dirty="0" smtClean="0"/>
              <a:t>За способом побутування …</a:t>
            </a:r>
            <a:endParaRPr lang="en-US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2400" b="1" dirty="0" smtClean="0">
                <a:solidFill>
                  <a:srgbClr val="002060"/>
                </a:solidFill>
              </a:rPr>
              <a:t>Основні типи класифікації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 віком творця/виконавця/реципієнта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Дитячий фольклор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FF0000"/>
                </a:solidFill>
              </a:rPr>
              <a:t>Фольклор дорослих для дітей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Фольклор, що перейшов від дорослих до дітей</a:t>
            </a:r>
          </a:p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Власне дитячий фольклор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Підлітковий фольклор?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Фольклор дорослих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9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732</TotalTime>
  <Words>288</Words>
  <Application>Microsoft Office PowerPoint</Application>
  <PresentationFormat>Широкоэкранный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Garamond</vt:lpstr>
      <vt:lpstr>Wingdings</vt:lpstr>
      <vt:lpstr>Савон</vt:lpstr>
      <vt:lpstr>Слов’янський фольклор</vt:lpstr>
      <vt:lpstr>Презентация PowerPoint</vt:lpstr>
      <vt:lpstr>Фольклор як соціокультурне явище</vt:lpstr>
      <vt:lpstr>План </vt:lpstr>
      <vt:lpstr>    І ще питання: </vt:lpstr>
      <vt:lpstr>Завдання фольклористики</vt:lpstr>
      <vt:lpstr>Риси фольклору як соціокультурного явища</vt:lpstr>
      <vt:lpstr>Проблема класифікації фольклорних явищ</vt:lpstr>
      <vt:lpstr>За віком творця/виконавця/реципієнта</vt:lpstr>
      <vt:lpstr>Гендерна класифікація</vt:lpstr>
      <vt:lpstr>Філологічна класифікація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усна народна творчість</dc:title>
  <dc:creator>Ирина</dc:creator>
  <cp:lastModifiedBy>Ирина</cp:lastModifiedBy>
  <cp:revision>17</cp:revision>
  <dcterms:created xsi:type="dcterms:W3CDTF">2023-09-04T20:02:49Z</dcterms:created>
  <dcterms:modified xsi:type="dcterms:W3CDTF">2024-09-02T10:32:25Z</dcterms:modified>
</cp:coreProperties>
</file>