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2483768" cy="6597352"/>
          </a:xfrm>
        </p:spPr>
        <p:txBody>
          <a:bodyPr vert="vert270"/>
          <a:lstStyle/>
          <a:p>
            <a:pPr algn="ctr"/>
            <a:r>
              <a:rPr lang="uk-UA" sz="6600" dirty="0" smtClean="0"/>
              <a:t>Екологія комах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0"/>
            <a:ext cx="6444208" cy="6858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Екологія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комах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”: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дати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студентам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біологічного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факультету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знання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взаємовідносини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комах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оточуючим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середовищем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визначенням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екологічних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факторів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лімітуючими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взаємоповязонність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організмів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процесів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відбуваються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біосфері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дисципліни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вивчити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загальні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основи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екології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комах.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2483768" cy="6597352"/>
          </a:xfrm>
        </p:spPr>
        <p:txBody>
          <a:bodyPr vert="vert270"/>
          <a:lstStyle/>
          <a:p>
            <a:pPr algn="ctr"/>
            <a:r>
              <a:rPr lang="uk-UA" sz="6600" dirty="0" smtClean="0"/>
              <a:t>Екологія комах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188640"/>
            <a:ext cx="6228184" cy="6669360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>
                <a:solidFill>
                  <a:srgbClr val="FF0000"/>
                </a:solidFill>
              </a:rPr>
              <a:t>Вміти</a:t>
            </a:r>
            <a:r>
              <a:rPr lang="ru-RU" sz="28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ru-RU" sz="2400" dirty="0" smtClean="0"/>
              <a:t> </a:t>
            </a:r>
            <a:r>
              <a:rPr lang="ru-RU" sz="2400" dirty="0" err="1" smtClean="0"/>
              <a:t>визначити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різні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екологічні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фактори</a:t>
            </a:r>
            <a:r>
              <a:rPr lang="ru-RU" sz="2400" dirty="0" smtClean="0"/>
              <a:t> та силу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дії</a:t>
            </a:r>
            <a:r>
              <a:rPr lang="ru-RU" sz="2400" dirty="0" smtClean="0"/>
              <a:t> на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фазах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комах;   </a:t>
            </a:r>
            <a:r>
              <a:rPr lang="ru-RU" sz="2400" dirty="0" err="1" smtClean="0"/>
              <a:t>визначати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плодючість</a:t>
            </a:r>
            <a:r>
              <a:rPr lang="ru-RU" sz="2400" dirty="0" smtClean="0"/>
              <a:t> та </a:t>
            </a:r>
            <a:r>
              <a:rPr lang="ru-RU" sz="2400" dirty="0" err="1" smtClean="0"/>
              <a:t>чинники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впливають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життєдіяльність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організмів</a:t>
            </a:r>
            <a:r>
              <a:rPr lang="ru-RU" sz="2400" dirty="0" smtClean="0"/>
              <a:t>,   </a:t>
            </a:r>
            <a:r>
              <a:rPr lang="ru-RU" sz="2400" dirty="0" err="1" smtClean="0"/>
              <a:t>методи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впливу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народжуванність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смертність</a:t>
            </a:r>
            <a:r>
              <a:rPr lang="ru-RU" sz="2400" dirty="0" smtClean="0"/>
              <a:t> </a:t>
            </a:r>
            <a:r>
              <a:rPr lang="ru-RU" sz="2400" dirty="0" smtClean="0"/>
              <a:t>комах</a:t>
            </a:r>
            <a:r>
              <a:rPr lang="ru-RU" sz="2400" dirty="0" smtClean="0"/>
              <a:t>.</a:t>
            </a:r>
          </a:p>
          <a:p>
            <a:pPr algn="ctr"/>
            <a:endParaRPr lang="uk-UA" sz="1600" b="1" dirty="0" smtClean="0"/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Знати: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 </a:t>
            </a:r>
            <a:r>
              <a:rPr lang="ru-RU" sz="2400" dirty="0" err="1" smtClean="0">
                <a:solidFill>
                  <a:schemeClr val="bg1"/>
                </a:solidFill>
              </a:rPr>
              <a:t>основні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групи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екологічних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факторів</a:t>
            </a:r>
            <a:r>
              <a:rPr lang="ru-RU" sz="2400" dirty="0" smtClean="0">
                <a:solidFill>
                  <a:schemeClr val="bg1"/>
                </a:solidFill>
              </a:rPr>
              <a:t>,  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 </a:t>
            </a:r>
            <a:r>
              <a:rPr lang="ru-RU" sz="2400" dirty="0" err="1" smtClean="0">
                <a:solidFill>
                  <a:schemeClr val="bg1"/>
                </a:solidFill>
              </a:rPr>
              <a:t>дію</a:t>
            </a:r>
            <a:r>
              <a:rPr lang="ru-RU" sz="2400" dirty="0" smtClean="0">
                <a:solidFill>
                  <a:schemeClr val="bg1"/>
                </a:solidFill>
              </a:rPr>
              <a:t> та </a:t>
            </a:r>
            <a:r>
              <a:rPr lang="ru-RU" sz="2400" dirty="0" err="1" smtClean="0">
                <a:solidFill>
                  <a:schemeClr val="bg1"/>
                </a:solidFill>
              </a:rPr>
              <a:t>їх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вплив</a:t>
            </a:r>
            <a:r>
              <a:rPr lang="ru-RU" sz="2400" dirty="0" smtClean="0">
                <a:solidFill>
                  <a:schemeClr val="bg1"/>
                </a:solidFill>
              </a:rPr>
              <a:t> на </a:t>
            </a:r>
            <a:r>
              <a:rPr lang="ru-RU" sz="2400" dirty="0" err="1" smtClean="0">
                <a:solidFill>
                  <a:schemeClr val="bg1"/>
                </a:solidFill>
              </a:rPr>
              <a:t>біологічні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особливості</a:t>
            </a:r>
            <a:r>
              <a:rPr lang="ru-RU" sz="2400" dirty="0" smtClean="0">
                <a:solidFill>
                  <a:schemeClr val="bg1"/>
                </a:solidFill>
              </a:rPr>
              <a:t> комах </a:t>
            </a:r>
            <a:r>
              <a:rPr lang="ru-RU" sz="2400" dirty="0" err="1" smtClean="0">
                <a:solidFill>
                  <a:schemeClr val="bg1"/>
                </a:solidFill>
              </a:rPr>
              <a:t>різних</a:t>
            </a:r>
            <a:r>
              <a:rPr lang="ru-RU" sz="2400" dirty="0" smtClean="0">
                <a:solidFill>
                  <a:schemeClr val="bg1"/>
                </a:solidFill>
              </a:rPr>
              <a:t> фаз </a:t>
            </a:r>
            <a:r>
              <a:rPr lang="ru-RU" sz="2400" dirty="0" err="1" smtClean="0">
                <a:solidFill>
                  <a:schemeClr val="bg1"/>
                </a:solidFill>
              </a:rPr>
              <a:t>розвитку</a:t>
            </a:r>
            <a:r>
              <a:rPr lang="ru-RU" sz="2400" dirty="0" smtClean="0">
                <a:solidFill>
                  <a:schemeClr val="bg1"/>
                </a:solidFill>
              </a:rPr>
              <a:t>;  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 </a:t>
            </a:r>
            <a:r>
              <a:rPr lang="ru-RU" sz="2400" dirty="0" err="1" smtClean="0">
                <a:solidFill>
                  <a:schemeClr val="bg1"/>
                </a:solidFill>
              </a:rPr>
              <a:t>стенобіонтні</a:t>
            </a:r>
            <a:r>
              <a:rPr lang="ru-RU" sz="2400" dirty="0" smtClean="0">
                <a:solidFill>
                  <a:schemeClr val="bg1"/>
                </a:solidFill>
              </a:rPr>
              <a:t> та </a:t>
            </a:r>
            <a:r>
              <a:rPr lang="ru-RU" sz="2400" dirty="0" err="1" smtClean="0">
                <a:solidFill>
                  <a:schemeClr val="bg1"/>
                </a:solidFill>
              </a:rPr>
              <a:t>еврибіонтні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види</a:t>
            </a:r>
            <a:r>
              <a:rPr lang="ru-RU" sz="2400" dirty="0" smtClean="0">
                <a:solidFill>
                  <a:schemeClr val="bg1"/>
                </a:solidFill>
              </a:rPr>
              <a:t> комах;   </a:t>
            </a:r>
            <a:r>
              <a:rPr lang="ru-RU" sz="2400" dirty="0" err="1" smtClean="0">
                <a:solidFill>
                  <a:schemeClr val="bg1"/>
                </a:solidFill>
              </a:rPr>
              <a:t>типи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живлення</a:t>
            </a:r>
            <a:r>
              <a:rPr lang="ru-RU" sz="2400" dirty="0" smtClean="0">
                <a:solidFill>
                  <a:schemeClr val="bg1"/>
                </a:solidFill>
              </a:rPr>
              <a:t> комах як один </a:t>
            </a:r>
            <a:r>
              <a:rPr lang="ru-RU" sz="2400" dirty="0" err="1" smtClean="0">
                <a:solidFill>
                  <a:schemeClr val="bg1"/>
                </a:solidFill>
              </a:rPr>
              <a:t>з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основних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екологічних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факторів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їх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розвитку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</a:p>
          <a:p>
            <a:pPr algn="ctr"/>
            <a:endParaRPr lang="ru-RU" sz="1400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</TotalTime>
  <Words>129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Екологія комах</vt:lpstr>
      <vt:lpstr>Екологія комах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Загальна ентомологія</dc:title>
  <dc:creator>Пользователь Windows</dc:creator>
  <cp:lastModifiedBy>Пользователь Windows</cp:lastModifiedBy>
  <cp:revision>3</cp:revision>
  <dcterms:created xsi:type="dcterms:W3CDTF">2016-12-13T12:28:04Z</dcterms:created>
  <dcterms:modified xsi:type="dcterms:W3CDTF">2017-01-14T08:42:37Z</dcterms:modified>
</cp:coreProperties>
</file>