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6600" dirty="0" smtClean="0"/>
              <a:t>Екологія комах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0"/>
            <a:ext cx="6444208" cy="6858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комах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студентам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біологічного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факультету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взаємовідносини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комах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оточуючим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середовищем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факторів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лімітуючими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взаємоповязонність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організмів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відбуваються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біосфері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вивчити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комах.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483768" cy="6597352"/>
          </a:xfrm>
        </p:spPr>
        <p:txBody>
          <a:bodyPr vert="vert270"/>
          <a:lstStyle/>
          <a:p>
            <a:pPr algn="ctr"/>
            <a:r>
              <a:rPr lang="uk-UA" sz="6600" dirty="0" smtClean="0"/>
              <a:t>Екологія комах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6228184" cy="666936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</a:rPr>
              <a:t>Вміти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2400" dirty="0" smtClean="0"/>
              <a:t> </a:t>
            </a:r>
            <a:r>
              <a:rPr lang="ru-RU" sz="2400" dirty="0" err="1" smtClean="0"/>
              <a:t>визначити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фактори</a:t>
            </a:r>
            <a:r>
              <a:rPr lang="ru-RU" sz="2400" dirty="0" smtClean="0"/>
              <a:t> та силу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фазах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комах;   </a:t>
            </a:r>
            <a:r>
              <a:rPr lang="ru-RU" sz="2400" dirty="0" err="1" smtClean="0"/>
              <a:t>визначати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плодючість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чинники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життєдіяльність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,  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народжуванність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смертність</a:t>
            </a:r>
            <a:r>
              <a:rPr lang="ru-RU" sz="2400" dirty="0" smtClean="0"/>
              <a:t> </a:t>
            </a:r>
            <a:r>
              <a:rPr lang="ru-RU" sz="2400" dirty="0" smtClean="0"/>
              <a:t>комах</a:t>
            </a:r>
            <a:r>
              <a:rPr lang="ru-RU" sz="2400" dirty="0" smtClean="0"/>
              <a:t>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Знати: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 </a:t>
            </a:r>
            <a:r>
              <a:rPr lang="ru-RU" sz="2400" dirty="0" err="1" smtClean="0">
                <a:solidFill>
                  <a:schemeClr val="bg1"/>
                </a:solidFill>
              </a:rPr>
              <a:t>основні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групи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екологічних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факторів</a:t>
            </a:r>
            <a:r>
              <a:rPr lang="ru-RU" sz="2400" dirty="0" smtClean="0">
                <a:solidFill>
                  <a:schemeClr val="bg1"/>
                </a:solidFill>
              </a:rPr>
              <a:t>, 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 </a:t>
            </a:r>
            <a:r>
              <a:rPr lang="ru-RU" sz="2400" dirty="0" err="1" smtClean="0">
                <a:solidFill>
                  <a:schemeClr val="bg1"/>
                </a:solidFill>
              </a:rPr>
              <a:t>дію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їх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вплив</a:t>
            </a:r>
            <a:r>
              <a:rPr lang="ru-RU" sz="2400" dirty="0" smtClean="0">
                <a:solidFill>
                  <a:schemeClr val="bg1"/>
                </a:solidFill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</a:rPr>
              <a:t>біологічні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400" dirty="0" smtClean="0">
                <a:solidFill>
                  <a:schemeClr val="bg1"/>
                </a:solidFill>
              </a:rPr>
              <a:t> комах </a:t>
            </a:r>
            <a:r>
              <a:rPr lang="ru-RU" sz="2400" dirty="0" err="1" smtClean="0">
                <a:solidFill>
                  <a:schemeClr val="bg1"/>
                </a:solidFill>
              </a:rPr>
              <a:t>різних</a:t>
            </a:r>
            <a:r>
              <a:rPr lang="ru-RU" sz="2400" dirty="0" smtClean="0">
                <a:solidFill>
                  <a:schemeClr val="bg1"/>
                </a:solidFill>
              </a:rPr>
              <a:t> фаз </a:t>
            </a:r>
            <a:r>
              <a:rPr lang="ru-RU" sz="24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400" dirty="0" smtClean="0">
                <a:solidFill>
                  <a:schemeClr val="bg1"/>
                </a:solidFill>
              </a:rPr>
              <a:t>; 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 </a:t>
            </a:r>
            <a:r>
              <a:rPr lang="ru-RU" sz="2400" dirty="0" err="1" smtClean="0">
                <a:solidFill>
                  <a:schemeClr val="bg1"/>
                </a:solidFill>
              </a:rPr>
              <a:t>стенобіонтні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еврибіонтні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види</a:t>
            </a:r>
            <a:r>
              <a:rPr lang="ru-RU" sz="2400" dirty="0" smtClean="0">
                <a:solidFill>
                  <a:schemeClr val="bg1"/>
                </a:solidFill>
              </a:rPr>
              <a:t> комах;   </a:t>
            </a:r>
            <a:r>
              <a:rPr lang="ru-RU" sz="2400" dirty="0" err="1" smtClean="0">
                <a:solidFill>
                  <a:schemeClr val="bg1"/>
                </a:solidFill>
              </a:rPr>
              <a:t>типи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живлення</a:t>
            </a:r>
            <a:r>
              <a:rPr lang="ru-RU" sz="2400" dirty="0" smtClean="0">
                <a:solidFill>
                  <a:schemeClr val="bg1"/>
                </a:solidFill>
              </a:rPr>
              <a:t> комах як один </a:t>
            </a:r>
            <a:r>
              <a:rPr lang="ru-RU" sz="2400" dirty="0" err="1" smtClean="0">
                <a:solidFill>
                  <a:schemeClr val="bg1"/>
                </a:solidFill>
              </a:rPr>
              <a:t>з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основних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екологічних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факторів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їх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ru-RU" sz="14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129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Екологія комах</vt:lpstr>
      <vt:lpstr>Екологія комах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ентомологія</dc:title>
  <dc:creator>Пользователь Windows</dc:creator>
  <cp:lastModifiedBy>Пользователь Windows</cp:lastModifiedBy>
  <cp:revision>3</cp:revision>
  <dcterms:created xsi:type="dcterms:W3CDTF">2016-12-13T12:28:04Z</dcterms:created>
  <dcterms:modified xsi:type="dcterms:W3CDTF">2017-01-14T08:42:37Z</dcterms:modified>
</cp:coreProperties>
</file>