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861" r:id="rId2"/>
  </p:sldMasterIdLst>
  <p:notesMasterIdLst>
    <p:notesMasterId r:id="rId6"/>
  </p:notesMasterIdLst>
  <p:sldIdLst>
    <p:sldId id="260" r:id="rId3"/>
    <p:sldId id="257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7A0F4-7784-4BCA-B20C-7CFD65A8418C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3D1A9-B8FE-493A-86DA-50D6E6628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61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D1A9-B8FE-493A-86DA-50D6E662846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3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ADDB-69D5-4A10-8283-A59BF54C2072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E191-C7C2-4D17-8738-F57DF91AC6B5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84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C345-23E9-4B01-9760-7248723AC617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10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5443" y="1752601"/>
            <a:ext cx="9045297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3600" b="1">
                <a:solidFill>
                  <a:srgbClr val="0033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itchFamily="34" charset="0"/>
              </a:defRPr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5443" y="3611607"/>
            <a:ext cx="9045297" cy="1199704"/>
          </a:xfrm>
        </p:spPr>
        <p:txBody>
          <a:bodyPr lIns="45720" rIns="45720"/>
          <a:lstStyle>
            <a:lvl1pPr marL="0" marR="64008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D40F97-7336-4016-AB11-53A51B4FCD6F}" type="datetime1">
              <a:rPr lang="ru-RU" smtClean="0"/>
              <a:t>20.03.2019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67544" y="6237312"/>
            <a:ext cx="4248472" cy="365125"/>
          </a:xfrm>
        </p:spPr>
        <p:txBody>
          <a:bodyPr/>
          <a:lstStyle>
            <a:lvl1pPr algn="ctr">
              <a:defRPr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extLst/>
          </a:lstStyle>
          <a:p>
            <a:r>
              <a:rPr lang="ru-RU" dirty="0" err="1" smtClean="0"/>
              <a:t>Презентація</a:t>
            </a:r>
            <a:r>
              <a:rPr lang="ru-RU" dirty="0" smtClean="0"/>
              <a:t> курсу  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проектної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73388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778"/>
            <a:ext cx="2314143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4" y="5933033"/>
            <a:ext cx="3133725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740" y="5778"/>
            <a:ext cx="15240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4EDD0-7792-4166-A92B-3646A9A592D5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3B1C0-0229-408D-ACF5-3E0769DEE3B4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87D56C-2A55-40CE-A9A7-7F2B69CBFE57}" type="datetime1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EC4F24-F837-4E92-A0DE-A6C0BBBD5010}" type="datetime1">
              <a:rPr lang="ru-RU" smtClean="0"/>
              <a:t>20.03.2019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4C1D3-0090-450B-994A-AF9349ABD92F}" type="datetime1">
              <a:rPr lang="ru-RU" smtClean="0"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81E3D-DC9F-43D0-97DE-F9110A184726}" type="datetime1">
              <a:rPr lang="ru-RU" smtClean="0"/>
              <a:t>20.03.2019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412376-62F5-4521-96B3-2348253657B1}" type="datetime1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FE35-D304-4E52-9112-08C06C9FEB54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21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C52EDF-610B-427D-AB0F-089D6A14F148}" type="datetime1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2611D-99D2-4686-8637-27314B9DFC95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BA56BD-9A95-41C8-A3DB-26D1340F99C3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6940"/>
            <a:ext cx="8928992" cy="4525963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45280-8E4E-4230-9382-8439040327EF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-2069055" y="6494522"/>
            <a:ext cx="6840760" cy="365125"/>
          </a:xfrm>
        </p:spPr>
        <p:txBody>
          <a:bodyPr/>
          <a:lstStyle>
            <a:lvl1pPr>
              <a:defRPr sz="900" b="1">
                <a:solidFill>
                  <a:srgbClr val="FFFF00"/>
                </a:solidFill>
              </a:defRPr>
            </a:lvl1pPr>
            <a:extLst/>
          </a:lstStyle>
          <a:p>
            <a:pPr algn="ctr"/>
            <a:r>
              <a:rPr lang="ru-RU" dirty="0" err="1" smtClean="0"/>
              <a:t>Презентація</a:t>
            </a:r>
            <a:r>
              <a:rPr lang="ru-RU" dirty="0" smtClean="0"/>
              <a:t> курсу </a:t>
            </a:r>
          </a:p>
          <a:p>
            <a:pPr algn="ctr"/>
            <a:r>
              <a:rPr lang="ru-RU" dirty="0" smtClean="0"/>
              <a:t> «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проектної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1619672" y="188640"/>
            <a:ext cx="7524328" cy="1143000"/>
          </a:xfrm>
        </p:spPr>
        <p:txBody>
          <a:bodyPr rtlCol="0">
            <a:normAutofit/>
          </a:bodyPr>
          <a:lstStyle>
            <a:lvl1pPr algn="ctr">
              <a:defRPr sz="2800">
                <a:solidFill>
                  <a:srgbClr val="0033CC"/>
                </a:solidFill>
                <a:latin typeface="Arial Black" pitchFamily="34" charset="0"/>
              </a:defRPr>
            </a:lvl1pPr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3248025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3248025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9" t="7309" r="9316" b="16200"/>
          <a:stretch/>
        </p:blipFill>
        <p:spPr>
          <a:xfrm>
            <a:off x="3500" y="3012"/>
            <a:ext cx="1616172" cy="1603928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966147"/>
            <a:ext cx="3131840" cy="89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2E2-3F99-41FC-ABDD-8A2E9078412B}" type="datetime1">
              <a:rPr lang="ru-RU" smtClean="0"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25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133F-1A74-4593-8827-0068F09C3DC0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70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BDAAA-08B0-4825-B0F9-4195DEFC4270}" type="datetime1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3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B4B7-F6D5-4AB6-AFC0-CDDA066EF8AA}" type="datetime1">
              <a:rPr lang="ru-RU" smtClean="0"/>
              <a:t>20.03.2019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56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79E2-BC0B-485B-A825-C68A6B80AD45}" type="datetime1">
              <a:rPr lang="ru-RU" smtClean="0"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84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7A88-73B5-45B6-98DD-DBEACBEDD2F4}" type="datetime1">
              <a:rPr lang="ru-RU" smtClean="0"/>
              <a:t>20.03.2019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3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3308-0972-40F1-B53C-76115552B186}" type="datetime1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2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B279-4FA7-4E7F-A7FF-7A216AFEF878}" type="datetime1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53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5C58-9FEE-4850-9184-45BF5DBE138F}" type="datetime1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3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F4BF61-BCD2-4B3A-9ACA-DEFFCE9801D2}" type="datetime1">
              <a:rPr lang="ru-RU" smtClean="0"/>
              <a:t>20.03.2019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708" r:id="rId13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88841"/>
            <a:ext cx="9045297" cy="1152128"/>
          </a:xfrm>
        </p:spPr>
        <p:txBody>
          <a:bodyPr>
            <a:normAutofit/>
          </a:bodyPr>
          <a:lstStyle/>
          <a:p>
            <a:pPr fontAlgn="base"/>
            <a:r>
              <a:rPr lang="uk-UA" dirty="0" smtClean="0">
                <a:effectLst/>
              </a:rPr>
              <a:t>Мотиваційний лист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курсу  «Основи європейської проектної діяльності"</a:t>
            </a:r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82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17185"/>
            <a:ext cx="8928992" cy="4792135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Вступна</a:t>
            </a:r>
            <a:r>
              <a:rPr lang="ru-RU" b="1" dirty="0"/>
              <a:t> </a:t>
            </a:r>
            <a:r>
              <a:rPr lang="ru-RU" b="1" dirty="0" err="1"/>
              <a:t>частина</a:t>
            </a:r>
            <a:r>
              <a:rPr lang="ru-RU" b="1" dirty="0"/>
              <a:t>: </a:t>
            </a:r>
            <a:r>
              <a:rPr lang="ru-RU" dirty="0" err="1"/>
              <a:t>Представтеся</a:t>
            </a:r>
            <a:r>
              <a:rPr lang="ru-RU" dirty="0"/>
              <a:t> та </a:t>
            </a:r>
            <a:r>
              <a:rPr lang="ru-RU" dirty="0" err="1"/>
              <a:t>розкажіть</a:t>
            </a:r>
            <a:r>
              <a:rPr lang="ru-RU" dirty="0"/>
              <a:t> про причину </a:t>
            </a:r>
            <a:r>
              <a:rPr lang="ru-RU" dirty="0" err="1"/>
              <a:t>надсилання</a:t>
            </a:r>
            <a:r>
              <a:rPr lang="ru-RU" dirty="0"/>
              <a:t> документу.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відгук</a:t>
            </a:r>
            <a:r>
              <a:rPr lang="ru-RU" dirty="0"/>
              <a:t> на </a:t>
            </a:r>
            <a:r>
              <a:rPr lang="ru-RU" dirty="0" err="1"/>
              <a:t>вакансію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пропонування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яка </a:t>
            </a:r>
            <a:r>
              <a:rPr lang="ru-RU" dirty="0" err="1"/>
              <a:t>поки</a:t>
            </a:r>
            <a:r>
              <a:rPr lang="ru-RU" dirty="0"/>
              <a:t> не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.</a:t>
            </a:r>
          </a:p>
          <a:p>
            <a:r>
              <a:rPr lang="ru-RU" b="1" dirty="0" err="1"/>
              <a:t>Основна</a:t>
            </a:r>
            <a:r>
              <a:rPr lang="ru-RU" b="1" dirty="0"/>
              <a:t> </a:t>
            </a:r>
            <a:r>
              <a:rPr lang="ru-RU" b="1" dirty="0" err="1"/>
              <a:t>частина</a:t>
            </a:r>
            <a:r>
              <a:rPr lang="ru-RU" b="1" dirty="0"/>
              <a:t>: </a:t>
            </a:r>
            <a:r>
              <a:rPr lang="ru-RU" dirty="0" err="1"/>
              <a:t>Розпочніть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Мотиваційного</a:t>
            </a:r>
            <a:r>
              <a:rPr lang="ru-RU" dirty="0"/>
              <a:t> листа з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поточну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у </a:t>
            </a:r>
            <a:r>
              <a:rPr lang="ru-RU" dirty="0" err="1"/>
              <a:t>Вашому</a:t>
            </a:r>
            <a:r>
              <a:rPr lang="ru-RU" dirty="0"/>
              <a:t> </a:t>
            </a:r>
            <a:r>
              <a:rPr lang="ru-RU" dirty="0" err="1"/>
              <a:t>професійному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Вас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не </a:t>
            </a:r>
            <a:r>
              <a:rPr lang="ru-RU" dirty="0" err="1"/>
              <a:t>пишіть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 — одна з Ваших </a:t>
            </a:r>
            <a:r>
              <a:rPr lang="ru-RU" dirty="0" err="1"/>
              <a:t>цілей</a:t>
            </a:r>
            <a:r>
              <a:rPr lang="ru-RU" dirty="0"/>
              <a:t>. </a:t>
            </a:r>
            <a:r>
              <a:rPr lang="ru-RU" dirty="0" err="1"/>
              <a:t>Роботодавці</a:t>
            </a:r>
            <a:r>
              <a:rPr lang="ru-RU" dirty="0"/>
              <a:t> </a:t>
            </a:r>
            <a:r>
              <a:rPr lang="ru-RU" dirty="0" err="1"/>
              <a:t>хочуть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в себе в </a:t>
            </a:r>
            <a:r>
              <a:rPr lang="ru-RU" dirty="0" err="1"/>
              <a:t>штаті</a:t>
            </a:r>
            <a:r>
              <a:rPr lang="ru-RU" dirty="0"/>
              <a:t> </a:t>
            </a:r>
            <a:r>
              <a:rPr lang="ru-RU" dirty="0" err="1"/>
              <a:t>сформованих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, а не людей,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вчити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. </a:t>
            </a:r>
            <a:r>
              <a:rPr lang="ru-RU" dirty="0" err="1"/>
              <a:t>Навпаки</a:t>
            </a:r>
            <a:r>
              <a:rPr lang="ru-RU" dirty="0"/>
              <a:t> </a:t>
            </a:r>
            <a:r>
              <a:rPr lang="ru-RU" dirty="0" err="1"/>
              <a:t>згадайте</a:t>
            </a:r>
            <a:r>
              <a:rPr lang="ru-RU" dirty="0"/>
              <a:t> про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та </a:t>
            </a:r>
            <a:r>
              <a:rPr lang="ru-RU" dirty="0" err="1"/>
              <a:t>навички</a:t>
            </a:r>
            <a:r>
              <a:rPr lang="ru-RU" dirty="0"/>
              <a:t>, хай і </a:t>
            </a:r>
            <a:r>
              <a:rPr lang="ru-RU" dirty="0" err="1"/>
              <a:t>незначні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  <a:p>
            <a:r>
              <a:rPr lang="ru-RU" b="1" dirty="0" err="1"/>
              <a:t>Мотиваційна</a:t>
            </a:r>
            <a:r>
              <a:rPr lang="ru-RU" b="1" dirty="0"/>
              <a:t> </a:t>
            </a:r>
            <a:r>
              <a:rPr lang="ru-RU" b="1" dirty="0" err="1"/>
              <a:t>частина</a:t>
            </a:r>
            <a:r>
              <a:rPr lang="ru-RU" b="1" dirty="0"/>
              <a:t>: </a:t>
            </a:r>
            <a:r>
              <a:rPr lang="ru-RU" dirty="0" err="1"/>
              <a:t>Розкажіть</a:t>
            </a:r>
            <a:r>
              <a:rPr lang="ru-RU" dirty="0"/>
              <a:t>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вакансія</a:t>
            </a:r>
            <a:r>
              <a:rPr lang="ru-RU" dirty="0"/>
              <a:t> Вас </a:t>
            </a:r>
            <a:r>
              <a:rPr lang="ru-RU" dirty="0" err="1"/>
              <a:t>зацікавила</a:t>
            </a:r>
            <a:r>
              <a:rPr lang="ru-RU" dirty="0"/>
              <a:t>.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збігаються</a:t>
            </a:r>
            <a:r>
              <a:rPr lang="ru-RU" dirty="0"/>
              <a:t> з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Раптом</a:t>
            </a:r>
            <a:r>
              <a:rPr lang="ru-RU" dirty="0"/>
              <a:t>, Ви можете </a:t>
            </a:r>
            <a:r>
              <a:rPr lang="ru-RU" dirty="0" err="1"/>
              <a:t>покращити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? Так, </a:t>
            </a:r>
            <a:r>
              <a:rPr lang="ru-RU" dirty="0" err="1"/>
              <a:t>роботодавцю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не просто ходив на роботу </a:t>
            </a:r>
            <a:r>
              <a:rPr lang="ru-RU" dirty="0" err="1"/>
              <a:t>заради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а </a:t>
            </a:r>
            <a:r>
              <a:rPr lang="ru-RU" dirty="0" err="1"/>
              <a:t>був</a:t>
            </a:r>
            <a:r>
              <a:rPr lang="ru-RU" dirty="0"/>
              <a:t> «</a:t>
            </a:r>
            <a:r>
              <a:rPr lang="ru-RU" dirty="0" err="1"/>
              <a:t>запалений</a:t>
            </a:r>
            <a:r>
              <a:rPr lang="ru-RU" dirty="0"/>
              <a:t>».</a:t>
            </a:r>
            <a:br>
              <a:rPr lang="ru-RU" dirty="0"/>
            </a:br>
            <a:endParaRPr lang="ru-RU" dirty="0"/>
          </a:p>
          <a:p>
            <a:r>
              <a:rPr lang="ru-RU" b="1" dirty="0" err="1"/>
              <a:t>Завершення</a:t>
            </a:r>
            <a:r>
              <a:rPr lang="ru-RU" b="1" dirty="0"/>
              <a:t>: </a:t>
            </a:r>
            <a:r>
              <a:rPr lang="ru-RU" dirty="0" err="1"/>
              <a:t>Подякуйте</a:t>
            </a:r>
            <a:r>
              <a:rPr lang="ru-RU" dirty="0"/>
              <a:t> </a:t>
            </a:r>
            <a:r>
              <a:rPr lang="ru-RU" dirty="0" err="1"/>
              <a:t>читачеві</a:t>
            </a:r>
            <a:r>
              <a:rPr lang="ru-RU" dirty="0"/>
              <a:t> за </a:t>
            </a:r>
            <a:r>
              <a:rPr lang="ru-RU" dirty="0" err="1"/>
              <a:t>увагу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120680" cy="1143000"/>
          </a:xfrm>
        </p:spPr>
        <p:txBody>
          <a:bodyPr/>
          <a:lstStyle/>
          <a:p>
            <a:r>
              <a:rPr lang="uk-UA" dirty="0" smtClean="0"/>
              <a:t>Структура мотиваційного листа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-2052736" y="6492875"/>
            <a:ext cx="6840760" cy="365125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Презентація</a:t>
            </a:r>
            <a:r>
              <a:rPr lang="ru-RU" dirty="0" smtClean="0">
                <a:solidFill>
                  <a:srgbClr val="FFFF00"/>
                </a:solidFill>
              </a:rPr>
              <a:t> курсу 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Основи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європейської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проектної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діяльності</a:t>
            </a:r>
            <a:r>
              <a:rPr lang="ru-RU" dirty="0" smtClean="0">
                <a:solidFill>
                  <a:srgbClr val="FFFF00"/>
                </a:solidFill>
              </a:rPr>
              <a:t>"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7262" y="1412776"/>
            <a:ext cx="8928992" cy="4824536"/>
          </a:xfrm>
        </p:spPr>
        <p:txBody>
          <a:bodyPr>
            <a:noAutofit/>
          </a:bodyPr>
          <a:lstStyle/>
          <a:p>
            <a:r>
              <a:rPr lang="ru-RU" sz="1900" dirty="0" err="1"/>
              <a:t>Особливу</a:t>
            </a:r>
            <a:r>
              <a:rPr lang="ru-RU" sz="1900" dirty="0"/>
              <a:t> </a:t>
            </a:r>
            <a:r>
              <a:rPr lang="ru-RU" sz="1900" dirty="0" err="1"/>
              <a:t>увагу</a:t>
            </a:r>
            <a:r>
              <a:rPr lang="ru-RU" sz="1900" dirty="0"/>
              <a:t> </a:t>
            </a:r>
            <a:r>
              <a:rPr lang="ru-RU" sz="1900" dirty="0" err="1"/>
              <a:t>приділяйте</a:t>
            </a:r>
            <a:r>
              <a:rPr lang="ru-RU" sz="1900" dirty="0"/>
              <a:t> </a:t>
            </a:r>
            <a:r>
              <a:rPr lang="ru-RU" sz="1900" dirty="0" err="1"/>
              <a:t>першому</a:t>
            </a:r>
            <a:r>
              <a:rPr lang="ru-RU" sz="1900" dirty="0"/>
              <a:t> абзацу. Часто </a:t>
            </a:r>
            <a:r>
              <a:rPr lang="ru-RU" sz="1900" dirty="0" err="1"/>
              <a:t>мотиваційні</a:t>
            </a:r>
            <a:r>
              <a:rPr lang="ru-RU" sz="1900" dirty="0"/>
              <a:t> </a:t>
            </a:r>
            <a:r>
              <a:rPr lang="ru-RU" sz="1900" dirty="0" err="1"/>
              <a:t>листи</a:t>
            </a:r>
            <a:r>
              <a:rPr lang="ru-RU" sz="1900" dirty="0"/>
              <a:t> не </a:t>
            </a:r>
            <a:r>
              <a:rPr lang="ru-RU" sz="1900" dirty="0" err="1"/>
              <a:t>дочитуються</a:t>
            </a:r>
            <a:r>
              <a:rPr lang="ru-RU" sz="1900" dirty="0"/>
              <a:t> до </a:t>
            </a:r>
            <a:r>
              <a:rPr lang="ru-RU" sz="1900" dirty="0" err="1"/>
              <a:t>кінця</a:t>
            </a:r>
            <a:r>
              <a:rPr lang="ru-RU" sz="1900" dirty="0"/>
              <a:t> через </a:t>
            </a:r>
            <a:r>
              <a:rPr lang="ru-RU" sz="1900" dirty="0" err="1"/>
              <a:t>їх</a:t>
            </a:r>
            <a:r>
              <a:rPr lang="ru-RU" sz="1900" dirty="0"/>
              <a:t> </a:t>
            </a:r>
            <a:r>
              <a:rPr lang="ru-RU" sz="1900" dirty="0" err="1"/>
              <a:t>банальність</a:t>
            </a:r>
            <a:r>
              <a:rPr lang="ru-RU" sz="1900" dirty="0"/>
              <a:t> та </a:t>
            </a:r>
            <a:r>
              <a:rPr lang="ru-RU" sz="1900" dirty="0" err="1"/>
              <a:t>шаблонність</a:t>
            </a:r>
            <a:r>
              <a:rPr lang="ru-RU" sz="1900" dirty="0"/>
              <a:t> </a:t>
            </a:r>
            <a:r>
              <a:rPr lang="ru-RU" sz="1900" dirty="0" err="1"/>
              <a:t>або</a:t>
            </a:r>
            <a:r>
              <a:rPr lang="ru-RU" sz="1900" dirty="0"/>
              <a:t> просто </a:t>
            </a:r>
            <a:r>
              <a:rPr lang="ru-RU" sz="1900" dirty="0" err="1"/>
              <a:t>нестачу</a:t>
            </a:r>
            <a:r>
              <a:rPr lang="ru-RU" sz="1900" dirty="0"/>
              <a:t> </a:t>
            </a:r>
            <a:r>
              <a:rPr lang="ru-RU" sz="1900" dirty="0" smtClean="0"/>
              <a:t>часу. </a:t>
            </a:r>
          </a:p>
          <a:p>
            <a:r>
              <a:rPr lang="ru-RU" sz="1900" dirty="0" smtClean="0"/>
              <a:t>Не </a:t>
            </a:r>
            <a:r>
              <a:rPr lang="ru-RU" sz="1900" dirty="0" err="1"/>
              <a:t>соромтеся</a:t>
            </a:r>
            <a:r>
              <a:rPr lang="ru-RU" sz="1900" dirty="0"/>
              <a:t> </a:t>
            </a:r>
            <a:r>
              <a:rPr lang="ru-RU" sz="1900" dirty="0" err="1"/>
              <a:t>декларувати</a:t>
            </a:r>
            <a:r>
              <a:rPr lang="ru-RU" sz="1900" dirty="0"/>
              <a:t> </a:t>
            </a:r>
            <a:r>
              <a:rPr lang="ru-RU" sz="1900" dirty="0" err="1"/>
              <a:t>свої</a:t>
            </a:r>
            <a:r>
              <a:rPr lang="ru-RU" sz="1900" dirty="0"/>
              <a:t> </a:t>
            </a:r>
            <a:r>
              <a:rPr lang="ru-RU" sz="1900" dirty="0" err="1"/>
              <a:t>амбіції</a:t>
            </a:r>
            <a:r>
              <a:rPr lang="ru-RU" sz="1900" dirty="0"/>
              <a:t>. </a:t>
            </a:r>
            <a:r>
              <a:rPr lang="ru-RU" sz="1900" dirty="0" err="1" smtClean="0"/>
              <a:t>Скажіть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Ви </a:t>
            </a:r>
            <a:r>
              <a:rPr lang="ru-RU" sz="1900" dirty="0" err="1"/>
              <a:t>маєте</a:t>
            </a:r>
            <a:r>
              <a:rPr lang="ru-RU" sz="1900" dirty="0"/>
              <a:t> низку </a:t>
            </a:r>
            <a:r>
              <a:rPr lang="ru-RU" sz="1900" dirty="0" err="1"/>
              <a:t>власних</a:t>
            </a:r>
            <a:r>
              <a:rPr lang="ru-RU" sz="1900" dirty="0"/>
              <a:t> </a:t>
            </a:r>
            <a:r>
              <a:rPr lang="ru-RU" sz="1900" dirty="0" err="1"/>
              <a:t>цікавих</a:t>
            </a:r>
            <a:r>
              <a:rPr lang="ru-RU" sz="1900" dirty="0"/>
              <a:t> </a:t>
            </a:r>
            <a:r>
              <a:rPr lang="ru-RU" sz="1900" dirty="0" err="1"/>
              <a:t>ідей</a:t>
            </a:r>
            <a:r>
              <a:rPr lang="ru-RU" sz="1900" dirty="0"/>
              <a:t>. </a:t>
            </a:r>
            <a:r>
              <a:rPr lang="ru-RU" sz="1900" dirty="0" err="1"/>
              <a:t>Плануєте</a:t>
            </a:r>
            <a:r>
              <a:rPr lang="ru-RU" sz="1900" dirty="0"/>
              <a:t> </a:t>
            </a:r>
            <a:r>
              <a:rPr lang="ru-RU" sz="1900" dirty="0" err="1"/>
              <a:t>цим</a:t>
            </a:r>
            <a:r>
              <a:rPr lang="ru-RU" sz="1900" dirty="0"/>
              <a:t> принести </a:t>
            </a:r>
            <a:r>
              <a:rPr lang="ru-RU" sz="1900" dirty="0" err="1" smtClean="0"/>
              <a:t>компанії</a:t>
            </a:r>
            <a:r>
              <a:rPr lang="ru-RU" sz="1900" dirty="0" smtClean="0"/>
              <a:t> </a:t>
            </a:r>
            <a:r>
              <a:rPr lang="ru-RU" sz="1900" dirty="0" err="1"/>
              <a:t>багато</a:t>
            </a:r>
            <a:r>
              <a:rPr lang="ru-RU" sz="1900" dirty="0"/>
              <a:t> </a:t>
            </a:r>
            <a:r>
              <a:rPr lang="ru-RU" sz="1900" dirty="0" err="1"/>
              <a:t>користі</a:t>
            </a:r>
            <a:r>
              <a:rPr lang="ru-RU" sz="1900" dirty="0"/>
              <a:t>,  </a:t>
            </a:r>
            <a:r>
              <a:rPr lang="ru-RU" sz="1900" dirty="0" err="1"/>
              <a:t>бо</a:t>
            </a:r>
            <a:r>
              <a:rPr lang="ru-RU" sz="1900" dirty="0"/>
              <a:t> </a:t>
            </a:r>
            <a:r>
              <a:rPr lang="ru-RU" sz="1900" dirty="0" err="1"/>
              <a:t>жадаєте</a:t>
            </a:r>
            <a:r>
              <a:rPr lang="ru-RU" sz="1900" dirty="0"/>
              <a:t> </a:t>
            </a:r>
            <a:r>
              <a:rPr lang="ru-RU" sz="1900" dirty="0" err="1"/>
              <a:t>стрімкого</a:t>
            </a:r>
            <a:r>
              <a:rPr lang="ru-RU" sz="1900" dirty="0"/>
              <a:t> </a:t>
            </a:r>
            <a:r>
              <a:rPr lang="ru-RU" sz="1900" dirty="0" err="1"/>
              <a:t>професійного</a:t>
            </a:r>
            <a:r>
              <a:rPr lang="ru-RU" sz="1900" dirty="0"/>
              <a:t> </a:t>
            </a:r>
            <a:r>
              <a:rPr lang="ru-RU" sz="1900" dirty="0" err="1"/>
              <a:t>розвитку</a:t>
            </a:r>
            <a:r>
              <a:rPr lang="ru-RU" sz="1900" dirty="0"/>
              <a:t>……і </a:t>
            </a:r>
            <a:r>
              <a:rPr lang="ru-RU" sz="1900" dirty="0" err="1"/>
              <a:t>аргументуйте</a:t>
            </a:r>
            <a:r>
              <a:rPr lang="ru-RU" sz="1900" dirty="0"/>
              <a:t>, </a:t>
            </a:r>
            <a:r>
              <a:rPr lang="ru-RU" sz="1900" dirty="0" err="1"/>
              <a:t>аргументуйте</a:t>
            </a:r>
            <a:r>
              <a:rPr lang="ru-RU" sz="1900" dirty="0"/>
              <a:t> !!!</a:t>
            </a:r>
          </a:p>
          <a:p>
            <a:r>
              <a:rPr lang="ru-RU" sz="1900" dirty="0" err="1"/>
              <a:t>Говоріть</a:t>
            </a:r>
            <a:r>
              <a:rPr lang="ru-RU" sz="1900" dirty="0"/>
              <a:t> </a:t>
            </a:r>
            <a:r>
              <a:rPr lang="ru-RU" sz="1900" dirty="0" err="1"/>
              <a:t>інтересами</a:t>
            </a:r>
            <a:r>
              <a:rPr lang="ru-RU" sz="1900" dirty="0"/>
              <a:t> </a:t>
            </a:r>
            <a:r>
              <a:rPr lang="ru-RU" sz="1900" dirty="0" err="1"/>
              <a:t>роботодавця</a:t>
            </a:r>
            <a:r>
              <a:rPr lang="ru-RU" sz="1900" dirty="0"/>
              <a:t>. </a:t>
            </a:r>
            <a:r>
              <a:rPr lang="ru-RU" sz="1900" dirty="0" err="1"/>
              <a:t>Підкресліть</a:t>
            </a:r>
            <a:r>
              <a:rPr lang="ru-RU" sz="1900" dirty="0"/>
              <a:t> </a:t>
            </a:r>
            <a:r>
              <a:rPr lang="ru-RU" sz="1900" dirty="0" err="1"/>
              <a:t>своє</a:t>
            </a:r>
            <a:r>
              <a:rPr lang="ru-RU" sz="1900" dirty="0"/>
              <a:t> </a:t>
            </a:r>
            <a:r>
              <a:rPr lang="ru-RU" sz="1900" dirty="0" err="1"/>
              <a:t>знання</a:t>
            </a:r>
            <a:r>
              <a:rPr lang="ru-RU" sz="1900" dirty="0"/>
              <a:t> </a:t>
            </a:r>
            <a:r>
              <a:rPr lang="ru-RU" sz="1900" dirty="0" err="1"/>
              <a:t>технологій</a:t>
            </a:r>
            <a:r>
              <a:rPr lang="ru-RU" sz="1900" dirty="0"/>
              <a:t>, </a:t>
            </a:r>
            <a:r>
              <a:rPr lang="ru-RU" sz="1900" dirty="0" err="1"/>
              <a:t>фреймворків</a:t>
            </a:r>
            <a:r>
              <a:rPr lang="ru-RU" sz="1900" dirty="0"/>
              <a:t> з </a:t>
            </a:r>
            <a:r>
              <a:rPr lang="ru-RU" sz="1900" dirty="0" err="1"/>
              <a:t>якими</a:t>
            </a:r>
            <a:r>
              <a:rPr lang="ru-RU" sz="1900" dirty="0"/>
              <a:t> </a:t>
            </a:r>
            <a:r>
              <a:rPr lang="ru-RU" sz="1900" dirty="0" err="1"/>
              <a:t>працює</a:t>
            </a:r>
            <a:r>
              <a:rPr lang="ru-RU" sz="1900" dirty="0"/>
              <a:t> </a:t>
            </a:r>
            <a:r>
              <a:rPr lang="ru-RU" sz="1900" dirty="0" err="1"/>
              <a:t>роботодавець</a:t>
            </a:r>
            <a:r>
              <a:rPr lang="ru-RU" sz="1900" dirty="0"/>
              <a:t>. Або на </a:t>
            </a:r>
            <a:r>
              <a:rPr lang="ru-RU" sz="1900" dirty="0" err="1"/>
              <a:t>які</a:t>
            </a:r>
            <a:r>
              <a:rPr lang="ru-RU" sz="1900" dirty="0"/>
              <a:t> «ставить» у </a:t>
            </a:r>
            <a:r>
              <a:rPr lang="ru-RU" sz="1900" dirty="0" err="1"/>
              <a:t>майбутньому</a:t>
            </a:r>
            <a:r>
              <a:rPr lang="ru-RU" sz="1900" dirty="0"/>
              <a:t>.</a:t>
            </a:r>
          </a:p>
          <a:p>
            <a:r>
              <a:rPr lang="ru-RU" sz="1900" dirty="0" err="1"/>
              <a:t>Виражайте</a:t>
            </a:r>
            <a:r>
              <a:rPr lang="ru-RU" sz="1900" dirty="0"/>
              <a:t> </a:t>
            </a:r>
            <a:r>
              <a:rPr lang="ru-RU" sz="1900" dirty="0" err="1"/>
              <a:t>своє</a:t>
            </a:r>
            <a:r>
              <a:rPr lang="ru-RU" sz="1900" dirty="0"/>
              <a:t> </a:t>
            </a:r>
            <a:r>
              <a:rPr lang="ru-RU" sz="1900" dirty="0" err="1"/>
              <a:t>довготривале</a:t>
            </a:r>
            <a:r>
              <a:rPr lang="ru-RU" sz="1900" dirty="0"/>
              <a:t> </a:t>
            </a:r>
            <a:r>
              <a:rPr lang="ru-RU" sz="1900" dirty="0" err="1"/>
              <a:t>зацікавлення</a:t>
            </a:r>
            <a:r>
              <a:rPr lang="ru-RU" sz="1900" dirty="0"/>
              <a:t>, не </a:t>
            </a:r>
            <a:r>
              <a:rPr lang="ru-RU" sz="1900" dirty="0" err="1"/>
              <a:t>важливо</a:t>
            </a:r>
            <a:r>
              <a:rPr lang="ru-RU" sz="1900" dirty="0"/>
              <a:t>, </a:t>
            </a:r>
            <a:r>
              <a:rPr lang="ru-RU" sz="1900" dirty="0" err="1"/>
              <a:t>подаєтесь</a:t>
            </a:r>
            <a:r>
              <a:rPr lang="ru-RU" sz="1900" dirty="0"/>
              <a:t> Ви на роботу </a:t>
            </a:r>
            <a:r>
              <a:rPr lang="ru-RU" sz="1900" dirty="0" err="1"/>
              <a:t>чи</a:t>
            </a:r>
            <a:r>
              <a:rPr lang="ru-RU" sz="1900" dirty="0"/>
              <a:t> на </a:t>
            </a:r>
            <a:r>
              <a:rPr lang="ru-RU" sz="1900" dirty="0" err="1"/>
              <a:t>навчання</a:t>
            </a:r>
            <a:r>
              <a:rPr lang="ru-RU" sz="1900" dirty="0"/>
              <a:t>. В </a:t>
            </a:r>
            <a:r>
              <a:rPr lang="ru-RU" sz="1900" dirty="0" err="1" smtClean="0"/>
              <a:t>мотиваційному</a:t>
            </a:r>
            <a:r>
              <a:rPr lang="ru-RU" sz="1900" dirty="0" smtClean="0"/>
              <a:t> </a:t>
            </a:r>
            <a:r>
              <a:rPr lang="ru-RU" sz="1900" dirty="0" err="1"/>
              <a:t>листі</a:t>
            </a:r>
            <a:r>
              <a:rPr lang="ru-RU" sz="1900" dirty="0"/>
              <a:t> </a:t>
            </a:r>
            <a:r>
              <a:rPr lang="ru-RU" sz="1900" dirty="0" err="1"/>
              <a:t>потрібно</a:t>
            </a:r>
            <a:r>
              <a:rPr lang="ru-RU" sz="1900" dirty="0"/>
              <a:t> </a:t>
            </a:r>
            <a:r>
              <a:rPr lang="ru-RU" sz="1900" dirty="0" err="1"/>
              <a:t>показати</a:t>
            </a:r>
            <a:r>
              <a:rPr lang="ru-RU" sz="1900" dirty="0"/>
              <a:t>, </a:t>
            </a:r>
            <a:r>
              <a:rPr lang="ru-RU" sz="1900" dirty="0" err="1"/>
              <a:t>прагнення</a:t>
            </a:r>
            <a:r>
              <a:rPr lang="ru-RU" sz="1900" dirty="0"/>
              <a:t> </a:t>
            </a:r>
            <a:r>
              <a:rPr lang="ru-RU" sz="1900" dirty="0" err="1"/>
              <a:t>будувати</a:t>
            </a:r>
            <a:r>
              <a:rPr lang="ru-RU" sz="1900" dirty="0"/>
              <a:t> свою </a:t>
            </a:r>
            <a:r>
              <a:rPr lang="ru-RU" sz="1900" dirty="0" err="1"/>
              <a:t>кар’єру</a:t>
            </a:r>
            <a:r>
              <a:rPr lang="ru-RU" sz="1900" dirty="0"/>
              <a:t> в </a:t>
            </a:r>
            <a:r>
              <a:rPr lang="ru-RU" sz="1900" dirty="0" err="1"/>
              <a:t>напрямку</a:t>
            </a:r>
            <a:r>
              <a:rPr lang="ru-RU" sz="1900" dirty="0"/>
              <a:t>, </a:t>
            </a:r>
            <a:r>
              <a:rPr lang="ru-RU" sz="1900" dirty="0" err="1"/>
              <a:t>який</a:t>
            </a:r>
            <a:r>
              <a:rPr lang="ru-RU" sz="1900" dirty="0"/>
              <a:t> принесете для «</a:t>
            </a:r>
            <a:r>
              <a:rPr lang="ru-RU" sz="1900" dirty="0" err="1"/>
              <a:t>інвесторів</a:t>
            </a:r>
            <a:r>
              <a:rPr lang="ru-RU" sz="1900" dirty="0"/>
              <a:t>» </a:t>
            </a:r>
            <a:r>
              <a:rPr lang="ru-RU" sz="1900" dirty="0" err="1"/>
              <a:t>бажаний</a:t>
            </a:r>
            <a:r>
              <a:rPr lang="ru-RU" sz="1900" dirty="0"/>
              <a:t> результат.</a:t>
            </a:r>
          </a:p>
          <a:p>
            <a:r>
              <a:rPr lang="ru-RU" sz="1900" dirty="0"/>
              <a:t>Не </a:t>
            </a:r>
            <a:r>
              <a:rPr lang="ru-RU" sz="1900" dirty="0" err="1"/>
              <a:t>пишіть</a:t>
            </a:r>
            <a:r>
              <a:rPr lang="ru-RU" sz="1900" dirty="0"/>
              <a:t> про те,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 smtClean="0"/>
              <a:t>взагалі</a:t>
            </a:r>
            <a:r>
              <a:rPr lang="ru-RU" sz="1900" dirty="0" smtClean="0"/>
              <a:t> </a:t>
            </a:r>
            <a:r>
              <a:rPr lang="ru-RU" sz="1900" dirty="0"/>
              <a:t>не </a:t>
            </a:r>
            <a:r>
              <a:rPr lang="ru-RU" sz="1900" dirty="0" err="1"/>
              <a:t>має</a:t>
            </a:r>
            <a:r>
              <a:rPr lang="ru-RU" sz="1900" dirty="0"/>
              <a:t> </a:t>
            </a:r>
            <a:r>
              <a:rPr lang="ru-RU" sz="1900" dirty="0" err="1"/>
              <a:t>відношення</a:t>
            </a:r>
            <a:r>
              <a:rPr lang="ru-RU" sz="1900" dirty="0"/>
              <a:t> до </a:t>
            </a:r>
            <a:r>
              <a:rPr lang="ru-RU" sz="1900" dirty="0" err="1"/>
              <a:t>конкретної</a:t>
            </a:r>
            <a:r>
              <a:rPr lang="ru-RU" sz="1900" dirty="0"/>
              <a:t> </a:t>
            </a:r>
            <a:r>
              <a:rPr lang="ru-RU" sz="1900" dirty="0" err="1"/>
              <a:t>вакансії</a:t>
            </a:r>
            <a:r>
              <a:rPr lang="ru-RU" sz="1900" dirty="0" smtClean="0"/>
              <a:t>.</a:t>
            </a:r>
            <a:endParaRPr lang="ru-RU" sz="19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mtClean="0"/>
              <a:t>Презентація курсу </a:t>
            </a:r>
          </a:p>
          <a:p>
            <a:pPr algn="ctr"/>
            <a:r>
              <a:rPr lang="ru-RU" smtClean="0"/>
              <a:t> «Основи європейської проектної діяльності"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524328" cy="854968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effectLst/>
              </a:rPr>
              <a:t>Як </a:t>
            </a:r>
            <a:r>
              <a:rPr lang="ru-RU" b="0" dirty="0" err="1" smtClean="0">
                <a:effectLst/>
              </a:rPr>
              <a:t>написати</a:t>
            </a:r>
            <a:r>
              <a:rPr lang="ru-RU" b="0" dirty="0" smtClean="0">
                <a:effectLst/>
              </a:rPr>
              <a:t> </a:t>
            </a:r>
            <a:r>
              <a:rPr lang="ru-RU" b="0" dirty="0" err="1">
                <a:effectLst/>
              </a:rPr>
              <a:t>вдалий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мотиваційний</a:t>
            </a:r>
            <a:r>
              <a:rPr lang="ru-RU" b="0" dirty="0">
                <a:effectLst/>
              </a:rPr>
              <a:t> </a:t>
            </a:r>
            <a:r>
              <a:rPr lang="ru-RU" b="0" dirty="0" smtClean="0">
                <a:effectLst/>
              </a:rPr>
              <a:t>лист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89235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аблон для презентацій за проектом Жана Мон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для презентацій за проектом Жана Моне</Template>
  <TotalTime>124</TotalTime>
  <Words>85</Words>
  <Application>Microsoft Office PowerPoint</Application>
  <PresentationFormat>Экран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шаблон для презентацій за проектом Жана Моне</vt:lpstr>
      <vt:lpstr>Открытая</vt:lpstr>
      <vt:lpstr>Мотиваційний лист</vt:lpstr>
      <vt:lpstr>Структура мотиваційного листа</vt:lpstr>
      <vt:lpstr>Як написати вдалий мотиваційний лист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проект, проектну культуру, проектну діяльність</dc:title>
  <dc:creator>Вова</dc:creator>
  <cp:lastModifiedBy>Вова</cp:lastModifiedBy>
  <cp:revision>17</cp:revision>
  <dcterms:created xsi:type="dcterms:W3CDTF">2018-02-07T19:33:14Z</dcterms:created>
  <dcterms:modified xsi:type="dcterms:W3CDTF">2019-03-19T23:11:51Z</dcterms:modified>
</cp:coreProperties>
</file>