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1"/>
  </p:notesMasterIdLst>
  <p:sldIdLst>
    <p:sldId id="258" r:id="rId2"/>
    <p:sldId id="259" r:id="rId3"/>
    <p:sldId id="320" r:id="rId4"/>
    <p:sldId id="341" r:id="rId5"/>
    <p:sldId id="321" r:id="rId6"/>
    <p:sldId id="322" r:id="rId7"/>
    <p:sldId id="324" r:id="rId8"/>
    <p:sldId id="348" r:id="rId9"/>
    <p:sldId id="323" r:id="rId10"/>
    <p:sldId id="325" r:id="rId11"/>
    <p:sldId id="327" r:id="rId12"/>
    <p:sldId id="329" r:id="rId13"/>
    <p:sldId id="326" r:id="rId14"/>
    <p:sldId id="330" r:id="rId15"/>
    <p:sldId id="331" r:id="rId16"/>
    <p:sldId id="260" r:id="rId17"/>
    <p:sldId id="283" r:id="rId18"/>
    <p:sldId id="284" r:id="rId19"/>
    <p:sldId id="357" r:id="rId20"/>
    <p:sldId id="269" r:id="rId21"/>
    <p:sldId id="270" r:id="rId22"/>
    <p:sldId id="356" r:id="rId23"/>
    <p:sldId id="355" r:id="rId24"/>
    <p:sldId id="272" r:id="rId25"/>
    <p:sldId id="280" r:id="rId26"/>
    <p:sldId id="273" r:id="rId27"/>
    <p:sldId id="274" r:id="rId28"/>
    <p:sldId id="294" r:id="rId29"/>
    <p:sldId id="275" r:id="rId30"/>
    <p:sldId id="297" r:id="rId31"/>
    <p:sldId id="291" r:id="rId32"/>
    <p:sldId id="277" r:id="rId33"/>
    <p:sldId id="279" r:id="rId34"/>
    <p:sldId id="296" r:id="rId35"/>
    <p:sldId id="281" r:id="rId36"/>
    <p:sldId id="282" r:id="rId37"/>
    <p:sldId id="299" r:id="rId38"/>
    <p:sldId id="332" r:id="rId39"/>
    <p:sldId id="35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04.05.2023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04.05.2023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ПЕРЕТВОРЕННЯ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 без фактичних параметрів є лише визначення, а не форма, яку можна обчислити. Сам по собі лямбда вираз інтерпретатором не сприймається. Якщо ви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ввести: 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LAMBDA (x y) (CONS x (CONS y NIL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))),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інтерпретатор Ліспу видасть повідомлення про помилку.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вираз є як чисто абстрактним механізмом для визначення та опису обчислення, так і механізмом для зв’язування формальних та фактичних параметрів під час виконання обчислення.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вираз є функцією без імені.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275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нової функції здійснюється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допомогою функції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яка має наступний формат: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&lt;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&lt;лямбда вираз&gt;)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лямбда виразі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спрощення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опустити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зовнішні дужки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 атом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lambda, то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отримаємо знайоме нам визначення функції. Наступні визначення еквівалентні: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list2 (LAMBDA (x y) (CONS x (CONS y NIL))))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list2 		(x y) (CONS x (CONS y NIL)))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3424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функції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єднує символ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виразом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після чого символ починає іменувати обчислення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яке визначається лямбда виразом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Значенням функції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ім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нової функції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типу 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nlambda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необчислюваною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викликається необчислювана функція, то їй аргументи передаються без обчислення — так, як вони стоять в рядку виклику.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705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функції. Приклад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Так функція, що перевіряє, чи є даний об’єкт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списком може бути визначена як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NULL (obj)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(EQL obj NIL)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Її виклик має вид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 c 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	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‘(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 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2284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Тіло функції складається з одного або декількох послідовних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виразів(завдань).</a:t>
            </a:r>
            <a:r>
              <a:rPr lang="uk-UA" dirty="0"/>
              <a:t> </a:t>
            </a:r>
            <a:endParaRPr lang="uk-UA" dirty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Завдання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можуть бути двох типів: прості та умовними. Будь-яке завдання береться в круглі дужки і може розглядатися як список виразів, які треба проінтерпретувати. 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перший елемент списка, який описує завдання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завдання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атомом,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таке завдання називається простим. Наприклад, 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(CONS ‘NR LST).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перший елемент списка, який описує завдання не є атомом, то таке завдання називається умовним. Наприклад, 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 lst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 expr lst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)).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8518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умовному завданні перший елемент списку обов’язково є предикатом. Якщо значення предикату NIL, то значення завдання стає рівним NIL і Лісп переходить до виконання наступного завдання.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 повертає не NIL, відбувається виконання хвосту списку завдання, а інші завдання ігноруються.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 повертає Т, а хвіст завдання порожній, то результатом всієї функції буде T.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3506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Поняття функціоналу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сих пір ми розглядали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лісповські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функції, в якості аргументів яких виступали оброблювані дані - атоми і спискові вирази.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мові Лісп дані і функції мають однакове синтаксичне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представлення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в ньому досить природно функція може бути аргументом або результатом обчислення іншої функції. Остання при цьому називається функціоналом, або функцією вищих порядків, а функції, які використовуються як її аргументи - функціональними аргументами.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вищих порядків виникають досить часто при вирішенні різних класів задач, наприклад, при обчисленні визначеного інтеграла, коли параметрами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розв'язку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задачі 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інтегрування і підінтегральна функція.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1403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Функціональні аргументи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значенням якого є функція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 функціональ-ному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програмуванні називають функціональним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аргументом. 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ролі функціонального аргументу може виступати: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Ім'я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функції, з яким пов'язано опис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Лямбда-вираз '(lambda (&lt;список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формальних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параметрів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&gt;) &lt;тіло лямбда-вирази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&gt;)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Всякий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лісповский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об'єкт, значенням якого є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функція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9157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Види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функціоналів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Аргументом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може бути функція, однак, функція може бути і результатом. Такі функції називають функціями з функціональним значенням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sz="2800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Функціоналом </a:t>
            </a:r>
            <a:r>
              <a:rPr lang="uk-UA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функціональним значенням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функціонал, виклик якого повертає в якості результату нову функцію. Причому в побудові цієї функції можуть використовуватися функції,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отримані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функціоналом в якості аргументів.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29287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 КОНСТРУКЦІЇ ФУНКЦІОНАЛУ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defun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 X)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((null X) NIL)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(T (cons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(list F (list 'quote (car X))))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 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)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flist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sqrt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'(1 2 3 4 5))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(1 1.4142135 1.7320508 2 2.236068)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523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функцій в Ліспі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Поняття функціоналу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Апплікативні функціонали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Повторення обчислення функції на елементах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Повторення обчислення функції на хвостових частинах списка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Приклади застосування функціоналів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Апплікативні функціонали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Одним з основних типів функціоналів є функції, які викликають інші функції, тобто застосовують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функціональний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аргумент до його параметрів.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в своїй первісний формі функцією двох аргументів, перший з яких є функцією, яка застосовується до елементів списку, що складає другий аргумент  функції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APPLLY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pply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list_arg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909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 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 function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(arg1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arg2 … argn…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arglist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(APPLY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‘CONS ‘( a ‘(b c d))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=&gt;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 c d)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‘(LAMBDA (n) (* n n) ‘(5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=&gt;25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545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приймає невизначену кількість аргументів. Він застосовує свій перший функціональний аргумент до списку, складеного з решти аргументів. Кількість аргументів має відповідати списку параметрів функціонального аргументу.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який застосовує функціональний аргумент до параметрів, називається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застосовуючим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0864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діє  аналогічно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 аргументи для функції, що викликається він сприймає не списком , а окремо.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Funcall  function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arg1 arg2 … argn)	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(Funcall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a ‘(b c d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 (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b c d)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 smtClean="0">
                <a:solidFill>
                  <a:schemeClr val="bg1"/>
                </a:solidFill>
              </a:rPr>
              <a:t>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uncall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'(2 3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=&gt;5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642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планування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планування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або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функції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 function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являють собою важливий клас функцій в мові програмування Лісп.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 навіть правильно буде називати функціоналами, оскільки в якості аргументів вони приймають інші функції.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їх ще називають  функціоналами, що відображають.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функціонали відображають список або послідовність у нову послідовність, або породжують побічний ефект, який 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язаним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цією послідовністю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8915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планування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Імена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функцій планування починаються з MAP та їх виклик має вигляд: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MAPx fn i1 i2 ... iN)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fn – функція від N аргументів, i1, i2, ...,iN – списки. 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Часто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 - функціонал застосовується до одного аргумента - списку, тобто fn є функцією одного аргумента: 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(MAPx fn &lt;список&gt;).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25957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Повторення обчислення функції на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елементах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списка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MAPCAR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&lt;функція&gt; &lt;список1&gt; ... &lt;списокN&gt;)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Виконуються дії &lt;функції&gt; над CAR-елементами списків, потім над другими елементами списків і так далі поки елементи хоча б у одному списку не закінчаться.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79508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Повторення обчислення функції на елементах списка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Результатом функції є список, який побудовано з результатів виклику функціонального аргумента MAPCAR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MAPCAR '+ '(1 2 3) '(7 8 9) '(10 11 12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18 21 24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(MAPCAR 'atom '(1 2 3 4))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T T T)			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Оскільки 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Mapcar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повертає результат у виді списку, то як правило він застосовується разом з </a:t>
            </a:r>
            <a:r>
              <a:rPr lang="es-E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7047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Скалярний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добуток 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векторів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</a:t>
            </a: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Scalar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знаходить скалярний добуток двох векторів, представлених списками x та y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Scalar (x y)			</a:t>
            </a:r>
          </a:p>
          <a:p>
            <a:r>
              <a:rPr lang="es-E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s-E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(Apply '+ (Mapcar '* x y))</a:t>
            </a:r>
          </a:p>
          <a:p>
            <a:r>
              <a:rPr lang="es-E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 </a:t>
            </a:r>
            <a:endParaRPr lang="es-E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(Scalar '(1 2) '(3 4)) =&gt;11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686985"/>
              </p:ext>
            </p:extLst>
          </p:nvPr>
        </p:nvGraphicFramePr>
        <p:xfrm>
          <a:off x="1835696" y="2708920"/>
          <a:ext cx="34258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Формула" r:id="rId3" imgW="2031840" imgH="253800" progId="Equation.3">
                  <p:embed/>
                </p:oleObj>
              </mc:Choice>
              <mc:Fallback>
                <p:oleObj name="Формула" r:id="rId3" imgW="2031840" imgH="2538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708920"/>
                        <a:ext cx="342582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37155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Повторення обчислення функції на хвостових частинах списка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(MAPLIST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&lt;функція&gt; &lt;список1&gt; ... &lt;списокN&gt;)</a:t>
            </a: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Функція MAPLIST на відміну від функції MAPCAR діє не над елементами списків, а над їх хвостовими послідовностями. Тобто спочатку дії виконуються над вхідними списками, потім – над їх CDR – елементами, і так далі поки хоча б один зі списків не буде вичерпано.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439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функцій в ЛІСПі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виразів та звернення до функцій відбувається автоматично інтерпретатором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Lisp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uk-UA" dirty="0"/>
              <a:t> </a:t>
            </a:r>
            <a:r>
              <a:rPr lang="uk-UA" dirty="0">
                <a:solidFill>
                  <a:schemeClr val="bg1"/>
                </a:solidFill>
              </a:rPr>
              <a:t>Обчислювані фун</a:t>
            </a:r>
            <a:r>
              <a:rPr lang="ru-RU" dirty="0">
                <a:solidFill>
                  <a:schemeClr val="bg1"/>
                </a:solidFill>
              </a:rPr>
              <a:t>кції необхідні в тих випадках коли необхідно безпосередньо обчислити вираз або звернутися до </a:t>
            </a:r>
            <a:r>
              <a:rPr lang="ru-RU" dirty="0" err="1">
                <a:solidFill>
                  <a:schemeClr val="bg1"/>
                </a:solidFill>
              </a:rPr>
              <a:t>функцій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uk-UA" dirty="0">
                <a:solidFill>
                  <a:schemeClr val="bg1"/>
                </a:solidFill>
              </a:rPr>
              <a:t>У мові ЛІСП передбачено більш ніж триста вбудованих функцій подібно базовим. Але незалежно від їх кількості завжди виникає необхідність нових функціях, визначених користувачем.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79177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Повторення обчислення функції на хвостових частинах списка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(maplist 'cons '(1 2) '( 3 4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</a:t>
            </a:r>
            <a:endParaRPr lang="uk-UA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(((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1 2)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((2</a:t>
            </a:r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(4)))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(maplist 'cdr '(1 2 3 4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  ((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3 4) (3 4) (4) NIL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maplist 'append '(1 2)  '(3 4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 ((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2 3 4) (2 4))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222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Функціонали MAPC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і MAPCON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Функціонали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і MAPCON діють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аналогічно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функціоналам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MAPC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MAPLIST. Відмінність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полягає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тому, що вони не будують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новий список, а об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єднують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списки-результати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(mapcar 'reverse '((a b) (1 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=&gt; 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A) (2 1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(mapcan 'reverse '((a b) (1 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))) =&gt;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A 2 1)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(maplist 'reverse '(a b 1 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 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1 B A) (2 1 B) (2 1) (2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(mapcon 'reverse '(a b 1 2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 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1 B A 2 1 B 2 1 2)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94397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функціонали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функціонали не підвищують обчислювальну потужність Ліспу, але є зручними засобами у програмуванні. Як ми побачили, в якості першого їх аргументу є функція. В залежності від арності цієї функції, після функціонального аргумента йде відповідна кількість аргументів - списків.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списки різні по довжині, то кількість повторень визначається довжиною найбільш короткого списка.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5506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sz="31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найбільшого елемента </a:t>
            </a:r>
            <a:br>
              <a:rPr lang="uk-UA" sz="31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1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списку з підсписками</a:t>
            </a:r>
            <a:br>
              <a:rPr lang="uk-UA" sz="31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1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Biggest (s)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(Cond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((Atom s) 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(T (Apply 'Max (Mapcar 'biggest s)))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biggest '(6 2 (33 1 ) 9 3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=&gt;33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Гранична умова формує список , елементами якого 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заданого списку, але вже без дужок. Для знаходження максимуму робиться виклику</a:t>
            </a:r>
            <a:r>
              <a:rPr lang="uk-UA" dirty="0" smtClean="0"/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функціональним аргументом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5516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 складного списку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Побудуємо відповідну функцію на основі функціоналу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Mapcan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який не будує новий список, а об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єднує списки-результати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mapcan 'reverse '( (a b) )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=&gt;  (b a)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mapcar 'reverse '( (a b)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   ((b a))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73642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Лінеарізація  складного списку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lin (s)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(Cond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((Atom s) (LIST s))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(T (Mapcan 'lin s))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 '(1 (2 ((5)) 3)) ) =&gt;(1 2 5 3)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9108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Кількість атомів в списку з </a:t>
            </a:r>
            <a:b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підсписками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Catom (s)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(Cond    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((Atom s) 1)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(T (Apply '+ (Mapcar 'Catom s)))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Catom '(1 (2  b (5 a (7) ) 3)) </a:t>
            </a:r>
            <a:r>
              <a:rPr lang="pt-B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7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Гранична умова формує список 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елементами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якого є одиниця, коли виклик повертає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 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Сума елементів цього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списку  обчислюється шляхом виклику</a:t>
            </a:r>
            <a:r>
              <a:rPr lang="uk-UA" dirty="0" smtClean="0"/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  <a:p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987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Глибина списку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(Defun Depth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(cond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s) 0)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(T (+ 1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'Max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Mapcar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'depth s))))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(depth '(1 2 (((5))) 3 4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 =&gt;4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Формується список,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який за допомогою лічильник  заноситься кількість  викликів необхідних  для досягнення.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цьому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лічильника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обнулюється  при досягненні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35189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Обидві розглянуті вище функції коректно працюють тільки в тому випадку коли список-аргумент не містить порожніх підсписків. Якщо граничні умови записати відповідно у формі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((not  (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listp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s)) 1)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((not  (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listp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s)) 0)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 будуть коректно працювати для довільного аргументу.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Легко бачити, що функцію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Catom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шляхом невеликої модифікації легко перетворити в функцію обчислення суми елементів складеного списку. Для цього досить записати граничну умову як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numberp s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52808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remove-if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(remove-if '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oddp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'(1 2 3 4 5 6 7 8 9))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(2 4 6 8)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(remove-if-not '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oddp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'(1 2 3 4 5 6 7 8 9))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(1 3 5 7 9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remove-if ‘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evenp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'(1 2 3 4 5 6 7 8 9))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93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функцій в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ЛІСПі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Визначенням функції є список, який складається з трьох частин: імені типу функції, формальних параметрів та тіла функції.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CAR-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елементом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ім’я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типу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фукції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— LAMBDA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NLAMBDA. Тип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інтерпретаторові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інформацію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те, як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використовувати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дану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8874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ВИРАЗ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функцій та їх обчислення в Ліспі основано на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лямбда-численні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Чорча. Лямбда вираз, який взято з лямбда числення, є важливим механізмом у програмуванні. В лямбда численні Чорча функція записується у вигляді:</a:t>
            </a:r>
          </a:p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lambda (x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x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..., x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.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Ліспі лямбда вираз має вигляд: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(LAMBDA (x</a:t>
            </a:r>
            <a:r>
              <a:rPr lang="en-US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  <a:r>
              <a:rPr lang="en-US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... x</a:t>
            </a:r>
            <a:r>
              <a:rPr lang="en-US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f)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Символ LAMBDA говорить нам про визначення функції. Символи xi – це формальні параметри, f – тіло функції.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6250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ВИРАЗ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Тілом функції може бути довільна форма, значення якої може обчислити інтерпретатор Ліспа.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Функцію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яка обчислює суму квадратів двох чисел, можна визначити так: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(LAMBDA (x y) (+ (* x x) (* y y))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Формальність параметрів вказує на те, що ми можемо замінити їх на інші символи, але від цього не зміниться сутність обчислення функції.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4238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ВИРАЗ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вираз – це визначення обчислення та параметрів функції в чистому вигляді без фактичних параметрів або аргументів. Для застосування такої функції до певних аргументів, необхідно поставити лямбда вираз на місце імені функції: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вираз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en-US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... a</a:t>
            </a:r>
            <a:r>
              <a:rPr lang="en-US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a</a:t>
            </a:r>
            <a:r>
              <a:rPr lang="ru-RU" baseline="-2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форми, що задають фактичні параметри. Наприклад, множення (* 3 4) можна записати з використанням лямбда виклику: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((LAMBDA (x y) (* x y)) 3 4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((LAMBDA (x y) (CONS x (CONS y NIL))) ‘dog ‘cat)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(dog cat)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80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ВИРАЗ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Очевидно, що немає необхідності визначати та давати ім'я функції, яка використовуватиметься в одному місці, особливо якщо ви ніколи не будете викликати її на ім'я. Коли здається, що визначення нових функцій за допомогою DEFUN є зайвим, можна створити «анонімну» функцію, використовуючи вираз LAMBDA. При цьому вона буде настільки короткою, що швидше і простіше зрозуміти її зміст, подивившись лише на один рядок коду, ніж вивчати опис цієї функції та її ім'я. Можна уявити, що LAMBDA-вирази – це спеціальний вид імен функцій, де саме ім'я безпосередньо описує, що ця функція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робить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7401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ПЕРЕТВОРЕННЯ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Таку форму виклику називають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викликом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Обчислення лямбда виклику відбувається в два етапи. Спочатку обчислюються значення фактичних параметрів та відповідні формальні параметри зв’язуються з отриманими значеннями. На другому етапі обчислюється форма, яка є тілом лямбда виразу. Отримане значення повертається в якості значення лямбда виклику. По завершенню обчислення формальним параметрам повертаються зв’язки , які існували до лямбда виклику. Весь цей процес називається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лямбда перетворенням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20752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5417</TotalTime>
  <Words>2372</Words>
  <Application>Microsoft Office PowerPoint</Application>
  <PresentationFormat>Экран (4:3)</PresentationFormat>
  <Paragraphs>260</Paragraphs>
  <Slides>39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1" baseType="lpstr">
      <vt:lpstr>Паркет</vt:lpstr>
      <vt:lpstr>Формула</vt:lpstr>
      <vt:lpstr>      функціональне та логічне програмування  </vt:lpstr>
      <vt:lpstr>ЛЕКЦІЯ 13</vt:lpstr>
      <vt:lpstr>Визначення функцій в ЛІСПі</vt:lpstr>
      <vt:lpstr>Визначення функцій в ЛІСПі</vt:lpstr>
      <vt:lpstr>ЛЯМБДА ВИРАЗ</vt:lpstr>
      <vt:lpstr>ЛЯМБДА ВИРАЗ</vt:lpstr>
      <vt:lpstr>ЛЯМБДА ВИРАЗ</vt:lpstr>
      <vt:lpstr>ЛЯМБДА ВИРАЗ</vt:lpstr>
      <vt:lpstr>ЛЯМБДА ПЕРЕТВОРЕННЯ</vt:lpstr>
      <vt:lpstr>ЛЯМБДА ПЕРЕТВОРЕННЯ</vt:lpstr>
      <vt:lpstr>Визначення функції</vt:lpstr>
      <vt:lpstr>Визначення функції</vt:lpstr>
      <vt:lpstr>Визначення функції. Приклад</vt:lpstr>
      <vt:lpstr>Визначення функції</vt:lpstr>
      <vt:lpstr>Визначення функції</vt:lpstr>
      <vt:lpstr>Поняття функціоналу</vt:lpstr>
      <vt:lpstr>Функціональні аргументи</vt:lpstr>
      <vt:lpstr>Види функціоналів.</vt:lpstr>
      <vt:lpstr>ПРИКЛАД КОНСТРУКЦІЇ ФУНКЦІОНАЛУ</vt:lpstr>
      <vt:lpstr>Апплікативні функціонали</vt:lpstr>
      <vt:lpstr>Функціонал  APPLY</vt:lpstr>
      <vt:lpstr>Функціонал FUNCALL</vt:lpstr>
      <vt:lpstr>Функціонал Funcall</vt:lpstr>
      <vt:lpstr>Функції планування</vt:lpstr>
      <vt:lpstr>Функції планування</vt:lpstr>
      <vt:lpstr>Повторення обчислення функції на елементах списка</vt:lpstr>
      <vt:lpstr>Повторення обчислення функції на елементах списка</vt:lpstr>
      <vt:lpstr>Скалярний добуток векторів</vt:lpstr>
      <vt:lpstr> Повторення обчислення функції на хвостових частинах списка</vt:lpstr>
      <vt:lpstr>Повторення обчислення функції на хвостових частинах списка</vt:lpstr>
      <vt:lpstr>Функціонали MAPCAN і MAPCON</vt:lpstr>
      <vt:lpstr>MAP - функціонали</vt:lpstr>
      <vt:lpstr>    Пошук найбільшого елемента  у списку з підсписками </vt:lpstr>
      <vt:lpstr>Лінеарізація  складного списку </vt:lpstr>
      <vt:lpstr>Лінеарізація  складного списку</vt:lpstr>
      <vt:lpstr>Кількість атомів в списку з  підсписками</vt:lpstr>
      <vt:lpstr>Глибина списку</vt:lpstr>
      <vt:lpstr>Презентация PowerPoint</vt:lpstr>
      <vt:lpstr>remove-if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274</cp:revision>
  <dcterms:created xsi:type="dcterms:W3CDTF">2018-09-10T07:12:08Z</dcterms:created>
  <dcterms:modified xsi:type="dcterms:W3CDTF">2023-05-04T11:16:24Z</dcterms:modified>
</cp:coreProperties>
</file>