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CBC6D-CB7D-4DDE-9413-D9221E0498C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9EA2E27-D3BE-49C0-A526-670946E6DDDD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8ECFF5A6-9C80-42A7-A68C-E88BCFD9CFBE}" type="parTrans" cxnId="{096EC00C-A9DC-442C-BBC9-C8DF5A4D5BCC}">
      <dgm:prSet/>
      <dgm:spPr/>
      <dgm:t>
        <a:bodyPr/>
        <a:lstStyle/>
        <a:p>
          <a:endParaRPr lang="ru-RU"/>
        </a:p>
      </dgm:t>
    </dgm:pt>
    <dgm:pt modelId="{5F79374A-0E28-4D8E-B415-C79ECB91326F}" type="sibTrans" cxnId="{096EC00C-A9DC-442C-BBC9-C8DF5A4D5BCC}">
      <dgm:prSet/>
      <dgm:spPr/>
      <dgm:t>
        <a:bodyPr/>
        <a:lstStyle/>
        <a:p>
          <a:endParaRPr lang="ru-RU"/>
        </a:p>
      </dgm:t>
    </dgm:pt>
    <dgm:pt modelId="{50DA88F7-8219-4C66-AF2C-F67603B3BC59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C00000"/>
              </a:solidFill>
              <a:latin typeface="Constantia" pitchFamily="18" charset="0"/>
            </a:rPr>
            <a:t>Збирання</a:t>
          </a:r>
          <a:endParaRPr lang="ru-RU" sz="4000" b="1" dirty="0">
            <a:solidFill>
              <a:srgbClr val="C00000"/>
            </a:solidFill>
            <a:latin typeface="Constantia" pitchFamily="18" charset="0"/>
          </a:endParaRPr>
        </a:p>
      </dgm:t>
    </dgm:pt>
    <dgm:pt modelId="{E10DE168-2135-4AFE-8E8F-45711E0C68AE}" type="parTrans" cxnId="{49C8AE6A-21CB-42A5-9BBF-91D3A10D20C1}">
      <dgm:prSet/>
      <dgm:spPr/>
      <dgm:t>
        <a:bodyPr/>
        <a:lstStyle/>
        <a:p>
          <a:endParaRPr lang="ru-RU"/>
        </a:p>
      </dgm:t>
    </dgm:pt>
    <dgm:pt modelId="{B6669874-4178-4C24-9E2D-C86B4443ACA4}" type="sibTrans" cxnId="{49C8AE6A-21CB-42A5-9BBF-91D3A10D20C1}">
      <dgm:prSet/>
      <dgm:spPr/>
      <dgm:t>
        <a:bodyPr/>
        <a:lstStyle/>
        <a:p>
          <a:endParaRPr lang="ru-RU"/>
        </a:p>
      </dgm:t>
    </dgm:pt>
    <dgm:pt modelId="{26FBAC5D-993D-4FA9-9779-0164DE6CE5AF}">
      <dgm:prSet phldrT="[Текст]" custT="1"/>
      <dgm:spPr/>
      <dgm:t>
        <a:bodyPr/>
        <a:lstStyle/>
        <a:p>
          <a:r>
            <a:rPr lang="uk-UA" sz="2000" dirty="0" smtClean="0">
              <a:latin typeface="Constantia" pitchFamily="18" charset="0"/>
            </a:rPr>
            <a:t>2</a:t>
          </a:r>
          <a:endParaRPr lang="ru-RU" sz="2000" dirty="0">
            <a:latin typeface="Constantia" pitchFamily="18" charset="0"/>
          </a:endParaRPr>
        </a:p>
      </dgm:t>
    </dgm:pt>
    <dgm:pt modelId="{48638AC4-1626-4F74-9CDA-3B1D532EC5CA}" type="parTrans" cxnId="{8C67B791-9D37-43C9-90B1-988E947DB96A}">
      <dgm:prSet/>
      <dgm:spPr/>
      <dgm:t>
        <a:bodyPr/>
        <a:lstStyle/>
        <a:p>
          <a:endParaRPr lang="ru-RU"/>
        </a:p>
      </dgm:t>
    </dgm:pt>
    <dgm:pt modelId="{B10B276C-BCC9-474E-99E4-5B637DB3158E}" type="sibTrans" cxnId="{8C67B791-9D37-43C9-90B1-988E947DB96A}">
      <dgm:prSet/>
      <dgm:spPr/>
      <dgm:t>
        <a:bodyPr/>
        <a:lstStyle/>
        <a:p>
          <a:endParaRPr lang="ru-RU"/>
        </a:p>
      </dgm:t>
    </dgm:pt>
    <dgm:pt modelId="{67B81E59-E6AB-4E6A-B328-AE9F97DAFB2E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7030A0"/>
              </a:solidFill>
              <a:latin typeface="Constantia" pitchFamily="18" charset="0"/>
            </a:rPr>
            <a:t>Перевірка</a:t>
          </a:r>
          <a:endParaRPr lang="ru-RU" sz="4000" b="1" dirty="0">
            <a:solidFill>
              <a:srgbClr val="7030A0"/>
            </a:solidFill>
            <a:latin typeface="Constantia" pitchFamily="18" charset="0"/>
          </a:endParaRPr>
        </a:p>
      </dgm:t>
    </dgm:pt>
    <dgm:pt modelId="{55521994-36C5-4E67-B09F-4F88F3B6D6F5}" type="parTrans" cxnId="{0A344186-D684-446B-B9EA-83127FAE2BDC}">
      <dgm:prSet/>
      <dgm:spPr/>
      <dgm:t>
        <a:bodyPr/>
        <a:lstStyle/>
        <a:p>
          <a:endParaRPr lang="ru-RU"/>
        </a:p>
      </dgm:t>
    </dgm:pt>
    <dgm:pt modelId="{F9D8766E-8D77-4BA4-A592-BB350DEC5AAA}" type="sibTrans" cxnId="{0A344186-D684-446B-B9EA-83127FAE2BDC}">
      <dgm:prSet/>
      <dgm:spPr/>
      <dgm:t>
        <a:bodyPr/>
        <a:lstStyle/>
        <a:p>
          <a:endParaRPr lang="ru-RU"/>
        </a:p>
      </dgm:t>
    </dgm:pt>
    <dgm:pt modelId="{28293E62-9C5A-43A0-9C7D-8A9E5CAAE556}">
      <dgm:prSet phldrT="[Текст]" custT="1"/>
      <dgm:spPr/>
      <dgm:t>
        <a:bodyPr/>
        <a:lstStyle/>
        <a:p>
          <a:r>
            <a:rPr lang="uk-UA" sz="2000" dirty="0" smtClean="0">
              <a:latin typeface="Constantia" pitchFamily="18" charset="0"/>
            </a:rPr>
            <a:t>3</a:t>
          </a:r>
          <a:endParaRPr lang="ru-RU" sz="2000" dirty="0">
            <a:latin typeface="Constantia" pitchFamily="18" charset="0"/>
          </a:endParaRPr>
        </a:p>
      </dgm:t>
    </dgm:pt>
    <dgm:pt modelId="{15355EE4-ADB9-4D21-AE8F-D09F7F914190}" type="parTrans" cxnId="{D3365C92-8869-4556-9A16-71FDDD6BCC1B}">
      <dgm:prSet/>
      <dgm:spPr/>
      <dgm:t>
        <a:bodyPr/>
        <a:lstStyle/>
        <a:p>
          <a:endParaRPr lang="ru-RU"/>
        </a:p>
      </dgm:t>
    </dgm:pt>
    <dgm:pt modelId="{F29043B4-495A-4620-BC07-59977DB7C903}" type="sibTrans" cxnId="{D3365C92-8869-4556-9A16-71FDDD6BCC1B}">
      <dgm:prSet/>
      <dgm:spPr/>
      <dgm:t>
        <a:bodyPr/>
        <a:lstStyle/>
        <a:p>
          <a:endParaRPr lang="ru-RU"/>
        </a:p>
      </dgm:t>
    </dgm:pt>
    <dgm:pt modelId="{D2D1607D-2F01-453A-9B17-65D9C90BD2E3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CC0066"/>
              </a:solidFill>
              <a:latin typeface="Constantia" pitchFamily="18" charset="0"/>
            </a:rPr>
            <a:t>Оцінка</a:t>
          </a:r>
          <a:endParaRPr lang="ru-RU" sz="4000" b="1" dirty="0">
            <a:solidFill>
              <a:srgbClr val="CC0066"/>
            </a:solidFill>
            <a:latin typeface="Constantia" pitchFamily="18" charset="0"/>
          </a:endParaRPr>
        </a:p>
      </dgm:t>
    </dgm:pt>
    <dgm:pt modelId="{43F1F7CD-3B18-47B9-B66B-3C938FBC42C8}" type="parTrans" cxnId="{C7303F46-80FD-4966-A9B6-5EA6F928C894}">
      <dgm:prSet/>
      <dgm:spPr/>
      <dgm:t>
        <a:bodyPr/>
        <a:lstStyle/>
        <a:p>
          <a:endParaRPr lang="ru-RU"/>
        </a:p>
      </dgm:t>
    </dgm:pt>
    <dgm:pt modelId="{1F92D1DC-04EB-4FAD-8B02-91F768E535E9}" type="sibTrans" cxnId="{C7303F46-80FD-4966-A9B6-5EA6F928C894}">
      <dgm:prSet/>
      <dgm:spPr/>
      <dgm:t>
        <a:bodyPr/>
        <a:lstStyle/>
        <a:p>
          <a:endParaRPr lang="ru-RU"/>
        </a:p>
      </dgm:t>
    </dgm:pt>
    <dgm:pt modelId="{77DB1C96-D8F5-4603-8AF0-D2CD2B9760A8}" type="pres">
      <dgm:prSet presAssocID="{A2BCBC6D-CB7D-4DDE-9413-D9221E0498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ABCD8-3B7E-4CC5-AD02-86D8890E11E4}" type="pres">
      <dgm:prSet presAssocID="{39EA2E27-D3BE-49C0-A526-670946E6DDDD}" presName="composite" presStyleCnt="0"/>
      <dgm:spPr/>
    </dgm:pt>
    <dgm:pt modelId="{5718BDDD-CE79-45EC-AB6B-CBF62F2D0068}" type="pres">
      <dgm:prSet presAssocID="{39EA2E27-D3BE-49C0-A526-670946E6DD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3FF8-29B4-4A70-B3BC-497DDC9C8703}" type="pres">
      <dgm:prSet presAssocID="{39EA2E27-D3BE-49C0-A526-670946E6DDDD}" presName="descendantText" presStyleLbl="alignAcc1" presStyleIdx="0" presStyleCnt="3" custLinFactNeighborX="-332" custLinFactNeighborY="-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4269C-7E43-4301-B874-DA9E58B241EC}" type="pres">
      <dgm:prSet presAssocID="{5F79374A-0E28-4D8E-B415-C79ECB91326F}" presName="sp" presStyleCnt="0"/>
      <dgm:spPr/>
    </dgm:pt>
    <dgm:pt modelId="{B2339464-533E-4018-9A7E-BD33CC8C31AE}" type="pres">
      <dgm:prSet presAssocID="{26FBAC5D-993D-4FA9-9779-0164DE6CE5AF}" presName="composite" presStyleCnt="0"/>
      <dgm:spPr/>
    </dgm:pt>
    <dgm:pt modelId="{9BFADB48-66DC-4F29-BD94-D937230E14FB}" type="pres">
      <dgm:prSet presAssocID="{26FBAC5D-993D-4FA9-9779-0164DE6CE5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FE4A7-9AAE-43AD-85DF-1F0F0EED91E6}" type="pres">
      <dgm:prSet presAssocID="{26FBAC5D-993D-4FA9-9779-0164DE6CE5AF}" presName="descendantText" presStyleLbl="alignAcc1" presStyleIdx="1" presStyleCnt="3" custLinFactNeighborX="925" custLinFactNeighborY="-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AF5D-9FBA-49D0-81C5-B35E8904F285}" type="pres">
      <dgm:prSet presAssocID="{B10B276C-BCC9-474E-99E4-5B637DB3158E}" presName="sp" presStyleCnt="0"/>
      <dgm:spPr/>
    </dgm:pt>
    <dgm:pt modelId="{6A437156-AC0C-48DE-AD2E-A97CB2D934FC}" type="pres">
      <dgm:prSet presAssocID="{28293E62-9C5A-43A0-9C7D-8A9E5CAAE556}" presName="composite" presStyleCnt="0"/>
      <dgm:spPr/>
    </dgm:pt>
    <dgm:pt modelId="{00F1E0A4-8709-4485-963B-DDA34A42BEDA}" type="pres">
      <dgm:prSet presAssocID="{28293E62-9C5A-43A0-9C7D-8A9E5CAAE5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1E953-7129-4BCC-B313-DBFCF14428F4}" type="pres">
      <dgm:prSet presAssocID="{28293E62-9C5A-43A0-9C7D-8A9E5CAAE556}" presName="descendantText" presStyleLbl="alignAcc1" presStyleIdx="2" presStyleCnt="3" custLinFactNeighborX="735" custLinFactNeighborY="-7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67B791-9D37-43C9-90B1-988E947DB96A}" srcId="{A2BCBC6D-CB7D-4DDE-9413-D9221E0498C0}" destId="{26FBAC5D-993D-4FA9-9779-0164DE6CE5AF}" srcOrd="1" destOrd="0" parTransId="{48638AC4-1626-4F74-9CDA-3B1D532EC5CA}" sibTransId="{B10B276C-BCC9-474E-99E4-5B637DB3158E}"/>
    <dgm:cxn modelId="{D3365C92-8869-4556-9A16-71FDDD6BCC1B}" srcId="{A2BCBC6D-CB7D-4DDE-9413-D9221E0498C0}" destId="{28293E62-9C5A-43A0-9C7D-8A9E5CAAE556}" srcOrd="2" destOrd="0" parTransId="{15355EE4-ADB9-4D21-AE8F-D09F7F914190}" sibTransId="{F29043B4-495A-4620-BC07-59977DB7C903}"/>
    <dgm:cxn modelId="{A50BCD74-9F06-4F45-BF50-9B85F149DA9A}" type="presOf" srcId="{39EA2E27-D3BE-49C0-A526-670946E6DDDD}" destId="{5718BDDD-CE79-45EC-AB6B-CBF62F2D0068}" srcOrd="0" destOrd="0" presId="urn:microsoft.com/office/officeart/2005/8/layout/chevron2"/>
    <dgm:cxn modelId="{49C8AE6A-21CB-42A5-9BBF-91D3A10D20C1}" srcId="{39EA2E27-D3BE-49C0-A526-670946E6DDDD}" destId="{50DA88F7-8219-4C66-AF2C-F67603B3BC59}" srcOrd="0" destOrd="0" parTransId="{E10DE168-2135-4AFE-8E8F-45711E0C68AE}" sibTransId="{B6669874-4178-4C24-9E2D-C86B4443ACA4}"/>
    <dgm:cxn modelId="{5F065299-A44D-4747-97E8-AA0663878C91}" type="presOf" srcId="{50DA88F7-8219-4C66-AF2C-F67603B3BC59}" destId="{124A3FF8-29B4-4A70-B3BC-497DDC9C8703}" srcOrd="0" destOrd="0" presId="urn:microsoft.com/office/officeart/2005/8/layout/chevron2"/>
    <dgm:cxn modelId="{BF30500F-A69D-4DBD-9973-A703B51CE7F0}" type="presOf" srcId="{26FBAC5D-993D-4FA9-9779-0164DE6CE5AF}" destId="{9BFADB48-66DC-4F29-BD94-D937230E14FB}" srcOrd="0" destOrd="0" presId="urn:microsoft.com/office/officeart/2005/8/layout/chevron2"/>
    <dgm:cxn modelId="{130D11DD-C547-4D05-980C-BC4287908E71}" type="presOf" srcId="{A2BCBC6D-CB7D-4DDE-9413-D9221E0498C0}" destId="{77DB1C96-D8F5-4603-8AF0-D2CD2B9760A8}" srcOrd="0" destOrd="0" presId="urn:microsoft.com/office/officeart/2005/8/layout/chevron2"/>
    <dgm:cxn modelId="{FEDCCD2B-5583-431D-9E4E-CACF79D94316}" type="presOf" srcId="{D2D1607D-2F01-453A-9B17-65D9C90BD2E3}" destId="{8A01E953-7129-4BCC-B313-DBFCF14428F4}" srcOrd="0" destOrd="0" presId="urn:microsoft.com/office/officeart/2005/8/layout/chevron2"/>
    <dgm:cxn modelId="{CEFE29F1-86B2-48F8-A94D-112D8789DBB9}" type="presOf" srcId="{28293E62-9C5A-43A0-9C7D-8A9E5CAAE556}" destId="{00F1E0A4-8709-4485-963B-DDA34A42BEDA}" srcOrd="0" destOrd="0" presId="urn:microsoft.com/office/officeart/2005/8/layout/chevron2"/>
    <dgm:cxn modelId="{C7303F46-80FD-4966-A9B6-5EA6F928C894}" srcId="{28293E62-9C5A-43A0-9C7D-8A9E5CAAE556}" destId="{D2D1607D-2F01-453A-9B17-65D9C90BD2E3}" srcOrd="0" destOrd="0" parTransId="{43F1F7CD-3B18-47B9-B66B-3C938FBC42C8}" sibTransId="{1F92D1DC-04EB-4FAD-8B02-91F768E535E9}"/>
    <dgm:cxn modelId="{0A344186-D684-446B-B9EA-83127FAE2BDC}" srcId="{26FBAC5D-993D-4FA9-9779-0164DE6CE5AF}" destId="{67B81E59-E6AB-4E6A-B328-AE9F97DAFB2E}" srcOrd="0" destOrd="0" parTransId="{55521994-36C5-4E67-B09F-4F88F3B6D6F5}" sibTransId="{F9D8766E-8D77-4BA4-A592-BB350DEC5AAA}"/>
    <dgm:cxn modelId="{096EC00C-A9DC-442C-BBC9-C8DF5A4D5BCC}" srcId="{A2BCBC6D-CB7D-4DDE-9413-D9221E0498C0}" destId="{39EA2E27-D3BE-49C0-A526-670946E6DDDD}" srcOrd="0" destOrd="0" parTransId="{8ECFF5A6-9C80-42A7-A68C-E88BCFD9CFBE}" sibTransId="{5F79374A-0E28-4D8E-B415-C79ECB91326F}"/>
    <dgm:cxn modelId="{9E74E0C3-9A51-4BEA-8842-8D4E200BC1AB}" type="presOf" srcId="{67B81E59-E6AB-4E6A-B328-AE9F97DAFB2E}" destId="{A5AFE4A7-9AAE-43AD-85DF-1F0F0EED91E6}" srcOrd="0" destOrd="0" presId="urn:microsoft.com/office/officeart/2005/8/layout/chevron2"/>
    <dgm:cxn modelId="{68585E13-42A3-4B5A-80CF-71C87576D91C}" type="presParOf" srcId="{77DB1C96-D8F5-4603-8AF0-D2CD2B9760A8}" destId="{940ABCD8-3B7E-4CC5-AD02-86D8890E11E4}" srcOrd="0" destOrd="0" presId="urn:microsoft.com/office/officeart/2005/8/layout/chevron2"/>
    <dgm:cxn modelId="{324849A7-9015-4174-90F9-3A00E787DE94}" type="presParOf" srcId="{940ABCD8-3B7E-4CC5-AD02-86D8890E11E4}" destId="{5718BDDD-CE79-45EC-AB6B-CBF62F2D0068}" srcOrd="0" destOrd="0" presId="urn:microsoft.com/office/officeart/2005/8/layout/chevron2"/>
    <dgm:cxn modelId="{572B7568-1B88-443E-93CB-4325C4BE33C0}" type="presParOf" srcId="{940ABCD8-3B7E-4CC5-AD02-86D8890E11E4}" destId="{124A3FF8-29B4-4A70-B3BC-497DDC9C8703}" srcOrd="1" destOrd="0" presId="urn:microsoft.com/office/officeart/2005/8/layout/chevron2"/>
    <dgm:cxn modelId="{8014A9C3-4411-4ADF-815D-DE04D19B4029}" type="presParOf" srcId="{77DB1C96-D8F5-4603-8AF0-D2CD2B9760A8}" destId="{E664269C-7E43-4301-B874-DA9E58B241EC}" srcOrd="1" destOrd="0" presId="urn:microsoft.com/office/officeart/2005/8/layout/chevron2"/>
    <dgm:cxn modelId="{88F1E823-5B73-4567-B41A-6E3BAB5FCCE6}" type="presParOf" srcId="{77DB1C96-D8F5-4603-8AF0-D2CD2B9760A8}" destId="{B2339464-533E-4018-9A7E-BD33CC8C31AE}" srcOrd="2" destOrd="0" presId="urn:microsoft.com/office/officeart/2005/8/layout/chevron2"/>
    <dgm:cxn modelId="{52B8A8FA-819B-4E9B-B57D-1FA43D69B602}" type="presParOf" srcId="{B2339464-533E-4018-9A7E-BD33CC8C31AE}" destId="{9BFADB48-66DC-4F29-BD94-D937230E14FB}" srcOrd="0" destOrd="0" presId="urn:microsoft.com/office/officeart/2005/8/layout/chevron2"/>
    <dgm:cxn modelId="{29E34886-E809-446E-AED5-CF54BC04636F}" type="presParOf" srcId="{B2339464-533E-4018-9A7E-BD33CC8C31AE}" destId="{A5AFE4A7-9AAE-43AD-85DF-1F0F0EED91E6}" srcOrd="1" destOrd="0" presId="urn:microsoft.com/office/officeart/2005/8/layout/chevron2"/>
    <dgm:cxn modelId="{8A482A19-0857-4D53-8B78-2FFE49B26389}" type="presParOf" srcId="{77DB1C96-D8F5-4603-8AF0-D2CD2B9760A8}" destId="{2389AF5D-9FBA-49D0-81C5-B35E8904F285}" srcOrd="3" destOrd="0" presId="urn:microsoft.com/office/officeart/2005/8/layout/chevron2"/>
    <dgm:cxn modelId="{A18FCBC7-CEE6-4F9E-BA2B-09F0FE540018}" type="presParOf" srcId="{77DB1C96-D8F5-4603-8AF0-D2CD2B9760A8}" destId="{6A437156-AC0C-48DE-AD2E-A97CB2D934FC}" srcOrd="4" destOrd="0" presId="urn:microsoft.com/office/officeart/2005/8/layout/chevron2"/>
    <dgm:cxn modelId="{741A5DA3-FFF5-4B87-95B8-93EDEF45DF7A}" type="presParOf" srcId="{6A437156-AC0C-48DE-AD2E-A97CB2D934FC}" destId="{00F1E0A4-8709-4485-963B-DDA34A42BEDA}" srcOrd="0" destOrd="0" presId="urn:microsoft.com/office/officeart/2005/8/layout/chevron2"/>
    <dgm:cxn modelId="{B858B787-19DA-4B31-9095-12C87A303765}" type="presParOf" srcId="{6A437156-AC0C-48DE-AD2E-A97CB2D934FC}" destId="{8A01E953-7129-4BCC-B313-DBFCF14428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CBC6D-CB7D-4DDE-9413-D9221E0498C0}" type="doc">
      <dgm:prSet loTypeId="urn:microsoft.com/office/officeart/2005/8/layout/chevron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39EA2E27-D3BE-49C0-A526-670946E6DDDD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8ECFF5A6-9C80-42A7-A68C-E88BCFD9CFBE}" type="parTrans" cxnId="{096EC00C-A9DC-442C-BBC9-C8DF5A4D5BCC}">
      <dgm:prSet/>
      <dgm:spPr/>
      <dgm:t>
        <a:bodyPr/>
        <a:lstStyle/>
        <a:p>
          <a:endParaRPr lang="ru-RU"/>
        </a:p>
      </dgm:t>
    </dgm:pt>
    <dgm:pt modelId="{5F79374A-0E28-4D8E-B415-C79ECB91326F}" type="sibTrans" cxnId="{096EC00C-A9DC-442C-BBC9-C8DF5A4D5BCC}">
      <dgm:prSet/>
      <dgm:spPr/>
      <dgm:t>
        <a:bodyPr/>
        <a:lstStyle/>
        <a:p>
          <a:endParaRPr lang="ru-RU"/>
        </a:p>
      </dgm:t>
    </dgm:pt>
    <dgm:pt modelId="{50DA88F7-8219-4C66-AF2C-F67603B3BC59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Збирання</a:t>
          </a:r>
          <a:endParaRPr lang="ru-RU" b="1" dirty="0">
            <a:solidFill>
              <a:srgbClr val="C00000"/>
            </a:solidFill>
          </a:endParaRPr>
        </a:p>
      </dgm:t>
    </dgm:pt>
    <dgm:pt modelId="{E10DE168-2135-4AFE-8E8F-45711E0C68AE}" type="parTrans" cxnId="{49C8AE6A-21CB-42A5-9BBF-91D3A10D20C1}">
      <dgm:prSet/>
      <dgm:spPr/>
      <dgm:t>
        <a:bodyPr/>
        <a:lstStyle/>
        <a:p>
          <a:endParaRPr lang="ru-RU"/>
        </a:p>
      </dgm:t>
    </dgm:pt>
    <dgm:pt modelId="{B6669874-4178-4C24-9E2D-C86B4443ACA4}" type="sibTrans" cxnId="{49C8AE6A-21CB-42A5-9BBF-91D3A10D20C1}">
      <dgm:prSet/>
      <dgm:spPr/>
      <dgm:t>
        <a:bodyPr/>
        <a:lstStyle/>
        <a:p>
          <a:endParaRPr lang="ru-RU"/>
        </a:p>
      </dgm:t>
    </dgm:pt>
    <dgm:pt modelId="{26FBAC5D-993D-4FA9-9779-0164DE6CE5AF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48638AC4-1626-4F74-9CDA-3B1D532EC5CA}" type="parTrans" cxnId="{8C67B791-9D37-43C9-90B1-988E947DB96A}">
      <dgm:prSet/>
      <dgm:spPr/>
      <dgm:t>
        <a:bodyPr/>
        <a:lstStyle/>
        <a:p>
          <a:endParaRPr lang="ru-RU"/>
        </a:p>
      </dgm:t>
    </dgm:pt>
    <dgm:pt modelId="{B10B276C-BCC9-474E-99E4-5B637DB3158E}" type="sibTrans" cxnId="{8C67B791-9D37-43C9-90B1-988E947DB96A}">
      <dgm:prSet/>
      <dgm:spPr/>
      <dgm:t>
        <a:bodyPr/>
        <a:lstStyle/>
        <a:p>
          <a:endParaRPr lang="ru-RU"/>
        </a:p>
      </dgm:t>
    </dgm:pt>
    <dgm:pt modelId="{67B81E59-E6AB-4E6A-B328-AE9F97DAFB2E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Перевірка</a:t>
          </a:r>
          <a:endParaRPr lang="ru-RU" b="1" dirty="0">
            <a:solidFill>
              <a:srgbClr val="7030A0"/>
            </a:solidFill>
          </a:endParaRPr>
        </a:p>
      </dgm:t>
    </dgm:pt>
    <dgm:pt modelId="{55521994-36C5-4E67-B09F-4F88F3B6D6F5}" type="parTrans" cxnId="{0A344186-D684-446B-B9EA-83127FAE2BDC}">
      <dgm:prSet/>
      <dgm:spPr/>
      <dgm:t>
        <a:bodyPr/>
        <a:lstStyle/>
        <a:p>
          <a:endParaRPr lang="ru-RU"/>
        </a:p>
      </dgm:t>
    </dgm:pt>
    <dgm:pt modelId="{F9D8766E-8D77-4BA4-A592-BB350DEC5AAA}" type="sibTrans" cxnId="{0A344186-D684-446B-B9EA-83127FAE2BDC}">
      <dgm:prSet/>
      <dgm:spPr/>
      <dgm:t>
        <a:bodyPr/>
        <a:lstStyle/>
        <a:p>
          <a:endParaRPr lang="ru-RU"/>
        </a:p>
      </dgm:t>
    </dgm:pt>
    <dgm:pt modelId="{28293E62-9C5A-43A0-9C7D-8A9E5CAAE556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15355EE4-ADB9-4D21-AE8F-D09F7F914190}" type="parTrans" cxnId="{D3365C92-8869-4556-9A16-71FDDD6BCC1B}">
      <dgm:prSet/>
      <dgm:spPr/>
      <dgm:t>
        <a:bodyPr/>
        <a:lstStyle/>
        <a:p>
          <a:endParaRPr lang="ru-RU"/>
        </a:p>
      </dgm:t>
    </dgm:pt>
    <dgm:pt modelId="{F29043B4-495A-4620-BC07-59977DB7C903}" type="sibTrans" cxnId="{D3365C92-8869-4556-9A16-71FDDD6BCC1B}">
      <dgm:prSet/>
      <dgm:spPr/>
      <dgm:t>
        <a:bodyPr/>
        <a:lstStyle/>
        <a:p>
          <a:endParaRPr lang="ru-RU"/>
        </a:p>
      </dgm:t>
    </dgm:pt>
    <dgm:pt modelId="{D2D1607D-2F01-453A-9B17-65D9C90BD2E3}">
      <dgm:prSet phldrT="[Текст]"/>
      <dgm:spPr/>
      <dgm:t>
        <a:bodyPr/>
        <a:lstStyle/>
        <a:p>
          <a:r>
            <a:rPr lang="uk-UA" b="1" dirty="0" smtClean="0">
              <a:solidFill>
                <a:srgbClr val="CC0066"/>
              </a:solidFill>
            </a:rPr>
            <a:t>Оцінка</a:t>
          </a:r>
          <a:endParaRPr lang="ru-RU" b="1" dirty="0">
            <a:solidFill>
              <a:srgbClr val="CC0066"/>
            </a:solidFill>
          </a:endParaRPr>
        </a:p>
      </dgm:t>
    </dgm:pt>
    <dgm:pt modelId="{43F1F7CD-3B18-47B9-B66B-3C938FBC42C8}" type="parTrans" cxnId="{C7303F46-80FD-4966-A9B6-5EA6F928C894}">
      <dgm:prSet/>
      <dgm:spPr/>
      <dgm:t>
        <a:bodyPr/>
        <a:lstStyle/>
        <a:p>
          <a:endParaRPr lang="ru-RU"/>
        </a:p>
      </dgm:t>
    </dgm:pt>
    <dgm:pt modelId="{1F92D1DC-04EB-4FAD-8B02-91F768E535E9}" type="sibTrans" cxnId="{C7303F46-80FD-4966-A9B6-5EA6F928C894}">
      <dgm:prSet/>
      <dgm:spPr/>
      <dgm:t>
        <a:bodyPr/>
        <a:lstStyle/>
        <a:p>
          <a:endParaRPr lang="ru-RU"/>
        </a:p>
      </dgm:t>
    </dgm:pt>
    <dgm:pt modelId="{77DB1C96-D8F5-4603-8AF0-D2CD2B9760A8}" type="pres">
      <dgm:prSet presAssocID="{A2BCBC6D-CB7D-4DDE-9413-D9221E0498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ABCD8-3B7E-4CC5-AD02-86D8890E11E4}" type="pres">
      <dgm:prSet presAssocID="{39EA2E27-D3BE-49C0-A526-670946E6DDDD}" presName="composite" presStyleCnt="0"/>
      <dgm:spPr/>
    </dgm:pt>
    <dgm:pt modelId="{5718BDDD-CE79-45EC-AB6B-CBF62F2D0068}" type="pres">
      <dgm:prSet presAssocID="{39EA2E27-D3BE-49C0-A526-670946E6DD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3FF8-29B4-4A70-B3BC-497DDC9C8703}" type="pres">
      <dgm:prSet presAssocID="{39EA2E27-D3BE-49C0-A526-670946E6DD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4269C-7E43-4301-B874-DA9E58B241EC}" type="pres">
      <dgm:prSet presAssocID="{5F79374A-0E28-4D8E-B415-C79ECB91326F}" presName="sp" presStyleCnt="0"/>
      <dgm:spPr/>
    </dgm:pt>
    <dgm:pt modelId="{B2339464-533E-4018-9A7E-BD33CC8C31AE}" type="pres">
      <dgm:prSet presAssocID="{26FBAC5D-993D-4FA9-9779-0164DE6CE5AF}" presName="composite" presStyleCnt="0"/>
      <dgm:spPr/>
    </dgm:pt>
    <dgm:pt modelId="{9BFADB48-66DC-4F29-BD94-D937230E14FB}" type="pres">
      <dgm:prSet presAssocID="{26FBAC5D-993D-4FA9-9779-0164DE6CE5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FE4A7-9AAE-43AD-85DF-1F0F0EED91E6}" type="pres">
      <dgm:prSet presAssocID="{26FBAC5D-993D-4FA9-9779-0164DE6CE5AF}" presName="descendantText" presStyleLbl="alignAcc1" presStyleIdx="1" presStyleCnt="3" custLinFactNeighborX="925" custLinFactNeighborY="-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AF5D-9FBA-49D0-81C5-B35E8904F285}" type="pres">
      <dgm:prSet presAssocID="{B10B276C-BCC9-474E-99E4-5B637DB3158E}" presName="sp" presStyleCnt="0"/>
      <dgm:spPr/>
    </dgm:pt>
    <dgm:pt modelId="{6A437156-AC0C-48DE-AD2E-A97CB2D934FC}" type="pres">
      <dgm:prSet presAssocID="{28293E62-9C5A-43A0-9C7D-8A9E5CAAE556}" presName="composite" presStyleCnt="0"/>
      <dgm:spPr/>
    </dgm:pt>
    <dgm:pt modelId="{00F1E0A4-8709-4485-963B-DDA34A42BEDA}" type="pres">
      <dgm:prSet presAssocID="{28293E62-9C5A-43A0-9C7D-8A9E5CAAE5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1E953-7129-4BCC-B313-DBFCF14428F4}" type="pres">
      <dgm:prSet presAssocID="{28293E62-9C5A-43A0-9C7D-8A9E5CAAE556}" presName="descendantText" presStyleLbl="alignAcc1" presStyleIdx="2" presStyleCnt="3" custLinFactNeighborX="170" custLinFactNeighborY="-1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A3251-060B-4E05-A245-D633124A1918}" type="presOf" srcId="{67B81E59-E6AB-4E6A-B328-AE9F97DAFB2E}" destId="{A5AFE4A7-9AAE-43AD-85DF-1F0F0EED91E6}" srcOrd="0" destOrd="0" presId="urn:microsoft.com/office/officeart/2005/8/layout/chevron2"/>
    <dgm:cxn modelId="{D3365C92-8869-4556-9A16-71FDDD6BCC1B}" srcId="{A2BCBC6D-CB7D-4DDE-9413-D9221E0498C0}" destId="{28293E62-9C5A-43A0-9C7D-8A9E5CAAE556}" srcOrd="2" destOrd="0" parTransId="{15355EE4-ADB9-4D21-AE8F-D09F7F914190}" sibTransId="{F29043B4-495A-4620-BC07-59977DB7C903}"/>
    <dgm:cxn modelId="{0D08D265-132C-4394-A458-F1F968AE336B}" type="presOf" srcId="{39EA2E27-D3BE-49C0-A526-670946E6DDDD}" destId="{5718BDDD-CE79-45EC-AB6B-CBF62F2D0068}" srcOrd="0" destOrd="0" presId="urn:microsoft.com/office/officeart/2005/8/layout/chevron2"/>
    <dgm:cxn modelId="{096EC00C-A9DC-442C-BBC9-C8DF5A4D5BCC}" srcId="{A2BCBC6D-CB7D-4DDE-9413-D9221E0498C0}" destId="{39EA2E27-D3BE-49C0-A526-670946E6DDDD}" srcOrd="0" destOrd="0" parTransId="{8ECFF5A6-9C80-42A7-A68C-E88BCFD9CFBE}" sibTransId="{5F79374A-0E28-4D8E-B415-C79ECB91326F}"/>
    <dgm:cxn modelId="{49C8AE6A-21CB-42A5-9BBF-91D3A10D20C1}" srcId="{39EA2E27-D3BE-49C0-A526-670946E6DDDD}" destId="{50DA88F7-8219-4C66-AF2C-F67603B3BC59}" srcOrd="0" destOrd="0" parTransId="{E10DE168-2135-4AFE-8E8F-45711E0C68AE}" sibTransId="{B6669874-4178-4C24-9E2D-C86B4443ACA4}"/>
    <dgm:cxn modelId="{097E4DAA-7414-414C-9550-1102AB47EEC4}" type="presOf" srcId="{50DA88F7-8219-4C66-AF2C-F67603B3BC59}" destId="{124A3FF8-29B4-4A70-B3BC-497DDC9C8703}" srcOrd="0" destOrd="0" presId="urn:microsoft.com/office/officeart/2005/8/layout/chevron2"/>
    <dgm:cxn modelId="{41B204E2-7E05-417C-BDF2-3678CBDC7831}" type="presOf" srcId="{D2D1607D-2F01-453A-9B17-65D9C90BD2E3}" destId="{8A01E953-7129-4BCC-B313-DBFCF14428F4}" srcOrd="0" destOrd="0" presId="urn:microsoft.com/office/officeart/2005/8/layout/chevron2"/>
    <dgm:cxn modelId="{0A344186-D684-446B-B9EA-83127FAE2BDC}" srcId="{26FBAC5D-993D-4FA9-9779-0164DE6CE5AF}" destId="{67B81E59-E6AB-4E6A-B328-AE9F97DAFB2E}" srcOrd="0" destOrd="0" parTransId="{55521994-36C5-4E67-B09F-4F88F3B6D6F5}" sibTransId="{F9D8766E-8D77-4BA4-A592-BB350DEC5AAA}"/>
    <dgm:cxn modelId="{07ECC37D-6181-4877-A38E-3AF2411D8CBE}" type="presOf" srcId="{26FBAC5D-993D-4FA9-9779-0164DE6CE5AF}" destId="{9BFADB48-66DC-4F29-BD94-D937230E14FB}" srcOrd="0" destOrd="0" presId="urn:microsoft.com/office/officeart/2005/8/layout/chevron2"/>
    <dgm:cxn modelId="{B93A5C6C-7055-4A3D-BE8B-D2787B06AF01}" type="presOf" srcId="{28293E62-9C5A-43A0-9C7D-8A9E5CAAE556}" destId="{00F1E0A4-8709-4485-963B-DDA34A42BEDA}" srcOrd="0" destOrd="0" presId="urn:microsoft.com/office/officeart/2005/8/layout/chevron2"/>
    <dgm:cxn modelId="{C7303F46-80FD-4966-A9B6-5EA6F928C894}" srcId="{28293E62-9C5A-43A0-9C7D-8A9E5CAAE556}" destId="{D2D1607D-2F01-453A-9B17-65D9C90BD2E3}" srcOrd="0" destOrd="0" parTransId="{43F1F7CD-3B18-47B9-B66B-3C938FBC42C8}" sibTransId="{1F92D1DC-04EB-4FAD-8B02-91F768E535E9}"/>
    <dgm:cxn modelId="{8C67B791-9D37-43C9-90B1-988E947DB96A}" srcId="{A2BCBC6D-CB7D-4DDE-9413-D9221E0498C0}" destId="{26FBAC5D-993D-4FA9-9779-0164DE6CE5AF}" srcOrd="1" destOrd="0" parTransId="{48638AC4-1626-4F74-9CDA-3B1D532EC5CA}" sibTransId="{B10B276C-BCC9-474E-99E4-5B637DB3158E}"/>
    <dgm:cxn modelId="{EA9B30A6-1D99-451A-BFD3-2CD5E086C36F}" type="presOf" srcId="{A2BCBC6D-CB7D-4DDE-9413-D9221E0498C0}" destId="{77DB1C96-D8F5-4603-8AF0-D2CD2B9760A8}" srcOrd="0" destOrd="0" presId="urn:microsoft.com/office/officeart/2005/8/layout/chevron2"/>
    <dgm:cxn modelId="{12FB9852-E064-41A0-A039-CB9108AA2FF6}" type="presParOf" srcId="{77DB1C96-D8F5-4603-8AF0-D2CD2B9760A8}" destId="{940ABCD8-3B7E-4CC5-AD02-86D8890E11E4}" srcOrd="0" destOrd="0" presId="urn:microsoft.com/office/officeart/2005/8/layout/chevron2"/>
    <dgm:cxn modelId="{247DDFCD-36D5-4352-9320-3D0BE132294A}" type="presParOf" srcId="{940ABCD8-3B7E-4CC5-AD02-86D8890E11E4}" destId="{5718BDDD-CE79-45EC-AB6B-CBF62F2D0068}" srcOrd="0" destOrd="0" presId="urn:microsoft.com/office/officeart/2005/8/layout/chevron2"/>
    <dgm:cxn modelId="{5162EEA5-585A-4D11-863B-30850A9F3486}" type="presParOf" srcId="{940ABCD8-3B7E-4CC5-AD02-86D8890E11E4}" destId="{124A3FF8-29B4-4A70-B3BC-497DDC9C8703}" srcOrd="1" destOrd="0" presId="urn:microsoft.com/office/officeart/2005/8/layout/chevron2"/>
    <dgm:cxn modelId="{FA60188A-793F-4BDB-B488-2949B62206A0}" type="presParOf" srcId="{77DB1C96-D8F5-4603-8AF0-D2CD2B9760A8}" destId="{E664269C-7E43-4301-B874-DA9E58B241EC}" srcOrd="1" destOrd="0" presId="urn:microsoft.com/office/officeart/2005/8/layout/chevron2"/>
    <dgm:cxn modelId="{05E340D0-4082-499E-9EF7-4C20AF00DBA3}" type="presParOf" srcId="{77DB1C96-D8F5-4603-8AF0-D2CD2B9760A8}" destId="{B2339464-533E-4018-9A7E-BD33CC8C31AE}" srcOrd="2" destOrd="0" presId="urn:microsoft.com/office/officeart/2005/8/layout/chevron2"/>
    <dgm:cxn modelId="{448EE34A-7619-4F10-8403-95788DDBDEAE}" type="presParOf" srcId="{B2339464-533E-4018-9A7E-BD33CC8C31AE}" destId="{9BFADB48-66DC-4F29-BD94-D937230E14FB}" srcOrd="0" destOrd="0" presId="urn:microsoft.com/office/officeart/2005/8/layout/chevron2"/>
    <dgm:cxn modelId="{10E5E41F-FDF9-47A0-94CA-56C07C37B771}" type="presParOf" srcId="{B2339464-533E-4018-9A7E-BD33CC8C31AE}" destId="{A5AFE4A7-9AAE-43AD-85DF-1F0F0EED91E6}" srcOrd="1" destOrd="0" presId="urn:microsoft.com/office/officeart/2005/8/layout/chevron2"/>
    <dgm:cxn modelId="{B0CF45C5-AFA5-4C6D-AC3B-49DB620CA29F}" type="presParOf" srcId="{77DB1C96-D8F5-4603-8AF0-D2CD2B9760A8}" destId="{2389AF5D-9FBA-49D0-81C5-B35E8904F285}" srcOrd="3" destOrd="0" presId="urn:microsoft.com/office/officeart/2005/8/layout/chevron2"/>
    <dgm:cxn modelId="{81016B04-C220-425A-97FE-86851CAFF7B6}" type="presParOf" srcId="{77DB1C96-D8F5-4603-8AF0-D2CD2B9760A8}" destId="{6A437156-AC0C-48DE-AD2E-A97CB2D934FC}" srcOrd="4" destOrd="0" presId="urn:microsoft.com/office/officeart/2005/8/layout/chevron2"/>
    <dgm:cxn modelId="{4612C05D-E9BD-4B47-8291-2F29FE9D4275}" type="presParOf" srcId="{6A437156-AC0C-48DE-AD2E-A97CB2D934FC}" destId="{00F1E0A4-8709-4485-963B-DDA34A42BEDA}" srcOrd="0" destOrd="0" presId="urn:microsoft.com/office/officeart/2005/8/layout/chevron2"/>
    <dgm:cxn modelId="{56E6BB27-F19D-44D8-8E80-60917533C4CD}" type="presParOf" srcId="{6A437156-AC0C-48DE-AD2E-A97CB2D934FC}" destId="{8A01E953-7129-4BCC-B313-DBFCF14428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8BDDD-CE79-45EC-AB6B-CBF62F2D0068}">
      <dsp:nvSpPr>
        <dsp:cNvPr id="0" name=""/>
        <dsp:cNvSpPr/>
      </dsp:nvSpPr>
      <dsp:spPr>
        <a:xfrm rot="5400000">
          <a:off x="-111918" y="113829"/>
          <a:ext cx="746125" cy="522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1</a:t>
          </a:r>
          <a:endParaRPr lang="ru-RU" sz="1500" kern="1200" dirty="0"/>
        </a:p>
      </dsp:txBody>
      <dsp:txXfrm rot="5400000">
        <a:off x="-111918" y="113829"/>
        <a:ext cx="746125" cy="522287"/>
      </dsp:txXfrm>
    </dsp:sp>
    <dsp:sp modelId="{124A3FF8-29B4-4A70-B3BC-497DDC9C8703}">
      <dsp:nvSpPr>
        <dsp:cNvPr id="0" name=""/>
        <dsp:cNvSpPr/>
      </dsp:nvSpPr>
      <dsp:spPr>
        <a:xfrm rot="5400000">
          <a:off x="2752487" y="-2246728"/>
          <a:ext cx="484981" cy="4978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b="1" kern="1200" dirty="0" smtClean="0">
              <a:solidFill>
                <a:srgbClr val="C00000"/>
              </a:solidFill>
              <a:latin typeface="Constantia" pitchFamily="18" charset="0"/>
            </a:rPr>
            <a:t>Збирання</a:t>
          </a:r>
          <a:endParaRPr lang="ru-RU" sz="4000" b="1" kern="1200" dirty="0">
            <a:solidFill>
              <a:srgbClr val="C00000"/>
            </a:solidFill>
            <a:latin typeface="Constantia" pitchFamily="18" charset="0"/>
          </a:endParaRPr>
        </a:p>
      </dsp:txBody>
      <dsp:txXfrm rot="5400000">
        <a:off x="2752487" y="-2246728"/>
        <a:ext cx="484981" cy="4978438"/>
      </dsp:txXfrm>
    </dsp:sp>
    <dsp:sp modelId="{9BFADB48-66DC-4F29-BD94-D937230E14FB}">
      <dsp:nvSpPr>
        <dsp:cNvPr id="0" name=""/>
        <dsp:cNvSpPr/>
      </dsp:nvSpPr>
      <dsp:spPr>
        <a:xfrm rot="5400000">
          <a:off x="-111918" y="703269"/>
          <a:ext cx="746125" cy="522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nstantia" pitchFamily="18" charset="0"/>
            </a:rPr>
            <a:t>2</a:t>
          </a:r>
          <a:endParaRPr lang="ru-RU" sz="2000" kern="1200" dirty="0">
            <a:latin typeface="Constantia" pitchFamily="18" charset="0"/>
          </a:endParaRPr>
        </a:p>
      </dsp:txBody>
      <dsp:txXfrm rot="5400000">
        <a:off x="-111918" y="703269"/>
        <a:ext cx="746125" cy="522287"/>
      </dsp:txXfrm>
    </dsp:sp>
    <dsp:sp modelId="{A5AFE4A7-9AAE-43AD-85DF-1F0F0EED91E6}">
      <dsp:nvSpPr>
        <dsp:cNvPr id="0" name=""/>
        <dsp:cNvSpPr/>
      </dsp:nvSpPr>
      <dsp:spPr>
        <a:xfrm rot="5400000">
          <a:off x="2768888" y="-1667580"/>
          <a:ext cx="485236" cy="4978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b="1" kern="1200" dirty="0" smtClean="0">
              <a:solidFill>
                <a:srgbClr val="7030A0"/>
              </a:solidFill>
              <a:latin typeface="Constantia" pitchFamily="18" charset="0"/>
            </a:rPr>
            <a:t>Перевірка</a:t>
          </a:r>
          <a:endParaRPr lang="ru-RU" sz="4000" b="1" kern="1200" dirty="0">
            <a:solidFill>
              <a:srgbClr val="7030A0"/>
            </a:solidFill>
            <a:latin typeface="Constantia" pitchFamily="18" charset="0"/>
          </a:endParaRPr>
        </a:p>
      </dsp:txBody>
      <dsp:txXfrm rot="5400000">
        <a:off x="2768888" y="-1667580"/>
        <a:ext cx="485236" cy="4978438"/>
      </dsp:txXfrm>
    </dsp:sp>
    <dsp:sp modelId="{00F1E0A4-8709-4485-963B-DDA34A42BEDA}">
      <dsp:nvSpPr>
        <dsp:cNvPr id="0" name=""/>
        <dsp:cNvSpPr/>
      </dsp:nvSpPr>
      <dsp:spPr>
        <a:xfrm rot="5400000">
          <a:off x="-111918" y="1292708"/>
          <a:ext cx="746125" cy="522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onstantia" pitchFamily="18" charset="0"/>
            </a:rPr>
            <a:t>3</a:t>
          </a:r>
          <a:endParaRPr lang="ru-RU" sz="2000" kern="1200" dirty="0">
            <a:latin typeface="Constantia" pitchFamily="18" charset="0"/>
          </a:endParaRPr>
        </a:p>
      </dsp:txBody>
      <dsp:txXfrm rot="5400000">
        <a:off x="-111918" y="1292708"/>
        <a:ext cx="746125" cy="522287"/>
      </dsp:txXfrm>
    </dsp:sp>
    <dsp:sp modelId="{8A01E953-7129-4BCC-B313-DBFCF14428F4}">
      <dsp:nvSpPr>
        <dsp:cNvPr id="0" name=""/>
        <dsp:cNvSpPr/>
      </dsp:nvSpPr>
      <dsp:spPr>
        <a:xfrm rot="5400000">
          <a:off x="2769016" y="-1103718"/>
          <a:ext cx="484981" cy="4978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b="1" kern="1200" dirty="0" smtClean="0">
              <a:solidFill>
                <a:srgbClr val="CC0066"/>
              </a:solidFill>
              <a:latin typeface="Constantia" pitchFamily="18" charset="0"/>
            </a:rPr>
            <a:t>Оцінка</a:t>
          </a:r>
          <a:endParaRPr lang="ru-RU" sz="4000" b="1" kern="1200" dirty="0">
            <a:solidFill>
              <a:srgbClr val="CC0066"/>
            </a:solidFill>
            <a:latin typeface="Constantia" pitchFamily="18" charset="0"/>
          </a:endParaRPr>
        </a:p>
      </dsp:txBody>
      <dsp:txXfrm rot="5400000">
        <a:off x="2769016" y="-1103718"/>
        <a:ext cx="484981" cy="49784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8BDDD-CE79-45EC-AB6B-CBF62F2D0068}">
      <dsp:nvSpPr>
        <dsp:cNvPr id="0" name=""/>
        <dsp:cNvSpPr/>
      </dsp:nvSpPr>
      <dsp:spPr>
        <a:xfrm rot="5400000">
          <a:off x="-145221" y="146479"/>
          <a:ext cx="968145" cy="6777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</a:t>
          </a:r>
          <a:endParaRPr lang="ru-RU" sz="2000" kern="1200" dirty="0"/>
        </a:p>
      </dsp:txBody>
      <dsp:txXfrm rot="5400000">
        <a:off x="-145221" y="146479"/>
        <a:ext cx="968145" cy="677701"/>
      </dsp:txXfrm>
    </dsp:sp>
    <dsp:sp modelId="{124A3FF8-29B4-4A70-B3BC-497DDC9C8703}">
      <dsp:nvSpPr>
        <dsp:cNvPr id="0" name=""/>
        <dsp:cNvSpPr/>
      </dsp:nvSpPr>
      <dsp:spPr>
        <a:xfrm rot="5400000">
          <a:off x="2310219" y="-1631260"/>
          <a:ext cx="629294" cy="38943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solidFill>
                <a:srgbClr val="C00000"/>
              </a:solidFill>
            </a:rPr>
            <a:t>Збирання</a:t>
          </a:r>
          <a:endParaRPr lang="ru-RU" sz="3600" b="1" kern="1200" dirty="0">
            <a:solidFill>
              <a:srgbClr val="C00000"/>
            </a:solidFill>
          </a:endParaRPr>
        </a:p>
      </dsp:txBody>
      <dsp:txXfrm rot="5400000">
        <a:off x="2310219" y="-1631260"/>
        <a:ext cx="629294" cy="3894330"/>
      </dsp:txXfrm>
    </dsp:sp>
    <dsp:sp modelId="{9BFADB48-66DC-4F29-BD94-D937230E14FB}">
      <dsp:nvSpPr>
        <dsp:cNvPr id="0" name=""/>
        <dsp:cNvSpPr/>
      </dsp:nvSpPr>
      <dsp:spPr>
        <a:xfrm rot="5400000">
          <a:off x="-145221" y="911314"/>
          <a:ext cx="968145" cy="6777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</a:t>
          </a:r>
          <a:endParaRPr lang="ru-RU" sz="2000" kern="1200" dirty="0"/>
        </a:p>
      </dsp:txBody>
      <dsp:txXfrm rot="5400000">
        <a:off x="-145221" y="911314"/>
        <a:ext cx="968145" cy="677701"/>
      </dsp:txXfrm>
    </dsp:sp>
    <dsp:sp modelId="{A5AFE4A7-9AAE-43AD-85DF-1F0F0EED91E6}">
      <dsp:nvSpPr>
        <dsp:cNvPr id="0" name=""/>
        <dsp:cNvSpPr/>
      </dsp:nvSpPr>
      <dsp:spPr>
        <a:xfrm rot="5400000">
          <a:off x="2310219" y="-882415"/>
          <a:ext cx="629294" cy="38943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solidFill>
                <a:srgbClr val="7030A0"/>
              </a:solidFill>
            </a:rPr>
            <a:t>Перевірка</a:t>
          </a:r>
          <a:endParaRPr lang="ru-RU" sz="3600" b="1" kern="1200" dirty="0">
            <a:solidFill>
              <a:srgbClr val="7030A0"/>
            </a:solidFill>
          </a:endParaRPr>
        </a:p>
      </dsp:txBody>
      <dsp:txXfrm rot="5400000">
        <a:off x="2310219" y="-882415"/>
        <a:ext cx="629294" cy="3894330"/>
      </dsp:txXfrm>
    </dsp:sp>
    <dsp:sp modelId="{00F1E0A4-8709-4485-963B-DDA34A42BEDA}">
      <dsp:nvSpPr>
        <dsp:cNvPr id="0" name=""/>
        <dsp:cNvSpPr/>
      </dsp:nvSpPr>
      <dsp:spPr>
        <a:xfrm rot="5400000">
          <a:off x="-145221" y="1676148"/>
          <a:ext cx="968145" cy="6777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</a:t>
          </a:r>
          <a:endParaRPr lang="ru-RU" sz="2000" kern="1200" dirty="0"/>
        </a:p>
      </dsp:txBody>
      <dsp:txXfrm rot="5400000">
        <a:off x="-145221" y="1676148"/>
        <a:ext cx="968145" cy="677701"/>
      </dsp:txXfrm>
    </dsp:sp>
    <dsp:sp modelId="{8A01E953-7129-4BCC-B313-DBFCF14428F4}">
      <dsp:nvSpPr>
        <dsp:cNvPr id="0" name=""/>
        <dsp:cNvSpPr/>
      </dsp:nvSpPr>
      <dsp:spPr>
        <a:xfrm rot="5400000">
          <a:off x="2310219" y="-166810"/>
          <a:ext cx="629294" cy="38943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solidFill>
                <a:srgbClr val="CC0066"/>
              </a:solidFill>
            </a:rPr>
            <a:t>Оцінка</a:t>
          </a:r>
          <a:endParaRPr lang="ru-RU" sz="3600" b="1" kern="1200" dirty="0">
            <a:solidFill>
              <a:srgbClr val="CC0066"/>
            </a:solidFill>
          </a:endParaRPr>
        </a:p>
      </dsp:txBody>
      <dsp:txXfrm rot="5400000">
        <a:off x="2310219" y="-166810"/>
        <a:ext cx="629294" cy="3894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1071546"/>
            <a:ext cx="6500858" cy="2643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Особливості процесу доказування у кримінальному провадженні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14686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715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Перевірка (дослідження) доказів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500570"/>
            <a:ext cx="8715436" cy="22159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</a:rPr>
              <a:t>особливість перевірки доказів полягає в тому, 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що вона здійснюється як логічним, тобто розумовим шляхом, так і за допомогою практичних дій, які можуть бути пов’язані із збиранням нових доказів, відповідно до закону 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214282" y="1214422"/>
            <a:ext cx="8643998" cy="3071834"/>
          </a:xfrm>
          <a:prstGeom prst="bevel">
            <a:avLst/>
          </a:prstGeom>
          <a:ln>
            <a:solidFill>
              <a:srgbClr val="660066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Georgia" pitchFamily="18" charset="0"/>
              </a:rPr>
              <a:t>провадиться шляхом їх аналізу, зіставленнях з іншими доказами, що може призвести до висновку про необхідність збирання нових доказів, які підтверджують або спростовують докази, що перевіряються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215206" y="3500438"/>
            <a:ext cx="785818" cy="114300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C00000"/>
                </a:solidFill>
                <a:latin typeface="Impact" pitchFamily="34" charset="0"/>
              </a:rPr>
              <a:t>оцінка доказів</a:t>
            </a:r>
            <a:endParaRPr lang="uk-UA" sz="4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45058" name="Прямоугольник 2"/>
          <p:cNvSpPr>
            <a:spLocks noChangeArrowheads="1"/>
          </p:cNvSpPr>
          <p:nvPr/>
        </p:nvSpPr>
        <p:spPr bwMode="auto">
          <a:xfrm>
            <a:off x="5219700" y="4076700"/>
            <a:ext cx="3708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solidFill>
                  <a:srgbClr val="C00000"/>
                </a:solidFill>
                <a:latin typeface="Arial Black" pitchFamily="34" charset="0"/>
              </a:rPr>
              <a:t>оцінка доказів завжди відбувається у формі розумової діяльності.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571625"/>
            <a:ext cx="4789487" cy="4108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Bahnschrift SemiBold SemiConden" pitchFamily="34" charset="0"/>
              </a:rPr>
              <a:t>оцінка доказів - здійснювана в логічних формах розумова діяльність, пов’язана із встановленням і належності, допустимості, достовірності та достатності доказів, зібраних під час і судового або судового провадження, а також визначенням їх значення для вирішення справи по суті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Bahnschrift SemiBold SemiConden" pitchFamily="34" charset="0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14313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стрелка влево/вверх 8"/>
          <p:cNvSpPr>
            <a:spLocks noChangeArrowheads="1"/>
          </p:cNvSpPr>
          <p:nvPr/>
        </p:nvSpPr>
        <p:spPr bwMode="auto">
          <a:xfrm rot="5400000">
            <a:off x="1572419" y="3750469"/>
            <a:ext cx="1714500" cy="4500562"/>
          </a:xfrm>
          <a:custGeom>
            <a:avLst/>
            <a:gdLst>
              <a:gd name="T0" fmla="*/ 1285875 w 1714500"/>
              <a:gd name="T1" fmla="*/ 0 h 4500563"/>
              <a:gd name="T2" fmla="*/ 857250 w 1714500"/>
              <a:gd name="T3" fmla="*/ 428625 h 4500563"/>
              <a:gd name="T4" fmla="*/ 428625 w 1714500"/>
              <a:gd name="T5" fmla="*/ 3643313 h 4500563"/>
              <a:gd name="T6" fmla="*/ 0 w 1714500"/>
              <a:gd name="T7" fmla="*/ 4071938 h 4500563"/>
              <a:gd name="T8" fmla="*/ 428625 w 1714500"/>
              <a:gd name="T9" fmla="*/ 4500563 h 4500563"/>
              <a:gd name="T10" fmla="*/ 964406 w 1714500"/>
              <a:gd name="T11" fmla="*/ 4286251 h 4500563"/>
              <a:gd name="T12" fmla="*/ 1500188 w 1714500"/>
              <a:gd name="T13" fmla="*/ 2357437 h 4500563"/>
              <a:gd name="T14" fmla="*/ 1714500 w 1714500"/>
              <a:gd name="T15" fmla="*/ 428625 h 4500563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14313 w 1714500"/>
              <a:gd name="T25" fmla="*/ 3857626 h 4500563"/>
              <a:gd name="T26" fmla="*/ 1285875 w 1714500"/>
              <a:gd name="T27" fmla="*/ 4286251 h 4500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4500" h="4500563">
                <a:moveTo>
                  <a:pt x="0" y="4071938"/>
                </a:moveTo>
                <a:lnTo>
                  <a:pt x="428625" y="3643313"/>
                </a:lnTo>
                <a:lnTo>
                  <a:pt x="428625" y="3857626"/>
                </a:lnTo>
                <a:lnTo>
                  <a:pt x="1071563" y="3857626"/>
                </a:lnTo>
                <a:lnTo>
                  <a:pt x="1071563" y="428625"/>
                </a:lnTo>
                <a:lnTo>
                  <a:pt x="857250" y="428625"/>
                </a:lnTo>
                <a:lnTo>
                  <a:pt x="1285875" y="0"/>
                </a:lnTo>
                <a:lnTo>
                  <a:pt x="1714500" y="428625"/>
                </a:lnTo>
                <a:lnTo>
                  <a:pt x="1500188" y="428625"/>
                </a:lnTo>
                <a:lnTo>
                  <a:pt x="1500188" y="4286251"/>
                </a:lnTo>
                <a:lnTo>
                  <a:pt x="428625" y="4286251"/>
                </a:lnTo>
                <a:lnTo>
                  <a:pt x="428625" y="4500563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ПРЕДМЕТ ДОКАЗУВАННЯ ЗЛОЧИНІВ НЕПОВНОЛІТНІХ</a:t>
            </a: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357686" y="1309578"/>
            <a:ext cx="4572032" cy="526297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ставлення неповнолітнього до вчиненого ним діяння;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умови життя та виховання неповнолітнього;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наявність дорослих підбурювачів та інших співучасників кримінального правопорушення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143240" y="2214554"/>
            <a:ext cx="1214446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857388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Обставини, що підлягають встановленню у кримінальному провадженні щодо застосування примусових заходів медичного характеру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14488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85720" y="2392693"/>
            <a:ext cx="5143536" cy="40934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4) поведінка особи до вчинення суспільно небезпечного діяння або кримінального правопорушення і після нього;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5) небезпечність особи внаслідок її психічного стану для самої себе та інших осіб, а також можливість спричинення іншої істотної шкоди такою особою;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6) характер і розмір шкоди, завданої суспільно небезпечним діянням або кримінальним правопорушенням.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Двойная стрелка влево/вверх 4"/>
          <p:cNvSpPr/>
          <p:nvPr/>
        </p:nvSpPr>
        <p:spPr>
          <a:xfrm>
            <a:off x="5500694" y="3929066"/>
            <a:ext cx="3143272" cy="50006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Сегодня\шгев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72008"/>
            <a:ext cx="307183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571636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Обставини, що підлягають встановленню у кримінальному провадженні щодо застосування примусових заходів медичного характеру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357554" y="2547149"/>
            <a:ext cx="5572164" cy="38472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1) час, місце, спосіб та інші обставини вчинення суспільно небезпечного діяння або кримінального правопорушення;</a:t>
            </a: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2) вчинення цього суспільно небезпечного діяння або кримінального правопорушення цією особою;</a:t>
            </a: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3) наявність у цієї особи розладу психічної діяльності в минулому, ступінь і характер розладу психічної діяльності чи психічної хвороби на час вчинення суспільно небезпечного діяння або кримінального правопорушення чи на час досудового розслідування;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Двойная стрелка влево/вверх 4"/>
          <p:cNvSpPr/>
          <p:nvPr/>
        </p:nvSpPr>
        <p:spPr>
          <a:xfrm rot="5400000">
            <a:off x="928662" y="3714752"/>
            <a:ext cx="1428760" cy="300039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357694"/>
            <a:ext cx="7917014" cy="207170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FF0000"/>
                </a:solidFill>
                <a:latin typeface="Constantia" pitchFamily="18" charset="0"/>
              </a:rPr>
              <a:t>пізнавальний характер</a:t>
            </a:r>
            <a:endParaRPr lang="uk-UA" sz="4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286000" y="32146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572132" y="928670"/>
            <a:ext cx="714375" cy="92869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266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onstantia" pitchFamily="18" charset="0"/>
                <a:ea typeface="+mj-ea"/>
                <a:cs typeface="+mj-cs"/>
              </a:rPr>
              <a:t>Кримінальна</a:t>
            </a:r>
            <a:r>
              <a:rPr lang="uk-UA" sz="2800" b="1" cap="all" dirty="0" smtClean="0">
                <a:solidFill>
                  <a:srgbClr val="53548A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Constantia" pitchFamily="18" charset="0"/>
                <a:ea typeface="+mj-ea"/>
                <a:cs typeface="+mj-cs"/>
              </a:rPr>
              <a:t> процесуальна діяльність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928802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smtClean="0">
                <a:solidFill>
                  <a:srgbClr val="53548A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Constantia" pitchFamily="18" charset="0"/>
                <a:ea typeface="+mj-ea"/>
                <a:cs typeface="+mj-cs"/>
              </a:rPr>
              <a:t>один із видів соціальної діяльності </a:t>
            </a:r>
            <a:endParaRPr lang="ru-RU" sz="2000" dirty="0"/>
          </a:p>
        </p:txBody>
      </p:sp>
      <p:sp>
        <p:nvSpPr>
          <p:cNvPr id="9" name="Багетная рамка 8"/>
          <p:cNvSpPr/>
          <p:nvPr/>
        </p:nvSpPr>
        <p:spPr>
          <a:xfrm>
            <a:off x="2928926" y="3143248"/>
            <a:ext cx="3429024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Constantia" pitchFamily="18" charset="0"/>
              </a:rPr>
              <a:t>має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 rot="10800000">
            <a:off x="1500166" y="3714752"/>
            <a:ext cx="1428760" cy="1071570"/>
          </a:xfrm>
          <a:prstGeom prst="bentUpArrow">
            <a:avLst>
              <a:gd name="adj1" fmla="val 25000"/>
              <a:gd name="adj2" fmla="val 24030"/>
              <a:gd name="adj3" fmla="val 28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257174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214313" y="3786188"/>
            <a:ext cx="635793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Franklin Gothic Book" pitchFamily="34" charset="0"/>
            </a:endParaRPr>
          </a:p>
          <a:p>
            <a:pPr algn="ctr"/>
            <a:r>
              <a:rPr lang="uk-UA" sz="2800" dirty="0" smtClean="0">
                <a:solidFill>
                  <a:srgbClr val="CC0066"/>
                </a:solidFill>
                <a:latin typeface="Impact" pitchFamily="34" charset="0"/>
              </a:rPr>
              <a:t>доказування </a:t>
            </a:r>
            <a:r>
              <a:rPr lang="uk-UA" sz="2800" dirty="0">
                <a:solidFill>
                  <a:srgbClr val="CC0066"/>
                </a:solidFill>
                <a:latin typeface="Impact" pitchFamily="34" charset="0"/>
              </a:rPr>
              <a:t>у кримінальному провадженні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спрямовано на </a:t>
            </a:r>
            <a:r>
              <a:rPr lang="uk-UA" sz="2800" dirty="0">
                <a:solidFill>
                  <a:srgbClr val="CC0066"/>
                </a:solidFill>
                <a:latin typeface="Impact" pitchFamily="34" charset="0"/>
              </a:rPr>
              <a:t>отримання достовірних знань, перш за все щодо </a:t>
            </a:r>
            <a:r>
              <a:rPr lang="uk-UA" sz="2800" dirty="0">
                <a:solidFill>
                  <a:srgbClr val="000099"/>
                </a:solidFill>
                <a:latin typeface="Impact" pitchFamily="34" charset="0"/>
              </a:rPr>
              <a:t>події</a:t>
            </a:r>
            <a:r>
              <a:rPr lang="uk-UA" sz="2800" dirty="0">
                <a:solidFill>
                  <a:srgbClr val="CC0066"/>
                </a:solidFill>
                <a:latin typeface="Impact" pitchFamily="34" charset="0"/>
              </a:rPr>
              <a:t> кримінального правопорушення та </a:t>
            </a:r>
            <a:r>
              <a:rPr lang="uk-UA" sz="2800" dirty="0">
                <a:solidFill>
                  <a:srgbClr val="000099"/>
                </a:solidFill>
                <a:latin typeface="Impact" pitchFamily="34" charset="0"/>
              </a:rPr>
              <a:t>винуватості </a:t>
            </a:r>
            <a:r>
              <a:rPr lang="uk-UA" sz="2800" dirty="0" smtClean="0">
                <a:solidFill>
                  <a:srgbClr val="CC0066"/>
                </a:solidFill>
                <a:latin typeface="Impact" pitchFamily="34" charset="0"/>
              </a:rPr>
              <a:t>обвинуваченого</a:t>
            </a:r>
            <a:endParaRPr lang="uk-UA" sz="2400" dirty="0">
              <a:solidFill>
                <a:srgbClr val="CC0066"/>
              </a:solidFill>
              <a:latin typeface="Impac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2786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786314" y="285728"/>
            <a:ext cx="4033836" cy="107721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Arial Black" pitchFamily="34" charset="0"/>
              </a:rPr>
              <a:t>Мета</a:t>
            </a:r>
            <a:r>
              <a:rPr lang="uk-UA" sz="3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sz="3200" dirty="0" smtClean="0">
                <a:solidFill>
                  <a:srgbClr val="FFFF00"/>
                </a:solidFill>
                <a:latin typeface="Arial Black" pitchFamily="34" charset="0"/>
              </a:rPr>
              <a:t>доказування</a:t>
            </a:r>
            <a:r>
              <a:rPr lang="uk-UA" sz="28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uk-UA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071813" y="714357"/>
            <a:ext cx="1643062" cy="42864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357554" y="1714488"/>
            <a:ext cx="5429259" cy="20002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отримання знань, максимально наближених до об’єктивної реальності </a:t>
            </a:r>
          </a:p>
        </p:txBody>
      </p:sp>
      <p:sp>
        <p:nvSpPr>
          <p:cNvPr id="7" name="Двойная стрелка влево/вверх 6"/>
          <p:cNvSpPr/>
          <p:nvPr/>
        </p:nvSpPr>
        <p:spPr>
          <a:xfrm>
            <a:off x="6715125" y="3429000"/>
            <a:ext cx="1357337" cy="2643188"/>
          </a:xfrm>
          <a:prstGeom prst="lef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929190" y="1357298"/>
            <a:ext cx="357188" cy="7143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500063" y="1857375"/>
            <a:ext cx="8429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Constantia" pitchFamily="18" charset="0"/>
                <a:cs typeface="Times New Roman" pitchFamily="18" charset="0"/>
              </a:rPr>
              <a:t>діяльність слідчого, прокурора, слідчого судді і суду по збиранню (формуванню), перевірці й оцінці доказів, а також висуненню ними на підставі необхідної та достатньої сукупності доказів певних правових тез із відповідним обґрунтуванням у процесуальних рішеннях по кримінальному провадженню</a:t>
            </a:r>
            <a:r>
              <a:rPr lang="ru-RU" dirty="0">
                <a:latin typeface="Constantia" pitchFamily="18" charset="0"/>
              </a:rPr>
              <a:t/>
            </a:r>
            <a:br>
              <a:rPr lang="ru-RU" dirty="0">
                <a:latin typeface="Constantia" pitchFamily="18" charset="0"/>
              </a:rPr>
            </a:br>
            <a:endParaRPr lang="ru-RU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21444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Поняття кримінального процесуального доказування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857625" y="1500188"/>
            <a:ext cx="150018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1538" y="3357562"/>
            <a:ext cx="3857652" cy="857256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Constantia" pitchFamily="18" charset="0"/>
              </a:rPr>
              <a:t>Елементи доказування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4643446"/>
          <a:ext cx="5500726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 rot="5400000">
            <a:off x="1285852" y="4000504"/>
            <a:ext cx="57150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User\Desktop\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357562"/>
            <a:ext cx="314324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1432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1071563" y="2571750"/>
            <a:ext cx="71485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4000" b="1" dirty="0">
              <a:solidFill>
                <a:srgbClr val="CC0066"/>
              </a:solidFill>
              <a:latin typeface="Georgia" pitchFamily="18" charset="0"/>
            </a:endParaRPr>
          </a:p>
          <a:p>
            <a:pPr algn="ctr"/>
            <a:endParaRPr lang="uk-UA" sz="4000" b="1" dirty="0">
              <a:solidFill>
                <a:srgbClr val="CC0066"/>
              </a:solidFill>
              <a:latin typeface="Georgia" pitchFamily="18" charset="0"/>
            </a:endParaRPr>
          </a:p>
          <a:p>
            <a:pPr algn="ctr"/>
            <a:endParaRPr lang="uk-UA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competitors_get_ready_300_wht_111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71876"/>
            <a:ext cx="5857916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43306" y="170131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dirty="0" smtClean="0">
                <a:solidFill>
                  <a:srgbClr val="000099"/>
                </a:solidFill>
                <a:latin typeface="Georgia" pitchFamily="18" charset="0"/>
              </a:rPr>
              <a:t>Доказування</a:t>
            </a:r>
            <a:endParaRPr lang="uk-UA" sz="5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5393537" y="1107265"/>
            <a:ext cx="785818" cy="71438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8926" y="1928802"/>
            <a:ext cx="5857916" cy="142876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Єдність фізичної та логічної діяльності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428625" y="3286124"/>
            <a:ext cx="84296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660033"/>
                </a:solidFill>
                <a:latin typeface="Impact" pitchFamily="34" charset="0"/>
              </a:rPr>
              <a:t>Закон покладає обов’язок доказування на</a:t>
            </a:r>
            <a:r>
              <a:rPr lang="uk-UA" sz="2800" dirty="0">
                <a:solidFill>
                  <a:srgbClr val="660033"/>
                </a:solidFill>
                <a:latin typeface="Impact" pitchFamily="34" charset="0"/>
              </a:rPr>
              <a:t> </a:t>
            </a:r>
            <a:endParaRPr lang="uk-UA" sz="2800" dirty="0" smtClean="0">
              <a:solidFill>
                <a:srgbClr val="660033"/>
              </a:solidFill>
              <a:latin typeface="Impact" pitchFamily="34" charset="0"/>
            </a:endParaRPr>
          </a:p>
          <a:p>
            <a:pPr algn="ctr"/>
            <a:endParaRPr lang="uk-UA" sz="2800" dirty="0">
              <a:solidFill>
                <a:srgbClr val="660033"/>
              </a:solidFill>
              <a:latin typeface="Impac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Constantia" pitchFamily="18" charset="0"/>
                <a:ea typeface="Mongolian Baiti"/>
                <a:cs typeface="Mongolian Baiti"/>
              </a:rPr>
              <a:t>слідчого 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  <a:ea typeface="Mongolian Baiti"/>
                <a:cs typeface="Mongolian Baiti"/>
              </a:rPr>
              <a:t>прокурора</a:t>
            </a:r>
            <a:endParaRPr lang="uk-UA" sz="2400" b="1" dirty="0">
              <a:solidFill>
                <a:srgbClr val="002060"/>
              </a:solidFill>
              <a:latin typeface="Constantia" pitchFamily="18" charset="0"/>
              <a:ea typeface="Mongolian Baiti"/>
              <a:cs typeface="Mongolian Baiti"/>
            </a:endParaRP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Constantia" pitchFamily="18" charset="0"/>
                <a:ea typeface="Mongolian Baiti"/>
                <a:cs typeface="Mongolian Baiti"/>
              </a:rPr>
              <a:t>якщо прокурор відмовився в суді від підтримання державного обвинувачення на </a:t>
            </a:r>
            <a:r>
              <a:rPr lang="uk-UA" sz="2400" b="1" dirty="0">
                <a:solidFill>
                  <a:srgbClr val="660033"/>
                </a:solidFill>
                <a:latin typeface="Constantia" pitchFamily="18" charset="0"/>
                <a:ea typeface="Mongolian Baiti"/>
                <a:cs typeface="Mongolian Baiti"/>
              </a:rPr>
              <a:t>потерпілого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  <a:ea typeface="Mongolian Baiti"/>
                <a:cs typeface="Mongolian Baiti"/>
              </a:rPr>
              <a:t>, обов’язок доказування покладається на сторону що їх подає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1"/>
            <a:ext cx="50006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uk-UA" sz="4000" b="1" cap="all" dirty="0" smtClean="0">
                <a:solidFill>
                  <a:srgbClr val="660033"/>
                </a:solidFill>
                <a:effectLst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Обов’язок доказування</a:t>
            </a:r>
            <a:endParaRPr lang="uk-UA" sz="4000" b="1" cap="all" dirty="0">
              <a:solidFill>
                <a:srgbClr val="660033"/>
              </a:solidFill>
              <a:effectLst>
                <a:reflection blurRad="12700" stA="48000" endA="300" endPos="55000" dir="5400000" sy="-90000" algn="bl" rotWithShape="0"/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100010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0099"/>
                </a:solidFill>
                <a:latin typeface="Garamond" pitchFamily="18" charset="0"/>
                <a:cs typeface="Mongolian Baiti" pitchFamily="66" charset="0"/>
              </a:rPr>
              <a:t>Докази</a:t>
            </a:r>
            <a:endParaRPr lang="uk-UA" sz="4800" b="1" dirty="0">
              <a:solidFill>
                <a:srgbClr val="000099"/>
              </a:solidFill>
              <a:latin typeface="Garamond" pitchFamily="18" charset="0"/>
              <a:cs typeface="Mongolian Baiti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214282" y="3000372"/>
            <a:ext cx="4000529" cy="385762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3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 </a:t>
            </a:r>
            <a:r>
              <a:rPr lang="uk-UA" sz="23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"фактичними даними"</a:t>
            </a:r>
            <a:r>
              <a:rPr lang="uk-UA" sz="23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uk-UA" sz="23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3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розуміється одержання з встановлених законом джерел відомостей про факти, обставини кримінального </a:t>
            </a:r>
            <a:r>
              <a:rPr lang="uk-UA" sz="2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провадження</a:t>
            </a:r>
            <a:endParaRPr lang="uk-UA" sz="2300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214810" y="3143248"/>
            <a:ext cx="4714908" cy="3286148"/>
          </a:xfrm>
          <a:prstGeom prst="leftArrowCallout">
            <a:avLst>
              <a:gd name="adj1" fmla="val 9348"/>
              <a:gd name="adj2" fmla="val 20217"/>
              <a:gd name="adj3" fmla="val 17609"/>
              <a:gd name="adj4" fmla="val 8208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Факти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sz="2000" b="1" dirty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- це події, явища дійсності. При доказуванні слідчий, прокурор, слідчий суддя, суд мають справу з відомостями про ці події, явища, що зафіксовані у показаннях, документах та інших джерелах доказів.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00430" y="214290"/>
            <a:ext cx="500066" cy="64294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0"/>
            <a:ext cx="5072066" cy="28574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фактичні дані</a:t>
            </a:r>
            <a:r>
              <a:rPr lang="uk-UA" sz="23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отримані у передбаченому КПК порядку, на підставі яких слідчий, прокурор, слідчий суддя і суд встановлюють наявність чи відсутність фактів та обставин, що мають значення для кримінального провадження та підлягають доказуванню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50" y="1500188"/>
            <a:ext cx="3143250" cy="1428750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Constantia" pitchFamily="18" charset="0"/>
              </a:rPr>
              <a:t>Елементи доказування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14810" y="1428736"/>
          <a:ext cx="457203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170A74"/>
                </a:solidFill>
                <a:latin typeface="Impact" pitchFamily="34" charset="0"/>
              </a:rPr>
              <a:t>Процес доказування</a:t>
            </a:r>
            <a:endParaRPr lang="ru-RU" dirty="0">
              <a:solidFill>
                <a:srgbClr val="170A74"/>
              </a:solidFill>
              <a:latin typeface="Impact" pitchFamily="34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429000" y="2071688"/>
            <a:ext cx="714375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1" name="Прямоугольник 5"/>
          <p:cNvSpPr>
            <a:spLocks noChangeArrowheads="1"/>
          </p:cNvSpPr>
          <p:nvPr/>
        </p:nvSpPr>
        <p:spPr bwMode="auto">
          <a:xfrm>
            <a:off x="1000125" y="4643438"/>
            <a:ext cx="7143750" cy="1384300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solidFill>
                  <a:srgbClr val="C00000"/>
                </a:solidFill>
                <a:latin typeface="Impact" pitchFamily="34" charset="0"/>
              </a:rPr>
              <a:t> Вказані елементи пов’язані між собою, оскільки збирання та перевірку неможливо відділити від оцінки доказів.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C00000"/>
                </a:solidFill>
                <a:latin typeface="Impact" pitchFamily="34" charset="0"/>
              </a:rPr>
              <a:t>Способи збирання доказів </a:t>
            </a:r>
            <a:endParaRPr lang="uk-UA" sz="4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500063" y="1503363"/>
            <a:ext cx="57864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b="1">
                <a:latin typeface="Georgia" pitchFamily="18" charset="0"/>
              </a:rPr>
              <a:t>витребування та отримання від органів державної влади, органів місцевого самоврядування, підприємств, установ та організацій, службових та фізичних осіб речей, документів, відомостей, висновків експертів, висновків ревізій та актів перевірок; 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uk-UA" b="1">
                <a:latin typeface="Georgia" pitchFamily="18" charset="0"/>
              </a:rPr>
              <a:t>проведення слідчих (розшукових) дій та негласних слідчих (розшукових) дій, 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uk-UA" b="1">
                <a:latin typeface="Georgia" pitchFamily="18" charset="0"/>
              </a:rPr>
              <a:t>одержання доказів на території іноземної держави в результаті здійснення міжнародного співробітництва під час кримінального провадження 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uk-UA" b="1">
                <a:latin typeface="Georgia" pitchFamily="18" charset="0"/>
              </a:rPr>
              <a:t>проведення інших процесуальних дій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575" y="642938"/>
            <a:ext cx="2638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3929063"/>
            <a:ext cx="2857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595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пізнавальний характер</vt:lpstr>
      <vt:lpstr>Слайд 3</vt:lpstr>
      <vt:lpstr>Поняття кримінального процесуального доказування</vt:lpstr>
      <vt:lpstr>Слайд 5</vt:lpstr>
      <vt:lpstr>Слайд 6</vt:lpstr>
      <vt:lpstr>Докази</vt:lpstr>
      <vt:lpstr>Процес доказування</vt:lpstr>
      <vt:lpstr>Способи збирання доказів </vt:lpstr>
      <vt:lpstr> Перевірка (дослідження) доказів</vt:lpstr>
      <vt:lpstr>оцінка доказів</vt:lpstr>
      <vt:lpstr>ПРЕДМЕТ ДОКАЗУВАННЯ ЗЛОЧИНІВ НЕПОВНОЛІТНІХ</vt:lpstr>
      <vt:lpstr>Обставини, що підлягають встановленню у кримінальному провадженні щодо застосування примусових заходів медичного характеру</vt:lpstr>
      <vt:lpstr>Обставини, що підлягають встановленню у кримінальному провадженні щодо застосування примусових заходів медичного характеру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2020-11-29T11:32:02Z</dcterms:created>
  <dcterms:modified xsi:type="dcterms:W3CDTF">2020-11-29T11:41:03Z</dcterms:modified>
</cp:coreProperties>
</file>