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2"/>
  </p:handoutMasterIdLst>
  <p:sldIdLst>
    <p:sldId id="256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50" r:id="rId15"/>
    <p:sldId id="449" r:id="rId16"/>
    <p:sldId id="441" r:id="rId17"/>
    <p:sldId id="442" r:id="rId18"/>
    <p:sldId id="445" r:id="rId19"/>
    <p:sldId id="451" r:id="rId20"/>
    <p:sldId id="446" r:id="rId21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CCE657-4A7B-4E75-81C2-6D2CAD2B357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65E9-FC29-4555-889C-21C06F048CB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9650-6941-41CC-A16A-EE64196BB60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875E3-D75C-4DB0-A349-43746DF4587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A959-0642-46FC-ADD1-6FC3C070611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5CAA3-C1C5-417E-987D-042898D653D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207CF-F275-43DA-ADBC-0DB7024BB1F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78878-D28E-4D50-9745-EF26944D331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F4DAF-E44D-4054-A701-2A879D08AFC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FFD9-7474-4DCA-B0D9-1EA81FF8E4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EF9C6-966E-4CBA-9E60-FB4B2746B88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F6B5-81A9-415C-8E89-6B1CE6DA1F1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CDE39A5-5E44-43AE-AC83-4158725A1DD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ОПТИКА</a:t>
            </a:r>
            <a:endParaRPr lang="ru-RU" sz="3600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dirty="0" smtClean="0"/>
              <a:t>Лекція </a:t>
            </a:r>
            <a:r>
              <a:rPr lang="uk-UA" sz="2800" dirty="0" smtClean="0"/>
              <a:t>4. </a:t>
            </a:r>
            <a:r>
              <a:rPr lang="uk-UA" sz="2800" dirty="0" smtClean="0"/>
              <a:t>ПОЛЯРИЗАЦІЯ</a:t>
            </a:r>
            <a:endParaRPr lang="uk-UA" sz="2800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7104063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1259632" y="0"/>
            <a:ext cx="72009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184775" cy="4254500"/>
          </a:xfrm>
          <a:prstGeom prst="rect">
            <a:avLst/>
          </a:prstGeom>
          <a:noFill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291012"/>
            <a:ext cx="5400675" cy="2566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546023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2919211" cy="24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2000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2992363" cy="38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1257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1522" y="1772816"/>
            <a:ext cx="558247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162050"/>
            <a:ext cx="8305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19125"/>
            <a:ext cx="6770712" cy="48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529510"/>
            <a:ext cx="3600400" cy="13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720061" cy="501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122311" cy="49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015311" cy="452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083295" cy="22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4968552" cy="20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4614994" cy="182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429000"/>
            <a:ext cx="2880320" cy="15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7056437" cy="6080125"/>
          </a:xfrm>
          <a:prstGeom prst="rect">
            <a:avLst/>
          </a:prstGeom>
          <a:noFill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33375"/>
            <a:ext cx="5688012" cy="304800"/>
          </a:xfrm>
          <a:prstGeom prst="rect">
            <a:avLst/>
          </a:prstGeom>
          <a:noFill/>
        </p:spPr>
      </p:pic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328592" cy="614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6049962" cy="2695575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429000"/>
            <a:ext cx="4270375" cy="294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3375"/>
            <a:ext cx="4752975" cy="291147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213100"/>
            <a:ext cx="5976938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5334000" cy="2163763"/>
          </a:xfrm>
          <a:prstGeom prst="rect">
            <a:avLst/>
          </a:prstGeom>
          <a:noFill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573463"/>
            <a:ext cx="5613400" cy="1630362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765175"/>
            <a:ext cx="5111750" cy="248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5616575" cy="1076325"/>
          </a:xfrm>
          <a:prstGeom prst="rect">
            <a:avLst/>
          </a:prstGeom>
          <a:noFill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33375"/>
            <a:ext cx="4321175" cy="260350"/>
          </a:xfrm>
          <a:prstGeom prst="rect">
            <a:avLst/>
          </a:prstGeom>
          <a:noFill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844675"/>
            <a:ext cx="6192837" cy="331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b="1"/>
              <a:t>ЕЛЕКТРОМАГНІТНІ ХВИЛІ</a:t>
            </a:r>
            <a:endParaRPr lang="ru-RU" sz="1800" b="1"/>
          </a:p>
          <a:p>
            <a:pPr marL="342900" indent="-342900" algn="ctr" eaLnBrk="1" hangingPunct="1">
              <a:spcBef>
                <a:spcPct val="20000"/>
              </a:spcBef>
            </a:pPr>
            <a:endParaRPr lang="uk-UA" sz="280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33375"/>
            <a:ext cx="5040312" cy="3808413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365625"/>
            <a:ext cx="4105275" cy="194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5689600" cy="1920875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232025"/>
            <a:ext cx="5832475" cy="462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 txBox="1">
            <a:spLocks noChangeArrowheads="1"/>
          </p:cNvSpPr>
          <p:nvPr/>
        </p:nvSpPr>
        <p:spPr bwMode="auto">
          <a:xfrm>
            <a:off x="539750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800" dirty="0" smtClean="0"/>
              <a:t>ПОЛЯРИЗАЦІЯ</a:t>
            </a:r>
            <a:endParaRPr lang="uk-UA" sz="2800" dirty="0"/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5545138" cy="2576513"/>
          </a:xfrm>
          <a:prstGeom prst="rect">
            <a:avLst/>
          </a:prstGeom>
          <a:noFill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738"/>
            <a:ext cx="5895975" cy="1825625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4014788"/>
            <a:ext cx="4824412" cy="2843212"/>
          </a:xfrm>
          <a:prstGeom prst="rect">
            <a:avLst/>
          </a:prstGeom>
          <a:noFill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133600"/>
            <a:ext cx="2016125" cy="162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25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ОПТИКА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Пользователь Windows</cp:lastModifiedBy>
  <cp:revision>202</cp:revision>
  <dcterms:created xsi:type="dcterms:W3CDTF">2011-04-07T06:39:14Z</dcterms:created>
  <dcterms:modified xsi:type="dcterms:W3CDTF">2023-10-03T11:13:43Z</dcterms:modified>
</cp:coreProperties>
</file>