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87" r:id="rId3"/>
    <p:sldId id="473" r:id="rId4"/>
    <p:sldId id="436" r:id="rId5"/>
    <p:sldId id="477" r:id="rId6"/>
    <p:sldId id="478" r:id="rId7"/>
    <p:sldId id="474" r:id="rId8"/>
    <p:sldId id="475" r:id="rId9"/>
    <p:sldId id="464" r:id="rId10"/>
    <p:sldId id="482" r:id="rId11"/>
    <p:sldId id="480" r:id="rId12"/>
    <p:sldId id="483" r:id="rId13"/>
    <p:sldId id="481" r:id="rId14"/>
    <p:sldId id="484" r:id="rId15"/>
    <p:sldId id="485" r:id="rId16"/>
    <p:sldId id="486" r:id="rId17"/>
    <p:sldId id="487" r:id="rId18"/>
    <p:sldId id="488" r:id="rId19"/>
    <p:sldId id="489" r:id="rId20"/>
    <p:sldId id="321" r:id="rId2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547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E6723-C580-4BDD-9654-8724AECE6E70}" type="doc">
      <dgm:prSet loTypeId="urn:microsoft.com/office/officeart/2008/layout/PictureStrip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AB65C6C-BF67-42C4-8B50-737BD4D713E7}">
      <dgm:prSet phldrT="[Текст]" custT="1"/>
      <dgm:spPr/>
      <dgm:t>
        <a:bodyPr/>
        <a:lstStyle/>
        <a:p>
          <a:r>
            <a:rPr lang="uk-UA" sz="2000" i="1" dirty="0" smtClean="0"/>
            <a:t>аналізує зміну святкових традицій під впливом глобалізації, комерціалізації та цифрових технологій</a:t>
          </a:r>
          <a:endParaRPr lang="uk-UA" sz="2000" i="1" dirty="0"/>
        </a:p>
      </dgm:t>
    </dgm:pt>
    <dgm:pt modelId="{0F3A8B62-026A-4ED7-BD77-9B6178988132}" type="parTrans" cxnId="{27591420-49B0-4685-8C94-82F95165BDCC}">
      <dgm:prSet/>
      <dgm:spPr/>
      <dgm:t>
        <a:bodyPr/>
        <a:lstStyle/>
        <a:p>
          <a:endParaRPr lang="uk-UA"/>
        </a:p>
      </dgm:t>
    </dgm:pt>
    <dgm:pt modelId="{D5136260-BADC-476D-8934-37263F7A1C31}" type="sibTrans" cxnId="{27591420-49B0-4685-8C94-82F95165BDCC}">
      <dgm:prSet/>
      <dgm:spPr/>
      <dgm:t>
        <a:bodyPr/>
        <a:lstStyle/>
        <a:p>
          <a:endParaRPr lang="uk-UA"/>
        </a:p>
      </dgm:t>
    </dgm:pt>
    <dgm:pt modelId="{7425F074-5ED8-42A7-9B4D-FE8AAC528E38}">
      <dgm:prSet phldrT="[Текст]" custT="1"/>
      <dgm:spPr/>
      <dgm:t>
        <a:bodyPr/>
        <a:lstStyle/>
        <a:p>
          <a:r>
            <a:rPr lang="uk-UA" sz="2000" i="1" dirty="0" smtClean="0"/>
            <a:t>досліджує вплив свят на соціальну ідентичність, культурну пам'ять та суспільну згуртованість</a:t>
          </a:r>
          <a:endParaRPr lang="uk-UA" sz="2000" i="1" dirty="0"/>
        </a:p>
      </dgm:t>
    </dgm:pt>
    <dgm:pt modelId="{996148EE-25B8-4021-98CF-4E84BDFF486A}" type="parTrans" cxnId="{631B0EAF-8A8F-4DC2-B7D8-E0CC5290341F}">
      <dgm:prSet/>
      <dgm:spPr/>
      <dgm:t>
        <a:bodyPr/>
        <a:lstStyle/>
        <a:p>
          <a:endParaRPr lang="uk-UA"/>
        </a:p>
      </dgm:t>
    </dgm:pt>
    <dgm:pt modelId="{8B24A5DA-6D0F-470B-9A80-75232C466635}" type="sibTrans" cxnId="{631B0EAF-8A8F-4DC2-B7D8-E0CC5290341F}">
      <dgm:prSet/>
      <dgm:spPr/>
      <dgm:t>
        <a:bodyPr/>
        <a:lstStyle/>
        <a:p>
          <a:endParaRPr lang="uk-UA"/>
        </a:p>
      </dgm:t>
    </dgm:pt>
    <dgm:pt modelId="{5D7A3C9D-B089-48F3-9167-DCEA76E8398A}">
      <dgm:prSet phldrT="[Текст]" custT="1"/>
      <dgm:spPr/>
      <dgm:t>
        <a:bodyPr/>
        <a:lstStyle/>
        <a:p>
          <a:r>
            <a:rPr lang="uk-UA" sz="2000" i="1" dirty="0" smtClean="0"/>
            <a:t>вивчає, як свята впливають на соціальну інтеграцію, культурні традиції, економіку та політику</a:t>
          </a:r>
          <a:endParaRPr lang="uk-UA" sz="2000" dirty="0"/>
        </a:p>
      </dgm:t>
    </dgm:pt>
    <dgm:pt modelId="{A2D5ED05-7277-4139-9459-269665747DFB}" type="parTrans" cxnId="{A4E80F35-2F6C-4899-83EA-C5D34E9D5FE0}">
      <dgm:prSet/>
      <dgm:spPr/>
      <dgm:t>
        <a:bodyPr/>
        <a:lstStyle/>
        <a:p>
          <a:endParaRPr lang="uk-UA"/>
        </a:p>
      </dgm:t>
    </dgm:pt>
    <dgm:pt modelId="{85917E99-F32C-492B-B43E-9911FB60E448}" type="sibTrans" cxnId="{A4E80F35-2F6C-4899-83EA-C5D34E9D5FE0}">
      <dgm:prSet/>
      <dgm:spPr/>
      <dgm:t>
        <a:bodyPr/>
        <a:lstStyle/>
        <a:p>
          <a:endParaRPr lang="uk-UA"/>
        </a:p>
      </dgm:t>
    </dgm:pt>
    <dgm:pt modelId="{5D8E54F5-5DA3-42F7-B1D3-95A319918F5D}" type="pres">
      <dgm:prSet presAssocID="{644E6723-C580-4BDD-9654-8724AECE6E70}" presName="Name0" presStyleCnt="0">
        <dgm:presLayoutVars>
          <dgm:dir/>
          <dgm:resizeHandles val="exact"/>
        </dgm:presLayoutVars>
      </dgm:prSet>
      <dgm:spPr/>
    </dgm:pt>
    <dgm:pt modelId="{74F91FD8-3223-46BD-86BB-FC710623E81C}" type="pres">
      <dgm:prSet presAssocID="{7AB65C6C-BF67-42C4-8B50-737BD4D713E7}" presName="composite" presStyleCnt="0"/>
      <dgm:spPr/>
    </dgm:pt>
    <dgm:pt modelId="{1D819739-3991-44B5-AE64-F489414A5019}" type="pres">
      <dgm:prSet presAssocID="{7AB65C6C-BF67-42C4-8B50-737BD4D713E7}" presName="rect1" presStyleLbl="trAlignAcc1" presStyleIdx="0" presStyleCnt="3" custLinFactNeighborX="411" custLinFactNeighborY="3892">
        <dgm:presLayoutVars>
          <dgm:bulletEnabled val="1"/>
        </dgm:presLayoutVars>
      </dgm:prSet>
      <dgm:spPr/>
    </dgm:pt>
    <dgm:pt modelId="{D15DDFEA-9E1E-4309-A8CB-C4F8B93DD9BD}" type="pres">
      <dgm:prSet presAssocID="{7AB65C6C-BF67-42C4-8B50-737BD4D713E7}" presName="rect2" presStyleLbl="fgImgPlace1" presStyleIdx="0" presStyleCnt="3" custScaleX="189731" custLinFactNeighborX="-34736" custLinFactNeighborY="34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E0340C3-4E21-4396-B2B1-27BE1F37CD2D}" type="pres">
      <dgm:prSet presAssocID="{D5136260-BADC-476D-8934-37263F7A1C31}" presName="sibTrans" presStyleCnt="0"/>
      <dgm:spPr/>
    </dgm:pt>
    <dgm:pt modelId="{755C76DC-A4C8-4A48-BB91-8F0180FAA4B4}" type="pres">
      <dgm:prSet presAssocID="{7425F074-5ED8-42A7-9B4D-FE8AAC528E38}" presName="composite" presStyleCnt="0"/>
      <dgm:spPr/>
    </dgm:pt>
    <dgm:pt modelId="{D5CD5C4E-5934-4771-995F-FA17DCB662A5}" type="pres">
      <dgm:prSet presAssocID="{7425F074-5ED8-42A7-9B4D-FE8AAC528E38}" presName="rect1" presStyleLbl="trAlignAcc1" presStyleIdx="1" presStyleCnt="3">
        <dgm:presLayoutVars>
          <dgm:bulletEnabled val="1"/>
        </dgm:presLayoutVars>
      </dgm:prSet>
      <dgm:spPr/>
    </dgm:pt>
    <dgm:pt modelId="{AC31F895-7081-47C6-B913-EB25D95A2A8B}" type="pres">
      <dgm:prSet presAssocID="{7425F074-5ED8-42A7-9B4D-FE8AAC528E38}" presName="rect2" presStyleLbl="fgImgPlace1" presStyleIdx="1" presStyleCnt="3" custScaleX="184869" custLinFactNeighborX="-32332" custLinFactNeighborY="90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B24DC4B-EDD9-4C3A-A4C6-7042FECBCACC}" type="pres">
      <dgm:prSet presAssocID="{8B24A5DA-6D0F-470B-9A80-75232C466635}" presName="sibTrans" presStyleCnt="0"/>
      <dgm:spPr/>
    </dgm:pt>
    <dgm:pt modelId="{54B14DA3-CF0C-40AE-9550-A71738D7BBC3}" type="pres">
      <dgm:prSet presAssocID="{5D7A3C9D-B089-48F3-9167-DCEA76E8398A}" presName="composite" presStyleCnt="0"/>
      <dgm:spPr/>
    </dgm:pt>
    <dgm:pt modelId="{335F6B7D-BC01-4E9B-BAB3-DC4801BFD093}" type="pres">
      <dgm:prSet presAssocID="{5D7A3C9D-B089-48F3-9167-DCEA76E8398A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154E12-1BBC-40F6-8AEE-7E283FD35CA6}" type="pres">
      <dgm:prSet presAssocID="{5D7A3C9D-B089-48F3-9167-DCEA76E8398A}" presName="rect2" presStyleLbl="fgImgPlace1" presStyleIdx="2" presStyleCnt="3" custScaleX="188844" custLinFactNeighborX="-33693" custLinFactNeighborY="63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FE393D2-A1CA-4B40-A526-D23E6DA90220}" type="presOf" srcId="{7AB65C6C-BF67-42C4-8B50-737BD4D713E7}" destId="{1D819739-3991-44B5-AE64-F489414A5019}" srcOrd="0" destOrd="0" presId="urn:microsoft.com/office/officeart/2008/layout/PictureStrips"/>
    <dgm:cxn modelId="{631B0EAF-8A8F-4DC2-B7D8-E0CC5290341F}" srcId="{644E6723-C580-4BDD-9654-8724AECE6E70}" destId="{7425F074-5ED8-42A7-9B4D-FE8AAC528E38}" srcOrd="1" destOrd="0" parTransId="{996148EE-25B8-4021-98CF-4E84BDFF486A}" sibTransId="{8B24A5DA-6D0F-470B-9A80-75232C466635}"/>
    <dgm:cxn modelId="{A4E80F35-2F6C-4899-83EA-C5D34E9D5FE0}" srcId="{644E6723-C580-4BDD-9654-8724AECE6E70}" destId="{5D7A3C9D-B089-48F3-9167-DCEA76E8398A}" srcOrd="2" destOrd="0" parTransId="{A2D5ED05-7277-4139-9459-269665747DFB}" sibTransId="{85917E99-F32C-492B-B43E-9911FB60E448}"/>
    <dgm:cxn modelId="{71710438-81D3-4E43-ADCF-28C9A82F9391}" type="presOf" srcId="{644E6723-C580-4BDD-9654-8724AECE6E70}" destId="{5D8E54F5-5DA3-42F7-B1D3-95A319918F5D}" srcOrd="0" destOrd="0" presId="urn:microsoft.com/office/officeart/2008/layout/PictureStrips"/>
    <dgm:cxn modelId="{E87EEF63-DFB9-4FC9-8255-1880600E50C0}" type="presOf" srcId="{7425F074-5ED8-42A7-9B4D-FE8AAC528E38}" destId="{D5CD5C4E-5934-4771-995F-FA17DCB662A5}" srcOrd="0" destOrd="0" presId="urn:microsoft.com/office/officeart/2008/layout/PictureStrips"/>
    <dgm:cxn modelId="{27591420-49B0-4685-8C94-82F95165BDCC}" srcId="{644E6723-C580-4BDD-9654-8724AECE6E70}" destId="{7AB65C6C-BF67-42C4-8B50-737BD4D713E7}" srcOrd="0" destOrd="0" parTransId="{0F3A8B62-026A-4ED7-BD77-9B6178988132}" sibTransId="{D5136260-BADC-476D-8934-37263F7A1C31}"/>
    <dgm:cxn modelId="{629084A8-1CE5-497F-9876-D361650879F4}" type="presOf" srcId="{5D7A3C9D-B089-48F3-9167-DCEA76E8398A}" destId="{335F6B7D-BC01-4E9B-BAB3-DC4801BFD093}" srcOrd="0" destOrd="0" presId="urn:microsoft.com/office/officeart/2008/layout/PictureStrips"/>
    <dgm:cxn modelId="{238515CC-25CD-47EE-ADC1-7F90C609A8C9}" type="presParOf" srcId="{5D8E54F5-5DA3-42F7-B1D3-95A319918F5D}" destId="{74F91FD8-3223-46BD-86BB-FC710623E81C}" srcOrd="0" destOrd="0" presId="urn:microsoft.com/office/officeart/2008/layout/PictureStrips"/>
    <dgm:cxn modelId="{E8DCA3F2-2307-4645-B2CC-5C035EB583DC}" type="presParOf" srcId="{74F91FD8-3223-46BD-86BB-FC710623E81C}" destId="{1D819739-3991-44B5-AE64-F489414A5019}" srcOrd="0" destOrd="0" presId="urn:microsoft.com/office/officeart/2008/layout/PictureStrips"/>
    <dgm:cxn modelId="{26B17CA1-B090-4C00-8BB0-1FE5D7D16446}" type="presParOf" srcId="{74F91FD8-3223-46BD-86BB-FC710623E81C}" destId="{D15DDFEA-9E1E-4309-A8CB-C4F8B93DD9BD}" srcOrd="1" destOrd="0" presId="urn:microsoft.com/office/officeart/2008/layout/PictureStrips"/>
    <dgm:cxn modelId="{7F998825-8083-485E-B553-E8D9072BD348}" type="presParOf" srcId="{5D8E54F5-5DA3-42F7-B1D3-95A319918F5D}" destId="{3E0340C3-4E21-4396-B2B1-27BE1F37CD2D}" srcOrd="1" destOrd="0" presId="urn:microsoft.com/office/officeart/2008/layout/PictureStrips"/>
    <dgm:cxn modelId="{3CF73DCE-725A-4BAF-82E2-A205739B24BD}" type="presParOf" srcId="{5D8E54F5-5DA3-42F7-B1D3-95A319918F5D}" destId="{755C76DC-A4C8-4A48-BB91-8F0180FAA4B4}" srcOrd="2" destOrd="0" presId="urn:microsoft.com/office/officeart/2008/layout/PictureStrips"/>
    <dgm:cxn modelId="{105882D0-6E35-40F1-93C4-7C9DF5C5F318}" type="presParOf" srcId="{755C76DC-A4C8-4A48-BB91-8F0180FAA4B4}" destId="{D5CD5C4E-5934-4771-995F-FA17DCB662A5}" srcOrd="0" destOrd="0" presId="urn:microsoft.com/office/officeart/2008/layout/PictureStrips"/>
    <dgm:cxn modelId="{549F00A7-B71C-4501-8E05-90EDC5A8E490}" type="presParOf" srcId="{755C76DC-A4C8-4A48-BB91-8F0180FAA4B4}" destId="{AC31F895-7081-47C6-B913-EB25D95A2A8B}" srcOrd="1" destOrd="0" presId="urn:microsoft.com/office/officeart/2008/layout/PictureStrips"/>
    <dgm:cxn modelId="{4701C168-A5B6-4B2A-AFAE-3B691C71BD6F}" type="presParOf" srcId="{5D8E54F5-5DA3-42F7-B1D3-95A319918F5D}" destId="{7B24DC4B-EDD9-4C3A-A4C6-7042FECBCACC}" srcOrd="3" destOrd="0" presId="urn:microsoft.com/office/officeart/2008/layout/PictureStrips"/>
    <dgm:cxn modelId="{6CD1026F-8A67-428D-AE65-21F755340BB4}" type="presParOf" srcId="{5D8E54F5-5DA3-42F7-B1D3-95A319918F5D}" destId="{54B14DA3-CF0C-40AE-9550-A71738D7BBC3}" srcOrd="4" destOrd="0" presId="urn:microsoft.com/office/officeart/2008/layout/PictureStrips"/>
    <dgm:cxn modelId="{5E452E72-3BA5-48C9-AE5E-230B39424790}" type="presParOf" srcId="{54B14DA3-CF0C-40AE-9550-A71738D7BBC3}" destId="{335F6B7D-BC01-4E9B-BAB3-DC4801BFD093}" srcOrd="0" destOrd="0" presId="urn:microsoft.com/office/officeart/2008/layout/PictureStrips"/>
    <dgm:cxn modelId="{FFE5E471-53A7-430B-9BDD-9CA19279F6EC}" type="presParOf" srcId="{54B14DA3-CF0C-40AE-9550-A71738D7BBC3}" destId="{C5154E12-1BBC-40F6-8AEE-7E283FD35CA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16002D-B65C-4F74-AC4F-CE6BBA2C4AB8}" type="doc">
      <dgm:prSet loTypeId="urn:microsoft.com/office/officeart/2005/8/layout/hList3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4F0389AA-FE5C-4292-8457-4BB63B70CCD6}">
      <dgm:prSet phldrT="[Текст]"/>
      <dgm:spPr/>
      <dgm:t>
        <a:bodyPr/>
        <a:lstStyle/>
        <a:p>
          <a:r>
            <a:rPr lang="uk-UA" b="1" noProof="0" dirty="0" smtClean="0"/>
            <a:t>свята як залишки архаїчного мислення, яке пройшло три етапи розвитку:</a:t>
          </a:r>
          <a:endParaRPr lang="uk-UA" b="1" noProof="0" dirty="0"/>
        </a:p>
      </dgm:t>
    </dgm:pt>
    <dgm:pt modelId="{0BD9C4D4-17FB-41C6-8DF8-02C87053DF0F}" type="parTrans" cxnId="{F0C974E2-3C6A-4564-BBDE-75D00A71304C}">
      <dgm:prSet/>
      <dgm:spPr/>
      <dgm:t>
        <a:bodyPr/>
        <a:lstStyle/>
        <a:p>
          <a:endParaRPr lang="uk-UA"/>
        </a:p>
      </dgm:t>
    </dgm:pt>
    <dgm:pt modelId="{03F542AA-3268-4035-83B7-C6D009E6EFD7}" type="sibTrans" cxnId="{F0C974E2-3C6A-4564-BBDE-75D00A71304C}">
      <dgm:prSet/>
      <dgm:spPr/>
      <dgm:t>
        <a:bodyPr/>
        <a:lstStyle/>
        <a:p>
          <a:endParaRPr lang="uk-UA"/>
        </a:p>
      </dgm:t>
    </dgm:pt>
    <dgm:pt modelId="{758F8E6A-D9D7-4298-957F-30B584C9CBCA}">
      <dgm:prSet phldrT="[Текст]"/>
      <dgm:spPr/>
      <dgm:t>
        <a:bodyPr/>
        <a:lstStyle/>
        <a:p>
          <a:r>
            <a:rPr lang="uk-UA" b="1" noProof="0" dirty="0" smtClean="0"/>
            <a:t>Магія</a:t>
          </a:r>
          <a:r>
            <a:rPr lang="uk-UA" noProof="0" dirty="0" smtClean="0"/>
            <a:t> (найдавніша форма мислення — віра в здатність людини впливати на природу через ритуали).</a:t>
          </a:r>
          <a:endParaRPr lang="uk-UA" noProof="0" dirty="0"/>
        </a:p>
      </dgm:t>
    </dgm:pt>
    <dgm:pt modelId="{73F204C6-82F6-422A-BBC8-9300ECA875D5}" type="parTrans" cxnId="{627BA4B3-51CF-47A3-85B0-797C2568220F}">
      <dgm:prSet/>
      <dgm:spPr/>
      <dgm:t>
        <a:bodyPr/>
        <a:lstStyle/>
        <a:p>
          <a:endParaRPr lang="uk-UA"/>
        </a:p>
      </dgm:t>
    </dgm:pt>
    <dgm:pt modelId="{E9166082-F968-4807-A315-EFA45D47CFB7}" type="sibTrans" cxnId="{627BA4B3-51CF-47A3-85B0-797C2568220F}">
      <dgm:prSet/>
      <dgm:spPr/>
      <dgm:t>
        <a:bodyPr/>
        <a:lstStyle/>
        <a:p>
          <a:endParaRPr lang="uk-UA"/>
        </a:p>
      </dgm:t>
    </dgm:pt>
    <dgm:pt modelId="{92B32563-1245-41E4-B790-CAF50484757C}">
      <dgm:prSet/>
      <dgm:spPr/>
      <dgm:t>
        <a:bodyPr/>
        <a:lstStyle/>
        <a:p>
          <a:r>
            <a:rPr lang="uk-UA" b="1" noProof="0" dirty="0" smtClean="0"/>
            <a:t>Релігія</a:t>
          </a:r>
          <a:r>
            <a:rPr lang="uk-UA" noProof="0" dirty="0" smtClean="0"/>
            <a:t> (поява віри в надприродні сили та богів, які керують світом).</a:t>
          </a:r>
          <a:endParaRPr lang="uk-UA" noProof="0" dirty="0"/>
        </a:p>
      </dgm:t>
    </dgm:pt>
    <dgm:pt modelId="{C81709D4-540F-4754-840D-5697D564FBD6}" type="parTrans" cxnId="{AD734E61-B1BA-47E6-BBB4-13AAB930510F}">
      <dgm:prSet/>
      <dgm:spPr/>
      <dgm:t>
        <a:bodyPr/>
        <a:lstStyle/>
        <a:p>
          <a:endParaRPr lang="uk-UA"/>
        </a:p>
      </dgm:t>
    </dgm:pt>
    <dgm:pt modelId="{48F13641-5E36-443F-84FF-F0241FD3492C}" type="sibTrans" cxnId="{AD734E61-B1BA-47E6-BBB4-13AAB930510F}">
      <dgm:prSet/>
      <dgm:spPr/>
      <dgm:t>
        <a:bodyPr/>
        <a:lstStyle/>
        <a:p>
          <a:endParaRPr lang="uk-UA"/>
        </a:p>
      </dgm:t>
    </dgm:pt>
    <dgm:pt modelId="{AAD6C205-ADA6-4C65-AFF7-0066D67EE8D0}">
      <dgm:prSet/>
      <dgm:spPr/>
      <dgm:t>
        <a:bodyPr/>
        <a:lstStyle/>
        <a:p>
          <a:r>
            <a:rPr lang="uk-UA" b="1" dirty="0" smtClean="0"/>
            <a:t>Наука</a:t>
          </a:r>
          <a:r>
            <a:rPr lang="uk-UA" dirty="0" smtClean="0"/>
            <a:t> (раціональне пояснення світу, що витісняє міфологічне та релігійне мислення).</a:t>
          </a:r>
          <a:endParaRPr lang="uk-UA" dirty="0"/>
        </a:p>
      </dgm:t>
    </dgm:pt>
    <dgm:pt modelId="{54F77376-6ECC-4E07-997F-B6D616065743}" type="parTrans" cxnId="{C75A9B5F-42B8-4AA0-A4AF-9FACD9E7FDAC}">
      <dgm:prSet/>
      <dgm:spPr/>
      <dgm:t>
        <a:bodyPr/>
        <a:lstStyle/>
        <a:p>
          <a:endParaRPr lang="uk-UA"/>
        </a:p>
      </dgm:t>
    </dgm:pt>
    <dgm:pt modelId="{E796D9EE-E37F-45D7-8335-CE8562B1C3CE}" type="sibTrans" cxnId="{C75A9B5F-42B8-4AA0-A4AF-9FACD9E7FDAC}">
      <dgm:prSet/>
      <dgm:spPr/>
      <dgm:t>
        <a:bodyPr/>
        <a:lstStyle/>
        <a:p>
          <a:endParaRPr lang="uk-UA"/>
        </a:p>
      </dgm:t>
    </dgm:pt>
    <dgm:pt modelId="{6B04120A-9D0C-4D7C-B0C0-5F0EFA5457C2}" type="pres">
      <dgm:prSet presAssocID="{8416002D-B65C-4F74-AC4F-CE6BBA2C4AB8}" presName="composite" presStyleCnt="0">
        <dgm:presLayoutVars>
          <dgm:chMax val="1"/>
          <dgm:dir/>
          <dgm:resizeHandles val="exact"/>
        </dgm:presLayoutVars>
      </dgm:prSet>
      <dgm:spPr/>
    </dgm:pt>
    <dgm:pt modelId="{B92F95E6-5AE5-4B8C-9AFE-1944DAEF023C}" type="pres">
      <dgm:prSet presAssocID="{4F0389AA-FE5C-4292-8457-4BB63B70CCD6}" presName="roof" presStyleLbl="dkBgShp" presStyleIdx="0" presStyleCnt="2"/>
      <dgm:spPr/>
      <dgm:t>
        <a:bodyPr/>
        <a:lstStyle/>
        <a:p>
          <a:endParaRPr lang="uk-UA"/>
        </a:p>
      </dgm:t>
    </dgm:pt>
    <dgm:pt modelId="{3C71B2DD-BC2C-48EF-A9E2-52D23DE18D05}" type="pres">
      <dgm:prSet presAssocID="{4F0389AA-FE5C-4292-8457-4BB63B70CCD6}" presName="pillars" presStyleCnt="0"/>
      <dgm:spPr/>
    </dgm:pt>
    <dgm:pt modelId="{AF949FEA-0CDF-443A-B579-11487A633392}" type="pres">
      <dgm:prSet presAssocID="{4F0389AA-FE5C-4292-8457-4BB63B70CCD6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04FA576-6D8B-4711-ABB7-86349D52EDEE}" type="pres">
      <dgm:prSet presAssocID="{92B32563-1245-41E4-B790-CAF50484757C}" presName="pillarX" presStyleLbl="node1" presStyleIdx="1" presStyleCnt="3">
        <dgm:presLayoutVars>
          <dgm:bulletEnabled val="1"/>
        </dgm:presLayoutVars>
      </dgm:prSet>
      <dgm:spPr/>
    </dgm:pt>
    <dgm:pt modelId="{64E75CEC-462D-4336-B5A6-7D65E0054167}" type="pres">
      <dgm:prSet presAssocID="{AAD6C205-ADA6-4C65-AFF7-0066D67EE8D0}" presName="pillarX" presStyleLbl="node1" presStyleIdx="2" presStyleCnt="3">
        <dgm:presLayoutVars>
          <dgm:bulletEnabled val="1"/>
        </dgm:presLayoutVars>
      </dgm:prSet>
      <dgm:spPr/>
    </dgm:pt>
    <dgm:pt modelId="{E3CCB8C8-AECF-45AE-9681-FD7610CF2104}" type="pres">
      <dgm:prSet presAssocID="{4F0389AA-FE5C-4292-8457-4BB63B70CCD6}" presName="base" presStyleLbl="dkBgShp" presStyleIdx="1" presStyleCnt="2"/>
      <dgm:spPr/>
    </dgm:pt>
  </dgm:ptLst>
  <dgm:cxnLst>
    <dgm:cxn modelId="{EDAD490D-E13F-4801-B0D1-17991D5966B4}" type="presOf" srcId="{AAD6C205-ADA6-4C65-AFF7-0066D67EE8D0}" destId="{64E75CEC-462D-4336-B5A6-7D65E0054167}" srcOrd="0" destOrd="0" presId="urn:microsoft.com/office/officeart/2005/8/layout/hList3"/>
    <dgm:cxn modelId="{C75A9B5F-42B8-4AA0-A4AF-9FACD9E7FDAC}" srcId="{4F0389AA-FE5C-4292-8457-4BB63B70CCD6}" destId="{AAD6C205-ADA6-4C65-AFF7-0066D67EE8D0}" srcOrd="2" destOrd="0" parTransId="{54F77376-6ECC-4E07-997F-B6D616065743}" sibTransId="{E796D9EE-E37F-45D7-8335-CE8562B1C3CE}"/>
    <dgm:cxn modelId="{AC8A7B63-9569-481A-B1AF-8996B33FF4E1}" type="presOf" srcId="{8416002D-B65C-4F74-AC4F-CE6BBA2C4AB8}" destId="{6B04120A-9D0C-4D7C-B0C0-5F0EFA5457C2}" srcOrd="0" destOrd="0" presId="urn:microsoft.com/office/officeart/2005/8/layout/hList3"/>
    <dgm:cxn modelId="{04759C7E-F641-46B0-879B-959706CACFD6}" type="presOf" srcId="{92B32563-1245-41E4-B790-CAF50484757C}" destId="{C04FA576-6D8B-4711-ABB7-86349D52EDEE}" srcOrd="0" destOrd="0" presId="urn:microsoft.com/office/officeart/2005/8/layout/hList3"/>
    <dgm:cxn modelId="{627BA4B3-51CF-47A3-85B0-797C2568220F}" srcId="{4F0389AA-FE5C-4292-8457-4BB63B70CCD6}" destId="{758F8E6A-D9D7-4298-957F-30B584C9CBCA}" srcOrd="0" destOrd="0" parTransId="{73F204C6-82F6-422A-BBC8-9300ECA875D5}" sibTransId="{E9166082-F968-4807-A315-EFA45D47CFB7}"/>
    <dgm:cxn modelId="{F0C974E2-3C6A-4564-BBDE-75D00A71304C}" srcId="{8416002D-B65C-4F74-AC4F-CE6BBA2C4AB8}" destId="{4F0389AA-FE5C-4292-8457-4BB63B70CCD6}" srcOrd="0" destOrd="0" parTransId="{0BD9C4D4-17FB-41C6-8DF8-02C87053DF0F}" sibTransId="{03F542AA-3268-4035-83B7-C6D009E6EFD7}"/>
    <dgm:cxn modelId="{AD734E61-B1BA-47E6-BBB4-13AAB930510F}" srcId="{4F0389AA-FE5C-4292-8457-4BB63B70CCD6}" destId="{92B32563-1245-41E4-B790-CAF50484757C}" srcOrd="1" destOrd="0" parTransId="{C81709D4-540F-4754-840D-5697D564FBD6}" sibTransId="{48F13641-5E36-443F-84FF-F0241FD3492C}"/>
    <dgm:cxn modelId="{D6C7A65E-FA48-46C0-9230-67BE742F8372}" type="presOf" srcId="{758F8E6A-D9D7-4298-957F-30B584C9CBCA}" destId="{AF949FEA-0CDF-443A-B579-11487A633392}" srcOrd="0" destOrd="0" presId="urn:microsoft.com/office/officeart/2005/8/layout/hList3"/>
    <dgm:cxn modelId="{0F995AB0-DBB3-4599-B504-153EECC97B1D}" type="presOf" srcId="{4F0389AA-FE5C-4292-8457-4BB63B70CCD6}" destId="{B92F95E6-5AE5-4B8C-9AFE-1944DAEF023C}" srcOrd="0" destOrd="0" presId="urn:microsoft.com/office/officeart/2005/8/layout/hList3"/>
    <dgm:cxn modelId="{4D5417AC-2827-4DD0-834C-52FB8F0543A8}" type="presParOf" srcId="{6B04120A-9D0C-4D7C-B0C0-5F0EFA5457C2}" destId="{B92F95E6-5AE5-4B8C-9AFE-1944DAEF023C}" srcOrd="0" destOrd="0" presId="urn:microsoft.com/office/officeart/2005/8/layout/hList3"/>
    <dgm:cxn modelId="{96398EAF-C619-4D9B-AB48-144313202480}" type="presParOf" srcId="{6B04120A-9D0C-4D7C-B0C0-5F0EFA5457C2}" destId="{3C71B2DD-BC2C-48EF-A9E2-52D23DE18D05}" srcOrd="1" destOrd="0" presId="urn:microsoft.com/office/officeart/2005/8/layout/hList3"/>
    <dgm:cxn modelId="{B81D5FD1-FEFC-43C8-9DD4-30AE3F8E58E2}" type="presParOf" srcId="{3C71B2DD-BC2C-48EF-A9E2-52D23DE18D05}" destId="{AF949FEA-0CDF-443A-B579-11487A633392}" srcOrd="0" destOrd="0" presId="urn:microsoft.com/office/officeart/2005/8/layout/hList3"/>
    <dgm:cxn modelId="{49767565-81AD-49D7-B821-BF8B6495AED5}" type="presParOf" srcId="{3C71B2DD-BC2C-48EF-A9E2-52D23DE18D05}" destId="{C04FA576-6D8B-4711-ABB7-86349D52EDEE}" srcOrd="1" destOrd="0" presId="urn:microsoft.com/office/officeart/2005/8/layout/hList3"/>
    <dgm:cxn modelId="{791F7CAC-BE4F-4D6D-B769-8DCDA4310EDA}" type="presParOf" srcId="{3C71B2DD-BC2C-48EF-A9E2-52D23DE18D05}" destId="{64E75CEC-462D-4336-B5A6-7D65E0054167}" srcOrd="2" destOrd="0" presId="urn:microsoft.com/office/officeart/2005/8/layout/hList3"/>
    <dgm:cxn modelId="{B2F56208-E8B1-4C84-90A1-20DD5EF1F6EB}" type="presParOf" srcId="{6B04120A-9D0C-4D7C-B0C0-5F0EFA5457C2}" destId="{E3CCB8C8-AECF-45AE-9681-FD7610CF210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17A262-9B55-4A52-9CCE-77C03C577B47}" type="doc">
      <dgm:prSet loTypeId="urn:microsoft.com/office/officeart/2008/layout/SquareAccent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6ACD3F32-D902-48F3-903B-E642D25EFABB}">
      <dgm:prSet phldrT="[Текст]" custT="1"/>
      <dgm:spPr/>
      <dgm:t>
        <a:bodyPr/>
        <a:lstStyle/>
        <a:p>
          <a:r>
            <a:rPr lang="uk-UA" sz="2200" dirty="0" smtClean="0"/>
            <a:t>Свято </a:t>
          </a:r>
          <a:r>
            <a:rPr lang="uk-UA" sz="2200" noProof="0" dirty="0" smtClean="0"/>
            <a:t>як структура символічних протиставлень</a:t>
          </a:r>
          <a:endParaRPr lang="uk-UA" sz="2200" noProof="0" dirty="0"/>
        </a:p>
      </dgm:t>
    </dgm:pt>
    <dgm:pt modelId="{70704DA7-FC75-4905-AA8C-633C2F5ADA65}" type="parTrans" cxnId="{5861C5C2-8875-4867-9DF6-E8C91295ACFD}">
      <dgm:prSet/>
      <dgm:spPr/>
      <dgm:t>
        <a:bodyPr/>
        <a:lstStyle/>
        <a:p>
          <a:endParaRPr lang="uk-UA"/>
        </a:p>
      </dgm:t>
    </dgm:pt>
    <dgm:pt modelId="{4EE7659E-2506-4781-A16C-6516705FDEC1}" type="sibTrans" cxnId="{5861C5C2-8875-4867-9DF6-E8C91295ACFD}">
      <dgm:prSet/>
      <dgm:spPr/>
      <dgm:t>
        <a:bodyPr/>
        <a:lstStyle/>
        <a:p>
          <a:endParaRPr lang="uk-UA"/>
        </a:p>
      </dgm:t>
    </dgm:pt>
    <dgm:pt modelId="{3803B057-065F-4ECE-806E-8A2A366197A0}">
      <dgm:prSet phldrT="[Текст]" custT="1"/>
      <dgm:spPr/>
      <dgm:t>
        <a:bodyPr/>
        <a:lstStyle/>
        <a:p>
          <a:r>
            <a:rPr lang="ru-RU" sz="2400" b="1" dirty="0" smtClean="0"/>
            <a:t>Клод </a:t>
          </a:r>
          <a:r>
            <a:rPr lang="ru-RU" sz="2400" b="1" dirty="0" err="1" smtClean="0"/>
            <a:t>Леві-Стросс</a:t>
          </a:r>
          <a:endParaRPr lang="uk-UA" sz="2400" noProof="0" dirty="0"/>
        </a:p>
      </dgm:t>
    </dgm:pt>
    <dgm:pt modelId="{422AC46C-D78F-4AEA-BB0D-636B58893F4E}" type="parTrans" cxnId="{A07EB499-81D2-4050-BE2F-DDB58A42AD7E}">
      <dgm:prSet/>
      <dgm:spPr/>
      <dgm:t>
        <a:bodyPr/>
        <a:lstStyle/>
        <a:p>
          <a:endParaRPr lang="uk-UA"/>
        </a:p>
      </dgm:t>
    </dgm:pt>
    <dgm:pt modelId="{C960D8D5-F1B4-4362-BA56-B686EF4A93C9}" type="sibTrans" cxnId="{A07EB499-81D2-4050-BE2F-DDB58A42AD7E}">
      <dgm:prSet/>
      <dgm:spPr/>
      <dgm:t>
        <a:bodyPr/>
        <a:lstStyle/>
        <a:p>
          <a:endParaRPr lang="uk-UA"/>
        </a:p>
      </dgm:t>
    </dgm:pt>
    <dgm:pt modelId="{81081A7B-90CF-4942-90F7-55B8239D8CF6}">
      <dgm:prSet phldrT="[Текст]" custT="1"/>
      <dgm:spPr/>
      <dgm:t>
        <a:bodyPr/>
        <a:lstStyle/>
        <a:p>
          <a:r>
            <a:rPr lang="uk-UA" sz="2200" noProof="0" dirty="0" smtClean="0"/>
            <a:t>Свята як циклічні механізми оновлення</a:t>
          </a:r>
          <a:endParaRPr lang="uk-UA" sz="2200" noProof="0" dirty="0"/>
        </a:p>
      </dgm:t>
    </dgm:pt>
    <dgm:pt modelId="{F3669052-109B-4383-AF0E-CE9A4441AD27}" type="parTrans" cxnId="{7265A318-A272-46A4-8DBC-E185465B978C}">
      <dgm:prSet/>
      <dgm:spPr/>
      <dgm:t>
        <a:bodyPr/>
        <a:lstStyle/>
        <a:p>
          <a:endParaRPr lang="uk-UA"/>
        </a:p>
      </dgm:t>
    </dgm:pt>
    <dgm:pt modelId="{B107E67D-CFDD-443C-8A8A-64C4E4453D51}" type="sibTrans" cxnId="{7265A318-A272-46A4-8DBC-E185465B978C}">
      <dgm:prSet/>
      <dgm:spPr/>
      <dgm:t>
        <a:bodyPr/>
        <a:lstStyle/>
        <a:p>
          <a:endParaRPr lang="uk-UA"/>
        </a:p>
      </dgm:t>
    </dgm:pt>
    <dgm:pt modelId="{D8A09786-49EA-47A6-9DDE-A9BE3EA3C092}">
      <dgm:prSet phldrT="[Текст]" custT="1"/>
      <dgm:spPr/>
      <dgm:t>
        <a:bodyPr/>
        <a:lstStyle/>
        <a:p>
          <a:r>
            <a:rPr lang="ru-RU" sz="2200" noProof="0" dirty="0" smtClean="0"/>
            <a:t>свята </a:t>
          </a:r>
          <a:r>
            <a:rPr lang="uk-UA" sz="2200" noProof="0" dirty="0" smtClean="0"/>
            <a:t>мають міфологічну основу, яка кодує колективний досвід</a:t>
          </a:r>
          <a:endParaRPr lang="uk-UA" sz="2200" noProof="0" dirty="0"/>
        </a:p>
      </dgm:t>
    </dgm:pt>
    <dgm:pt modelId="{B497FB89-7B4C-46AA-BDE5-89039E8EC70A}" type="parTrans" cxnId="{DF3A6707-D0A5-4625-816E-BD462B1784BB}">
      <dgm:prSet/>
      <dgm:spPr/>
      <dgm:t>
        <a:bodyPr/>
        <a:lstStyle/>
        <a:p>
          <a:endParaRPr lang="uk-UA"/>
        </a:p>
      </dgm:t>
    </dgm:pt>
    <dgm:pt modelId="{72A795AB-E5C3-4FC1-813B-8E262395741C}" type="sibTrans" cxnId="{DF3A6707-D0A5-4625-816E-BD462B1784BB}">
      <dgm:prSet/>
      <dgm:spPr/>
      <dgm:t>
        <a:bodyPr/>
        <a:lstStyle/>
        <a:p>
          <a:endParaRPr lang="uk-UA"/>
        </a:p>
      </dgm:t>
    </dgm:pt>
    <dgm:pt modelId="{A965EFE1-329E-4577-A8A6-4487C64484FD}">
      <dgm:prSet phldrT="[Текст]" custT="1"/>
      <dgm:spPr/>
      <dgm:t>
        <a:bodyPr/>
        <a:lstStyle/>
        <a:p>
          <a:r>
            <a:rPr lang="uk-UA" sz="2200" noProof="0" dirty="0" smtClean="0"/>
            <a:t>вивчав міфи та обряди, наголошуючи на їх символічному значенні.</a:t>
          </a:r>
          <a:endParaRPr lang="uk-UA" sz="2200" noProof="0" dirty="0"/>
        </a:p>
      </dgm:t>
    </dgm:pt>
    <dgm:pt modelId="{66403B18-49E1-4E12-9A68-5ABEA08DF9B3}" type="parTrans" cxnId="{64414C7E-0841-4BCC-8CD2-731F6781F95A}">
      <dgm:prSet/>
      <dgm:spPr/>
      <dgm:t>
        <a:bodyPr/>
        <a:lstStyle/>
        <a:p>
          <a:endParaRPr lang="uk-UA"/>
        </a:p>
      </dgm:t>
    </dgm:pt>
    <dgm:pt modelId="{77F33868-5137-4889-A5EA-213797473FF0}" type="sibTrans" cxnId="{64414C7E-0841-4BCC-8CD2-731F6781F95A}">
      <dgm:prSet/>
      <dgm:spPr/>
      <dgm:t>
        <a:bodyPr/>
        <a:lstStyle/>
        <a:p>
          <a:endParaRPr lang="uk-UA"/>
        </a:p>
      </dgm:t>
    </dgm:pt>
    <dgm:pt modelId="{393E25D7-1E63-402C-B95C-142AE508CF3D}" type="pres">
      <dgm:prSet presAssocID="{C017A262-9B55-4A52-9CCE-77C03C577B4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59265D92-7204-4777-A166-31FB92F40614}" type="pres">
      <dgm:prSet presAssocID="{3803B057-065F-4ECE-806E-8A2A366197A0}" presName="root" presStyleCnt="0">
        <dgm:presLayoutVars>
          <dgm:chMax/>
          <dgm:chPref/>
        </dgm:presLayoutVars>
      </dgm:prSet>
      <dgm:spPr/>
    </dgm:pt>
    <dgm:pt modelId="{CED0219A-9955-441D-B6BC-476848111BD4}" type="pres">
      <dgm:prSet presAssocID="{3803B057-065F-4ECE-806E-8A2A366197A0}" presName="rootComposite" presStyleCnt="0">
        <dgm:presLayoutVars/>
      </dgm:prSet>
      <dgm:spPr/>
    </dgm:pt>
    <dgm:pt modelId="{A1FB6D0D-C557-4AF3-916A-D8509DDD20FD}" type="pres">
      <dgm:prSet presAssocID="{3803B057-065F-4ECE-806E-8A2A366197A0}" presName="ParentAccent" presStyleLbl="alignNode1" presStyleIdx="0" presStyleCnt="1"/>
      <dgm:spPr/>
    </dgm:pt>
    <dgm:pt modelId="{4C555AC8-650C-4A67-AB61-3E226C0CCD76}" type="pres">
      <dgm:prSet presAssocID="{3803B057-065F-4ECE-806E-8A2A366197A0}" presName="ParentSmallAccent" presStyleLbl="fgAcc1" presStyleIdx="0" presStyleCnt="1"/>
      <dgm:spPr/>
    </dgm:pt>
    <dgm:pt modelId="{D4EB7FE5-78EE-444A-BE5C-4DDE1FFE0CD3}" type="pres">
      <dgm:prSet presAssocID="{3803B057-065F-4ECE-806E-8A2A366197A0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FE8BA5-1795-4EB8-A184-EA4CAB9230AE}" type="pres">
      <dgm:prSet presAssocID="{3803B057-065F-4ECE-806E-8A2A366197A0}" presName="childShape" presStyleCnt="0">
        <dgm:presLayoutVars>
          <dgm:chMax val="0"/>
          <dgm:chPref val="0"/>
        </dgm:presLayoutVars>
      </dgm:prSet>
      <dgm:spPr/>
    </dgm:pt>
    <dgm:pt modelId="{6C61183C-6C86-4EAB-851F-F3879C3CC2A4}" type="pres">
      <dgm:prSet presAssocID="{6ACD3F32-D902-48F3-903B-E642D25EFABB}" presName="childComposite" presStyleCnt="0">
        <dgm:presLayoutVars>
          <dgm:chMax val="0"/>
          <dgm:chPref val="0"/>
        </dgm:presLayoutVars>
      </dgm:prSet>
      <dgm:spPr/>
    </dgm:pt>
    <dgm:pt modelId="{60587A86-C2DA-461A-9736-E46D03B63534}" type="pres">
      <dgm:prSet presAssocID="{6ACD3F32-D902-48F3-903B-E642D25EFABB}" presName="ChildAccent" presStyleLbl="solidFgAcc1" presStyleIdx="0" presStyleCnt="4"/>
      <dgm:spPr/>
    </dgm:pt>
    <dgm:pt modelId="{9FFC0D89-EDAA-4BDE-8A15-634D35D5E048}" type="pres">
      <dgm:prSet presAssocID="{6ACD3F32-D902-48F3-903B-E642D25EFABB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CD2054-CAC1-4DD8-AB17-13D761602E8E}" type="pres">
      <dgm:prSet presAssocID="{D8A09786-49EA-47A6-9DDE-A9BE3EA3C092}" presName="childComposite" presStyleCnt="0">
        <dgm:presLayoutVars>
          <dgm:chMax val="0"/>
          <dgm:chPref val="0"/>
        </dgm:presLayoutVars>
      </dgm:prSet>
      <dgm:spPr/>
    </dgm:pt>
    <dgm:pt modelId="{9F4BB4CC-8914-421F-A909-4F42F70B5F62}" type="pres">
      <dgm:prSet presAssocID="{D8A09786-49EA-47A6-9DDE-A9BE3EA3C092}" presName="ChildAccent" presStyleLbl="solidFgAcc1" presStyleIdx="1" presStyleCnt="4"/>
      <dgm:spPr/>
    </dgm:pt>
    <dgm:pt modelId="{4254BBF6-6BBC-495F-9CCF-1D4A19C3A3DC}" type="pres">
      <dgm:prSet presAssocID="{D8A09786-49EA-47A6-9DDE-A9BE3EA3C092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2FE67F-AA70-438E-B1AF-477D030BE49B}" type="pres">
      <dgm:prSet presAssocID="{A965EFE1-329E-4577-A8A6-4487C64484FD}" presName="childComposite" presStyleCnt="0">
        <dgm:presLayoutVars>
          <dgm:chMax val="0"/>
          <dgm:chPref val="0"/>
        </dgm:presLayoutVars>
      </dgm:prSet>
      <dgm:spPr/>
    </dgm:pt>
    <dgm:pt modelId="{448F80B0-EA51-4F1B-A4AA-68A42BD94652}" type="pres">
      <dgm:prSet presAssocID="{A965EFE1-329E-4577-A8A6-4487C64484FD}" presName="ChildAccent" presStyleLbl="solidFgAcc1" presStyleIdx="2" presStyleCnt="4"/>
      <dgm:spPr/>
    </dgm:pt>
    <dgm:pt modelId="{30526303-6A59-443E-961B-F85DA81F4682}" type="pres">
      <dgm:prSet presAssocID="{A965EFE1-329E-4577-A8A6-4487C64484FD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B0FDAC-7E8B-443F-8F25-A6DCB49D6FD5}" type="pres">
      <dgm:prSet presAssocID="{81081A7B-90CF-4942-90F7-55B8239D8CF6}" presName="childComposite" presStyleCnt="0">
        <dgm:presLayoutVars>
          <dgm:chMax val="0"/>
          <dgm:chPref val="0"/>
        </dgm:presLayoutVars>
      </dgm:prSet>
      <dgm:spPr/>
    </dgm:pt>
    <dgm:pt modelId="{4C33D8E7-C332-452B-99C0-5ED33ECB801B}" type="pres">
      <dgm:prSet presAssocID="{81081A7B-90CF-4942-90F7-55B8239D8CF6}" presName="ChildAccent" presStyleLbl="solidFgAcc1" presStyleIdx="3" presStyleCnt="4"/>
      <dgm:spPr/>
    </dgm:pt>
    <dgm:pt modelId="{DAEE9E66-C413-46C7-AFD4-125BA6DEA3BD}" type="pres">
      <dgm:prSet presAssocID="{81081A7B-90CF-4942-90F7-55B8239D8CF6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861C5C2-8875-4867-9DF6-E8C91295ACFD}" srcId="{3803B057-065F-4ECE-806E-8A2A366197A0}" destId="{6ACD3F32-D902-48F3-903B-E642D25EFABB}" srcOrd="0" destOrd="0" parTransId="{70704DA7-FC75-4905-AA8C-633C2F5ADA65}" sibTransId="{4EE7659E-2506-4781-A16C-6516705FDEC1}"/>
    <dgm:cxn modelId="{7265A318-A272-46A4-8DBC-E185465B978C}" srcId="{3803B057-065F-4ECE-806E-8A2A366197A0}" destId="{81081A7B-90CF-4942-90F7-55B8239D8CF6}" srcOrd="3" destOrd="0" parTransId="{F3669052-109B-4383-AF0E-CE9A4441AD27}" sibTransId="{B107E67D-CFDD-443C-8A8A-64C4E4453D51}"/>
    <dgm:cxn modelId="{A07EB499-81D2-4050-BE2F-DDB58A42AD7E}" srcId="{C017A262-9B55-4A52-9CCE-77C03C577B47}" destId="{3803B057-065F-4ECE-806E-8A2A366197A0}" srcOrd="0" destOrd="0" parTransId="{422AC46C-D78F-4AEA-BB0D-636B58893F4E}" sibTransId="{C960D8D5-F1B4-4362-BA56-B686EF4A93C9}"/>
    <dgm:cxn modelId="{20B9D4C1-9E29-460E-9823-768FA6C274A6}" type="presOf" srcId="{C017A262-9B55-4A52-9CCE-77C03C577B47}" destId="{393E25D7-1E63-402C-B95C-142AE508CF3D}" srcOrd="0" destOrd="0" presId="urn:microsoft.com/office/officeart/2008/layout/SquareAccentList"/>
    <dgm:cxn modelId="{64414C7E-0841-4BCC-8CD2-731F6781F95A}" srcId="{3803B057-065F-4ECE-806E-8A2A366197A0}" destId="{A965EFE1-329E-4577-A8A6-4487C64484FD}" srcOrd="2" destOrd="0" parTransId="{66403B18-49E1-4E12-9A68-5ABEA08DF9B3}" sibTransId="{77F33868-5137-4889-A5EA-213797473FF0}"/>
    <dgm:cxn modelId="{1F7CE755-ED00-44BE-B6CA-CF3259F76E8A}" type="presOf" srcId="{3803B057-065F-4ECE-806E-8A2A366197A0}" destId="{D4EB7FE5-78EE-444A-BE5C-4DDE1FFE0CD3}" srcOrd="0" destOrd="0" presId="urn:microsoft.com/office/officeart/2008/layout/SquareAccentList"/>
    <dgm:cxn modelId="{44584C78-1361-4808-8601-36816588BB34}" type="presOf" srcId="{D8A09786-49EA-47A6-9DDE-A9BE3EA3C092}" destId="{4254BBF6-6BBC-495F-9CCF-1D4A19C3A3DC}" srcOrd="0" destOrd="0" presId="urn:microsoft.com/office/officeart/2008/layout/SquareAccentList"/>
    <dgm:cxn modelId="{F69757AB-4FED-42A7-840D-6C5157FC96E7}" type="presOf" srcId="{A965EFE1-329E-4577-A8A6-4487C64484FD}" destId="{30526303-6A59-443E-961B-F85DA81F4682}" srcOrd="0" destOrd="0" presId="urn:microsoft.com/office/officeart/2008/layout/SquareAccentList"/>
    <dgm:cxn modelId="{BF4FBF1D-2C80-47F2-8B46-DEE14642CEDB}" type="presOf" srcId="{81081A7B-90CF-4942-90F7-55B8239D8CF6}" destId="{DAEE9E66-C413-46C7-AFD4-125BA6DEA3BD}" srcOrd="0" destOrd="0" presId="urn:microsoft.com/office/officeart/2008/layout/SquareAccentList"/>
    <dgm:cxn modelId="{EF39F095-9574-46BE-92F2-8E24C474F71B}" type="presOf" srcId="{6ACD3F32-D902-48F3-903B-E642D25EFABB}" destId="{9FFC0D89-EDAA-4BDE-8A15-634D35D5E048}" srcOrd="0" destOrd="0" presId="urn:microsoft.com/office/officeart/2008/layout/SquareAccentList"/>
    <dgm:cxn modelId="{DF3A6707-D0A5-4625-816E-BD462B1784BB}" srcId="{3803B057-065F-4ECE-806E-8A2A366197A0}" destId="{D8A09786-49EA-47A6-9DDE-A9BE3EA3C092}" srcOrd="1" destOrd="0" parTransId="{B497FB89-7B4C-46AA-BDE5-89039E8EC70A}" sibTransId="{72A795AB-E5C3-4FC1-813B-8E262395741C}"/>
    <dgm:cxn modelId="{DA406421-62A7-48FF-A31B-97F524060BE3}" type="presParOf" srcId="{393E25D7-1E63-402C-B95C-142AE508CF3D}" destId="{59265D92-7204-4777-A166-31FB92F40614}" srcOrd="0" destOrd="0" presId="urn:microsoft.com/office/officeart/2008/layout/SquareAccentList"/>
    <dgm:cxn modelId="{DC9115C1-AB91-4C8C-9357-D376352B15B6}" type="presParOf" srcId="{59265D92-7204-4777-A166-31FB92F40614}" destId="{CED0219A-9955-441D-B6BC-476848111BD4}" srcOrd="0" destOrd="0" presId="urn:microsoft.com/office/officeart/2008/layout/SquareAccentList"/>
    <dgm:cxn modelId="{731811D2-5841-4A7E-9FE6-AFA7939CBEBF}" type="presParOf" srcId="{CED0219A-9955-441D-B6BC-476848111BD4}" destId="{A1FB6D0D-C557-4AF3-916A-D8509DDD20FD}" srcOrd="0" destOrd="0" presId="urn:microsoft.com/office/officeart/2008/layout/SquareAccentList"/>
    <dgm:cxn modelId="{F7F9EC26-313F-4DCF-BDB1-29C4ECCE4E5C}" type="presParOf" srcId="{CED0219A-9955-441D-B6BC-476848111BD4}" destId="{4C555AC8-650C-4A67-AB61-3E226C0CCD76}" srcOrd="1" destOrd="0" presId="urn:microsoft.com/office/officeart/2008/layout/SquareAccentList"/>
    <dgm:cxn modelId="{50082DCC-7377-4D09-BA66-58CAD427C2A6}" type="presParOf" srcId="{CED0219A-9955-441D-B6BC-476848111BD4}" destId="{D4EB7FE5-78EE-444A-BE5C-4DDE1FFE0CD3}" srcOrd="2" destOrd="0" presId="urn:microsoft.com/office/officeart/2008/layout/SquareAccentList"/>
    <dgm:cxn modelId="{E1CC523D-F738-4A68-ACFD-E89E1A921867}" type="presParOf" srcId="{59265D92-7204-4777-A166-31FB92F40614}" destId="{2AFE8BA5-1795-4EB8-A184-EA4CAB9230AE}" srcOrd="1" destOrd="0" presId="urn:microsoft.com/office/officeart/2008/layout/SquareAccentList"/>
    <dgm:cxn modelId="{4D854E76-7F34-4631-BC56-E31FCE2F7DE4}" type="presParOf" srcId="{2AFE8BA5-1795-4EB8-A184-EA4CAB9230AE}" destId="{6C61183C-6C86-4EAB-851F-F3879C3CC2A4}" srcOrd="0" destOrd="0" presId="urn:microsoft.com/office/officeart/2008/layout/SquareAccentList"/>
    <dgm:cxn modelId="{8A18774A-8270-4623-AB61-A3238E8443DE}" type="presParOf" srcId="{6C61183C-6C86-4EAB-851F-F3879C3CC2A4}" destId="{60587A86-C2DA-461A-9736-E46D03B63534}" srcOrd="0" destOrd="0" presId="urn:microsoft.com/office/officeart/2008/layout/SquareAccentList"/>
    <dgm:cxn modelId="{90651C73-AB89-461F-BCA4-1DDE1A5FF68F}" type="presParOf" srcId="{6C61183C-6C86-4EAB-851F-F3879C3CC2A4}" destId="{9FFC0D89-EDAA-4BDE-8A15-634D35D5E048}" srcOrd="1" destOrd="0" presId="urn:microsoft.com/office/officeart/2008/layout/SquareAccentList"/>
    <dgm:cxn modelId="{F19E515F-8E3F-4126-990D-599D4B0211AB}" type="presParOf" srcId="{2AFE8BA5-1795-4EB8-A184-EA4CAB9230AE}" destId="{50CD2054-CAC1-4DD8-AB17-13D761602E8E}" srcOrd="1" destOrd="0" presId="urn:microsoft.com/office/officeart/2008/layout/SquareAccentList"/>
    <dgm:cxn modelId="{10028C4B-9E44-46D4-B497-9194C694B7C2}" type="presParOf" srcId="{50CD2054-CAC1-4DD8-AB17-13D761602E8E}" destId="{9F4BB4CC-8914-421F-A909-4F42F70B5F62}" srcOrd="0" destOrd="0" presId="urn:microsoft.com/office/officeart/2008/layout/SquareAccentList"/>
    <dgm:cxn modelId="{C6ED7B93-3635-42D3-8AC9-17B185AE9B2D}" type="presParOf" srcId="{50CD2054-CAC1-4DD8-AB17-13D761602E8E}" destId="{4254BBF6-6BBC-495F-9CCF-1D4A19C3A3DC}" srcOrd="1" destOrd="0" presId="urn:microsoft.com/office/officeart/2008/layout/SquareAccentList"/>
    <dgm:cxn modelId="{F10E2BDE-8B86-4683-BDDF-6361E5921BB0}" type="presParOf" srcId="{2AFE8BA5-1795-4EB8-A184-EA4CAB9230AE}" destId="{392FE67F-AA70-438E-B1AF-477D030BE49B}" srcOrd="2" destOrd="0" presId="urn:microsoft.com/office/officeart/2008/layout/SquareAccentList"/>
    <dgm:cxn modelId="{FFFAAC5D-7006-4896-B332-096C18952A82}" type="presParOf" srcId="{392FE67F-AA70-438E-B1AF-477D030BE49B}" destId="{448F80B0-EA51-4F1B-A4AA-68A42BD94652}" srcOrd="0" destOrd="0" presId="urn:microsoft.com/office/officeart/2008/layout/SquareAccentList"/>
    <dgm:cxn modelId="{7D9021E5-A20D-4811-9B74-62146874BB45}" type="presParOf" srcId="{392FE67F-AA70-438E-B1AF-477D030BE49B}" destId="{30526303-6A59-443E-961B-F85DA81F4682}" srcOrd="1" destOrd="0" presId="urn:microsoft.com/office/officeart/2008/layout/SquareAccentList"/>
    <dgm:cxn modelId="{B2F670C1-A301-4EA1-A282-17E1FA0B0380}" type="presParOf" srcId="{2AFE8BA5-1795-4EB8-A184-EA4CAB9230AE}" destId="{71B0FDAC-7E8B-443F-8F25-A6DCB49D6FD5}" srcOrd="3" destOrd="0" presId="urn:microsoft.com/office/officeart/2008/layout/SquareAccentList"/>
    <dgm:cxn modelId="{D94CD8DB-56FB-4D54-AF36-1BFCC6ECCEF7}" type="presParOf" srcId="{71B0FDAC-7E8B-443F-8F25-A6DCB49D6FD5}" destId="{4C33D8E7-C332-452B-99C0-5ED33ECB801B}" srcOrd="0" destOrd="0" presId="urn:microsoft.com/office/officeart/2008/layout/SquareAccentList"/>
    <dgm:cxn modelId="{F0795C95-5EAE-4421-8FF8-C0DC63764EA1}" type="presParOf" srcId="{71B0FDAC-7E8B-443F-8F25-A6DCB49D6FD5}" destId="{DAEE9E66-C413-46C7-AFD4-125BA6DEA3B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17A262-9B55-4A52-9CCE-77C03C577B47}" type="doc">
      <dgm:prSet loTypeId="urn:microsoft.com/office/officeart/2008/layout/SquareAccent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803B057-065F-4ECE-806E-8A2A366197A0}">
      <dgm:prSet phldrT="[Текст]" custT="1"/>
      <dgm:spPr/>
      <dgm:t>
        <a:bodyPr/>
        <a:lstStyle/>
        <a:p>
          <a:r>
            <a:rPr lang="uk-UA" sz="2400" b="1" dirty="0" smtClean="0"/>
            <a:t>Віктор </a:t>
          </a:r>
          <a:r>
            <a:rPr lang="uk-UA" sz="2400" b="1" dirty="0" err="1" smtClean="0"/>
            <a:t>Тернер</a:t>
          </a:r>
          <a:endParaRPr lang="uk-UA" sz="2400" noProof="0" dirty="0"/>
        </a:p>
      </dgm:t>
    </dgm:pt>
    <dgm:pt modelId="{422AC46C-D78F-4AEA-BB0D-636B58893F4E}" type="parTrans" cxnId="{A07EB499-81D2-4050-BE2F-DDB58A42AD7E}">
      <dgm:prSet/>
      <dgm:spPr/>
      <dgm:t>
        <a:bodyPr/>
        <a:lstStyle/>
        <a:p>
          <a:endParaRPr lang="uk-UA"/>
        </a:p>
      </dgm:t>
    </dgm:pt>
    <dgm:pt modelId="{C960D8D5-F1B4-4362-BA56-B686EF4A93C9}" type="sibTrans" cxnId="{A07EB499-81D2-4050-BE2F-DDB58A42AD7E}">
      <dgm:prSet/>
      <dgm:spPr/>
      <dgm:t>
        <a:bodyPr/>
        <a:lstStyle/>
        <a:p>
          <a:endParaRPr lang="uk-UA"/>
        </a:p>
      </dgm:t>
    </dgm:pt>
    <dgm:pt modelId="{66252093-3EFF-48B6-9CF0-27BBE5F3BCAE}">
      <dgm:prSet custT="1"/>
      <dgm:spPr/>
      <dgm:t>
        <a:bodyPr/>
        <a:lstStyle/>
        <a:p>
          <a:r>
            <a:rPr lang="uk-UA" sz="1800" dirty="0" smtClean="0"/>
            <a:t>розвинув концепцію </a:t>
          </a:r>
          <a:r>
            <a:rPr lang="uk-UA" sz="1800" b="1" i="1" dirty="0" err="1" smtClean="0"/>
            <a:t>лімінальності</a:t>
          </a:r>
          <a:r>
            <a:rPr lang="uk-UA" sz="1800" dirty="0" smtClean="0"/>
            <a:t> - </a:t>
          </a:r>
          <a:r>
            <a:rPr lang="ru-RU" sz="1800" dirty="0" smtClean="0"/>
            <a:t>фазу ритуалу, </a:t>
          </a:r>
          <a:r>
            <a:rPr lang="uk-UA" sz="1800" noProof="0" dirty="0" smtClean="0"/>
            <a:t>коли учасники виходять за межі звичних ролей, соціальних статусів і норм</a:t>
          </a:r>
          <a:r>
            <a:rPr lang="uk-UA" sz="1800" dirty="0" smtClean="0"/>
            <a:t>.</a:t>
          </a:r>
          <a:endParaRPr lang="uk-UA" sz="1800" dirty="0"/>
        </a:p>
      </dgm:t>
    </dgm:pt>
    <dgm:pt modelId="{AC5BAF81-B5F8-4099-93AE-BC4AB7D7BE30}" type="parTrans" cxnId="{586AEC33-AC4C-4ED6-89AD-18A42D1271AD}">
      <dgm:prSet/>
      <dgm:spPr/>
      <dgm:t>
        <a:bodyPr/>
        <a:lstStyle/>
        <a:p>
          <a:endParaRPr lang="uk-UA"/>
        </a:p>
      </dgm:t>
    </dgm:pt>
    <dgm:pt modelId="{08D41B3B-6773-4D73-A8E4-9FEE8162EA5E}" type="sibTrans" cxnId="{586AEC33-AC4C-4ED6-89AD-18A42D1271AD}">
      <dgm:prSet/>
      <dgm:spPr/>
      <dgm:t>
        <a:bodyPr/>
        <a:lstStyle/>
        <a:p>
          <a:endParaRPr lang="uk-UA"/>
        </a:p>
      </dgm:t>
    </dgm:pt>
    <dgm:pt modelId="{9B0F5DA9-3FF8-4C92-A575-2365245DFA6D}">
      <dgm:prSet custT="1"/>
      <dgm:spPr/>
      <dgm:t>
        <a:bodyPr/>
        <a:lstStyle/>
        <a:p>
          <a:r>
            <a:rPr lang="ru-RU" sz="1800" dirty="0" smtClean="0"/>
            <a:t>"</a:t>
          </a:r>
          <a:r>
            <a:rPr lang="uk-UA" sz="1800" b="1" noProof="0" dirty="0" err="1" smtClean="0"/>
            <a:t>комунітас</a:t>
          </a:r>
          <a:r>
            <a:rPr lang="uk-UA" sz="1800" noProof="0" dirty="0" smtClean="0"/>
            <a:t>" — емоційна єдність, яку переживає група у святковий момент</a:t>
          </a:r>
          <a:endParaRPr lang="uk-UA" sz="1800" noProof="0" dirty="0"/>
        </a:p>
      </dgm:t>
    </dgm:pt>
    <dgm:pt modelId="{5AE22F49-C239-49F2-A351-BF7B9A01400B}" type="parTrans" cxnId="{27ADAA41-1FC4-49AB-87CB-A9017BAE754E}">
      <dgm:prSet/>
      <dgm:spPr/>
      <dgm:t>
        <a:bodyPr/>
        <a:lstStyle/>
        <a:p>
          <a:endParaRPr lang="uk-UA"/>
        </a:p>
      </dgm:t>
    </dgm:pt>
    <dgm:pt modelId="{B6A3ABF3-D1E1-4492-BAFF-762D34674869}" type="sibTrans" cxnId="{27ADAA41-1FC4-49AB-87CB-A9017BAE754E}">
      <dgm:prSet/>
      <dgm:spPr/>
      <dgm:t>
        <a:bodyPr/>
        <a:lstStyle/>
        <a:p>
          <a:endParaRPr lang="uk-UA"/>
        </a:p>
      </dgm:t>
    </dgm:pt>
    <dgm:pt modelId="{D3521FBB-48A2-4A99-8BB8-0C5DC2EB51B9}">
      <dgm:prSet custT="1"/>
      <dgm:spPr/>
      <dgm:t>
        <a:bodyPr/>
        <a:lstStyle/>
        <a:p>
          <a:r>
            <a:rPr lang="uk-UA" sz="1800" dirty="0" smtClean="0"/>
            <a:t>Свята як </a:t>
          </a:r>
          <a:r>
            <a:rPr lang="uk-UA" sz="1800" b="1" dirty="0" err="1" smtClean="0"/>
            <a:t>антиструктура</a:t>
          </a:r>
          <a:r>
            <a:rPr lang="uk-UA" sz="1800" dirty="0" smtClean="0"/>
            <a:t> – «все дозволено» </a:t>
          </a:r>
          <a:endParaRPr lang="uk-UA" sz="1800" dirty="0"/>
        </a:p>
      </dgm:t>
    </dgm:pt>
    <dgm:pt modelId="{8C58EE52-0796-46E7-8C09-069273BF509D}" type="parTrans" cxnId="{0F49B897-C29C-4114-A63D-0968E57E5E77}">
      <dgm:prSet/>
      <dgm:spPr/>
      <dgm:t>
        <a:bodyPr/>
        <a:lstStyle/>
        <a:p>
          <a:endParaRPr lang="uk-UA"/>
        </a:p>
      </dgm:t>
    </dgm:pt>
    <dgm:pt modelId="{7660E992-8150-4E3A-83C2-409E909E1973}" type="sibTrans" cxnId="{0F49B897-C29C-4114-A63D-0968E57E5E77}">
      <dgm:prSet/>
      <dgm:spPr/>
      <dgm:t>
        <a:bodyPr/>
        <a:lstStyle/>
        <a:p>
          <a:endParaRPr lang="uk-UA"/>
        </a:p>
      </dgm:t>
    </dgm:pt>
    <dgm:pt modelId="{8C2E2ECA-49C4-472F-838F-AAE034C8EB33}">
      <dgm:prSet custT="1"/>
      <dgm:spPr/>
      <dgm:t>
        <a:bodyPr/>
        <a:lstStyle/>
        <a:p>
          <a:r>
            <a:rPr lang="ru-RU" sz="1800" noProof="0" dirty="0" smtClean="0"/>
            <a:t>Свято як </a:t>
          </a:r>
          <a:r>
            <a:rPr lang="uk-UA" sz="1800" noProof="0" dirty="0" smtClean="0"/>
            <a:t>простір свободи та змін</a:t>
          </a:r>
          <a:endParaRPr lang="uk-UA" sz="1800" noProof="0" dirty="0"/>
        </a:p>
      </dgm:t>
    </dgm:pt>
    <dgm:pt modelId="{A70054FD-FD5D-4165-93D5-5AAF6BBD215A}" type="parTrans" cxnId="{4273843A-FB9C-43DE-A77C-BDFDCAC40FAE}">
      <dgm:prSet/>
      <dgm:spPr/>
      <dgm:t>
        <a:bodyPr/>
        <a:lstStyle/>
        <a:p>
          <a:endParaRPr lang="uk-UA"/>
        </a:p>
      </dgm:t>
    </dgm:pt>
    <dgm:pt modelId="{C9C8439A-384F-4A0E-89D3-195AE105D4CF}" type="sibTrans" cxnId="{4273843A-FB9C-43DE-A77C-BDFDCAC40FAE}">
      <dgm:prSet/>
      <dgm:spPr/>
      <dgm:t>
        <a:bodyPr/>
        <a:lstStyle/>
        <a:p>
          <a:endParaRPr lang="uk-UA"/>
        </a:p>
      </dgm:t>
    </dgm:pt>
    <dgm:pt modelId="{B06CE560-7870-4F84-BFBE-2D00CAD4D10F}">
      <dgm:prSet custT="1"/>
      <dgm:spPr/>
      <dgm:t>
        <a:bodyPr/>
        <a:lstStyle/>
        <a:p>
          <a:r>
            <a:rPr lang="uk-UA" sz="1800" b="1" noProof="0" dirty="0" smtClean="0"/>
            <a:t>динамічний підхід — </a:t>
          </a:r>
          <a:r>
            <a:rPr lang="uk-UA" sz="1800" b="0" noProof="0" dirty="0" smtClean="0"/>
            <a:t>свята як процеси, а не просто події</a:t>
          </a:r>
          <a:r>
            <a:rPr lang="ru-RU" sz="1800" b="0" dirty="0" smtClean="0"/>
            <a:t>.</a:t>
          </a:r>
          <a:endParaRPr lang="uk-UA" sz="1800" b="0" noProof="0" dirty="0"/>
        </a:p>
      </dgm:t>
    </dgm:pt>
    <dgm:pt modelId="{80D0816A-52B7-434E-A13C-C649005C8AF1}" type="parTrans" cxnId="{E879B786-69ED-4908-9F2A-9BF4FD41BADE}">
      <dgm:prSet/>
      <dgm:spPr/>
      <dgm:t>
        <a:bodyPr/>
        <a:lstStyle/>
        <a:p>
          <a:endParaRPr lang="uk-UA"/>
        </a:p>
      </dgm:t>
    </dgm:pt>
    <dgm:pt modelId="{346295AC-E57C-42E4-8E8C-8A9F0D771588}" type="sibTrans" cxnId="{E879B786-69ED-4908-9F2A-9BF4FD41BADE}">
      <dgm:prSet/>
      <dgm:spPr/>
      <dgm:t>
        <a:bodyPr/>
        <a:lstStyle/>
        <a:p>
          <a:endParaRPr lang="uk-UA"/>
        </a:p>
      </dgm:t>
    </dgm:pt>
    <dgm:pt modelId="{4BD4DFD1-9BA2-44BA-A0B1-3189B55850B9}" type="pres">
      <dgm:prSet presAssocID="{C017A262-9B55-4A52-9CCE-77C03C577B4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EC958494-92AE-470D-8D8E-9E307EA2AE11}" type="pres">
      <dgm:prSet presAssocID="{3803B057-065F-4ECE-806E-8A2A366197A0}" presName="root" presStyleCnt="0">
        <dgm:presLayoutVars>
          <dgm:chMax/>
          <dgm:chPref/>
        </dgm:presLayoutVars>
      </dgm:prSet>
      <dgm:spPr/>
    </dgm:pt>
    <dgm:pt modelId="{AE1869C6-7267-4CA9-846F-98F85E5592F7}" type="pres">
      <dgm:prSet presAssocID="{3803B057-065F-4ECE-806E-8A2A366197A0}" presName="rootComposite" presStyleCnt="0">
        <dgm:presLayoutVars/>
      </dgm:prSet>
      <dgm:spPr/>
    </dgm:pt>
    <dgm:pt modelId="{F9474B7E-A8B7-4B6C-BC77-879A0A861A7E}" type="pres">
      <dgm:prSet presAssocID="{3803B057-065F-4ECE-806E-8A2A366197A0}" presName="ParentAccent" presStyleLbl="alignNode1" presStyleIdx="0" presStyleCnt="1"/>
      <dgm:spPr/>
    </dgm:pt>
    <dgm:pt modelId="{436C0F91-95AC-4220-B152-3F359D0A04EF}" type="pres">
      <dgm:prSet presAssocID="{3803B057-065F-4ECE-806E-8A2A366197A0}" presName="ParentSmallAccent" presStyleLbl="fgAcc1" presStyleIdx="0" presStyleCnt="1"/>
      <dgm:spPr/>
    </dgm:pt>
    <dgm:pt modelId="{87DB954D-B80A-4629-B935-3C9374BECC69}" type="pres">
      <dgm:prSet presAssocID="{3803B057-065F-4ECE-806E-8A2A366197A0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F15D0E-E42B-4924-93AC-787A8D911AFD}" type="pres">
      <dgm:prSet presAssocID="{3803B057-065F-4ECE-806E-8A2A366197A0}" presName="childShape" presStyleCnt="0">
        <dgm:presLayoutVars>
          <dgm:chMax val="0"/>
          <dgm:chPref val="0"/>
        </dgm:presLayoutVars>
      </dgm:prSet>
      <dgm:spPr/>
    </dgm:pt>
    <dgm:pt modelId="{11E2781C-F33C-42ED-9AA7-EC3C12FC7FE3}" type="pres">
      <dgm:prSet presAssocID="{66252093-3EFF-48B6-9CF0-27BBE5F3BCAE}" presName="childComposite" presStyleCnt="0">
        <dgm:presLayoutVars>
          <dgm:chMax val="0"/>
          <dgm:chPref val="0"/>
        </dgm:presLayoutVars>
      </dgm:prSet>
      <dgm:spPr/>
    </dgm:pt>
    <dgm:pt modelId="{37A948A2-B695-4DD5-9815-9C1DD59C5B4D}" type="pres">
      <dgm:prSet presAssocID="{66252093-3EFF-48B6-9CF0-27BBE5F3BCAE}" presName="ChildAccent" presStyleLbl="solidFgAcc1" presStyleIdx="0" presStyleCnt="5"/>
      <dgm:spPr/>
    </dgm:pt>
    <dgm:pt modelId="{3DFDCE5B-D6EC-4EE8-AFF2-3D18A56BE45F}" type="pres">
      <dgm:prSet presAssocID="{66252093-3EFF-48B6-9CF0-27BBE5F3BCAE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F8E9F9-84C8-4FCC-A3A2-B282BC3F6C52}" type="pres">
      <dgm:prSet presAssocID="{D3521FBB-48A2-4A99-8BB8-0C5DC2EB51B9}" presName="childComposite" presStyleCnt="0">
        <dgm:presLayoutVars>
          <dgm:chMax val="0"/>
          <dgm:chPref val="0"/>
        </dgm:presLayoutVars>
      </dgm:prSet>
      <dgm:spPr/>
    </dgm:pt>
    <dgm:pt modelId="{0AE075A0-12F5-4FBD-984A-69018FACDD20}" type="pres">
      <dgm:prSet presAssocID="{D3521FBB-48A2-4A99-8BB8-0C5DC2EB51B9}" presName="ChildAccent" presStyleLbl="solidFgAcc1" presStyleIdx="1" presStyleCnt="5"/>
      <dgm:spPr/>
    </dgm:pt>
    <dgm:pt modelId="{5FA07453-B244-4A1E-B800-F0D15AA0BAF7}" type="pres">
      <dgm:prSet presAssocID="{D3521FBB-48A2-4A99-8BB8-0C5DC2EB51B9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FA6BDE-F396-4E8E-8EB6-CA4D4FFDD892}" type="pres">
      <dgm:prSet presAssocID="{9B0F5DA9-3FF8-4C92-A575-2365245DFA6D}" presName="childComposite" presStyleCnt="0">
        <dgm:presLayoutVars>
          <dgm:chMax val="0"/>
          <dgm:chPref val="0"/>
        </dgm:presLayoutVars>
      </dgm:prSet>
      <dgm:spPr/>
    </dgm:pt>
    <dgm:pt modelId="{18AE873B-6A06-4E3B-BD39-AD9A58A9C9DA}" type="pres">
      <dgm:prSet presAssocID="{9B0F5DA9-3FF8-4C92-A575-2365245DFA6D}" presName="ChildAccent" presStyleLbl="solidFgAcc1" presStyleIdx="2" presStyleCnt="5"/>
      <dgm:spPr/>
    </dgm:pt>
    <dgm:pt modelId="{E48ABF86-BF2E-4E80-A6EC-D94AD01DEB8F}" type="pres">
      <dgm:prSet presAssocID="{9B0F5DA9-3FF8-4C92-A575-2365245DFA6D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5B8794-A43C-4393-9E44-1F35D78159FD}" type="pres">
      <dgm:prSet presAssocID="{8C2E2ECA-49C4-472F-838F-AAE034C8EB33}" presName="childComposite" presStyleCnt="0">
        <dgm:presLayoutVars>
          <dgm:chMax val="0"/>
          <dgm:chPref val="0"/>
        </dgm:presLayoutVars>
      </dgm:prSet>
      <dgm:spPr/>
    </dgm:pt>
    <dgm:pt modelId="{444B92D8-4380-4A9C-9EFE-1CCB58EFE178}" type="pres">
      <dgm:prSet presAssocID="{8C2E2ECA-49C4-472F-838F-AAE034C8EB33}" presName="ChildAccent" presStyleLbl="solidFgAcc1" presStyleIdx="3" presStyleCnt="5"/>
      <dgm:spPr/>
    </dgm:pt>
    <dgm:pt modelId="{94146E77-207D-4F99-B025-4D5321D68B3C}" type="pres">
      <dgm:prSet presAssocID="{8C2E2ECA-49C4-472F-838F-AAE034C8EB33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738CAD-7D6A-4CAC-B4E1-68F0F474E94E}" type="pres">
      <dgm:prSet presAssocID="{B06CE560-7870-4F84-BFBE-2D00CAD4D10F}" presName="childComposite" presStyleCnt="0">
        <dgm:presLayoutVars>
          <dgm:chMax val="0"/>
          <dgm:chPref val="0"/>
        </dgm:presLayoutVars>
      </dgm:prSet>
      <dgm:spPr/>
    </dgm:pt>
    <dgm:pt modelId="{37E9A1B9-19CF-4B61-A072-D6FEE3C3280E}" type="pres">
      <dgm:prSet presAssocID="{B06CE560-7870-4F84-BFBE-2D00CAD4D10F}" presName="ChildAccent" presStyleLbl="solidFgAcc1" presStyleIdx="4" presStyleCnt="5"/>
      <dgm:spPr/>
    </dgm:pt>
    <dgm:pt modelId="{63658247-6EFD-436B-95DD-00BB2975383E}" type="pres">
      <dgm:prSet presAssocID="{B06CE560-7870-4F84-BFBE-2D00CAD4D10F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FF5F68A-E65B-44FE-853F-5B73A7BF9F65}" type="presOf" srcId="{B06CE560-7870-4F84-BFBE-2D00CAD4D10F}" destId="{63658247-6EFD-436B-95DD-00BB2975383E}" srcOrd="0" destOrd="0" presId="urn:microsoft.com/office/officeart/2008/layout/SquareAccentList"/>
    <dgm:cxn modelId="{A07EB499-81D2-4050-BE2F-DDB58A42AD7E}" srcId="{C017A262-9B55-4A52-9CCE-77C03C577B47}" destId="{3803B057-065F-4ECE-806E-8A2A366197A0}" srcOrd="0" destOrd="0" parTransId="{422AC46C-D78F-4AEA-BB0D-636B58893F4E}" sibTransId="{C960D8D5-F1B4-4362-BA56-B686EF4A93C9}"/>
    <dgm:cxn modelId="{E879B786-69ED-4908-9F2A-9BF4FD41BADE}" srcId="{3803B057-065F-4ECE-806E-8A2A366197A0}" destId="{B06CE560-7870-4F84-BFBE-2D00CAD4D10F}" srcOrd="4" destOrd="0" parTransId="{80D0816A-52B7-434E-A13C-C649005C8AF1}" sibTransId="{346295AC-E57C-42E4-8E8C-8A9F0D771588}"/>
    <dgm:cxn modelId="{1E5EC489-17FF-40D1-90C6-9BC06D9BC8AB}" type="presOf" srcId="{8C2E2ECA-49C4-472F-838F-AAE034C8EB33}" destId="{94146E77-207D-4F99-B025-4D5321D68B3C}" srcOrd="0" destOrd="0" presId="urn:microsoft.com/office/officeart/2008/layout/SquareAccentList"/>
    <dgm:cxn modelId="{27ADAA41-1FC4-49AB-87CB-A9017BAE754E}" srcId="{3803B057-065F-4ECE-806E-8A2A366197A0}" destId="{9B0F5DA9-3FF8-4C92-A575-2365245DFA6D}" srcOrd="2" destOrd="0" parTransId="{5AE22F49-C239-49F2-A351-BF7B9A01400B}" sibTransId="{B6A3ABF3-D1E1-4492-BAFF-762D34674869}"/>
    <dgm:cxn modelId="{F053BBB6-6F85-4E18-BBA1-195499F2F2D5}" type="presOf" srcId="{C017A262-9B55-4A52-9CCE-77C03C577B47}" destId="{4BD4DFD1-9BA2-44BA-A0B1-3189B55850B9}" srcOrd="0" destOrd="0" presId="urn:microsoft.com/office/officeart/2008/layout/SquareAccentList"/>
    <dgm:cxn modelId="{586AEC33-AC4C-4ED6-89AD-18A42D1271AD}" srcId="{3803B057-065F-4ECE-806E-8A2A366197A0}" destId="{66252093-3EFF-48B6-9CF0-27BBE5F3BCAE}" srcOrd="0" destOrd="0" parTransId="{AC5BAF81-B5F8-4099-93AE-BC4AB7D7BE30}" sibTransId="{08D41B3B-6773-4D73-A8E4-9FEE8162EA5E}"/>
    <dgm:cxn modelId="{6F5028FF-C4EC-49E5-8125-14D330619133}" type="presOf" srcId="{9B0F5DA9-3FF8-4C92-A575-2365245DFA6D}" destId="{E48ABF86-BF2E-4E80-A6EC-D94AD01DEB8F}" srcOrd="0" destOrd="0" presId="urn:microsoft.com/office/officeart/2008/layout/SquareAccentList"/>
    <dgm:cxn modelId="{4273843A-FB9C-43DE-A77C-BDFDCAC40FAE}" srcId="{3803B057-065F-4ECE-806E-8A2A366197A0}" destId="{8C2E2ECA-49C4-472F-838F-AAE034C8EB33}" srcOrd="3" destOrd="0" parTransId="{A70054FD-FD5D-4165-93D5-5AAF6BBD215A}" sibTransId="{C9C8439A-384F-4A0E-89D3-195AE105D4CF}"/>
    <dgm:cxn modelId="{C2930ED0-6999-4500-B4A9-E841FC4A3848}" type="presOf" srcId="{D3521FBB-48A2-4A99-8BB8-0C5DC2EB51B9}" destId="{5FA07453-B244-4A1E-B800-F0D15AA0BAF7}" srcOrd="0" destOrd="0" presId="urn:microsoft.com/office/officeart/2008/layout/SquareAccentList"/>
    <dgm:cxn modelId="{1D006E7F-B4F0-470C-8E41-B2092DF14820}" type="presOf" srcId="{66252093-3EFF-48B6-9CF0-27BBE5F3BCAE}" destId="{3DFDCE5B-D6EC-4EE8-AFF2-3D18A56BE45F}" srcOrd="0" destOrd="0" presId="urn:microsoft.com/office/officeart/2008/layout/SquareAccentList"/>
    <dgm:cxn modelId="{E4781466-9A96-4F6F-808C-D193EB972F4B}" type="presOf" srcId="{3803B057-065F-4ECE-806E-8A2A366197A0}" destId="{87DB954D-B80A-4629-B935-3C9374BECC69}" srcOrd="0" destOrd="0" presId="urn:microsoft.com/office/officeart/2008/layout/SquareAccentList"/>
    <dgm:cxn modelId="{0F49B897-C29C-4114-A63D-0968E57E5E77}" srcId="{3803B057-065F-4ECE-806E-8A2A366197A0}" destId="{D3521FBB-48A2-4A99-8BB8-0C5DC2EB51B9}" srcOrd="1" destOrd="0" parTransId="{8C58EE52-0796-46E7-8C09-069273BF509D}" sibTransId="{7660E992-8150-4E3A-83C2-409E909E1973}"/>
    <dgm:cxn modelId="{FC900237-75A5-498C-BC60-B72C0987A49E}" type="presParOf" srcId="{4BD4DFD1-9BA2-44BA-A0B1-3189B55850B9}" destId="{EC958494-92AE-470D-8D8E-9E307EA2AE11}" srcOrd="0" destOrd="0" presId="urn:microsoft.com/office/officeart/2008/layout/SquareAccentList"/>
    <dgm:cxn modelId="{85B4E4DF-433F-4A71-9DD6-2D6729CF3AEC}" type="presParOf" srcId="{EC958494-92AE-470D-8D8E-9E307EA2AE11}" destId="{AE1869C6-7267-4CA9-846F-98F85E5592F7}" srcOrd="0" destOrd="0" presId="urn:microsoft.com/office/officeart/2008/layout/SquareAccentList"/>
    <dgm:cxn modelId="{E1272215-9856-443F-93AB-D7A839958554}" type="presParOf" srcId="{AE1869C6-7267-4CA9-846F-98F85E5592F7}" destId="{F9474B7E-A8B7-4B6C-BC77-879A0A861A7E}" srcOrd="0" destOrd="0" presId="urn:microsoft.com/office/officeart/2008/layout/SquareAccentList"/>
    <dgm:cxn modelId="{550B43FC-4472-48E5-B2A4-46896ED8E69B}" type="presParOf" srcId="{AE1869C6-7267-4CA9-846F-98F85E5592F7}" destId="{436C0F91-95AC-4220-B152-3F359D0A04EF}" srcOrd="1" destOrd="0" presId="urn:microsoft.com/office/officeart/2008/layout/SquareAccentList"/>
    <dgm:cxn modelId="{F99446CD-9D50-499B-A36A-96DFAAD311F4}" type="presParOf" srcId="{AE1869C6-7267-4CA9-846F-98F85E5592F7}" destId="{87DB954D-B80A-4629-B935-3C9374BECC69}" srcOrd="2" destOrd="0" presId="urn:microsoft.com/office/officeart/2008/layout/SquareAccentList"/>
    <dgm:cxn modelId="{51EC2D76-1877-45D2-A57B-DA0BE554F242}" type="presParOf" srcId="{EC958494-92AE-470D-8D8E-9E307EA2AE11}" destId="{F9F15D0E-E42B-4924-93AC-787A8D911AFD}" srcOrd="1" destOrd="0" presId="urn:microsoft.com/office/officeart/2008/layout/SquareAccentList"/>
    <dgm:cxn modelId="{C1DB035F-404C-4468-B4D5-60FA12C91497}" type="presParOf" srcId="{F9F15D0E-E42B-4924-93AC-787A8D911AFD}" destId="{11E2781C-F33C-42ED-9AA7-EC3C12FC7FE3}" srcOrd="0" destOrd="0" presId="urn:microsoft.com/office/officeart/2008/layout/SquareAccentList"/>
    <dgm:cxn modelId="{524695BC-75D3-41FC-966D-557165FA5452}" type="presParOf" srcId="{11E2781C-F33C-42ED-9AA7-EC3C12FC7FE3}" destId="{37A948A2-B695-4DD5-9815-9C1DD59C5B4D}" srcOrd="0" destOrd="0" presId="urn:microsoft.com/office/officeart/2008/layout/SquareAccentList"/>
    <dgm:cxn modelId="{7E9471EA-A4BA-4324-AEF7-A16978EF97F1}" type="presParOf" srcId="{11E2781C-F33C-42ED-9AA7-EC3C12FC7FE3}" destId="{3DFDCE5B-D6EC-4EE8-AFF2-3D18A56BE45F}" srcOrd="1" destOrd="0" presId="urn:microsoft.com/office/officeart/2008/layout/SquareAccentList"/>
    <dgm:cxn modelId="{EF43C42D-9CEB-4EE3-9513-2BAEA8B950D7}" type="presParOf" srcId="{F9F15D0E-E42B-4924-93AC-787A8D911AFD}" destId="{79F8E9F9-84C8-4FCC-A3A2-B282BC3F6C52}" srcOrd="1" destOrd="0" presId="urn:microsoft.com/office/officeart/2008/layout/SquareAccentList"/>
    <dgm:cxn modelId="{30D91B38-49AA-4941-9273-B28967BAAB30}" type="presParOf" srcId="{79F8E9F9-84C8-4FCC-A3A2-B282BC3F6C52}" destId="{0AE075A0-12F5-4FBD-984A-69018FACDD20}" srcOrd="0" destOrd="0" presId="urn:microsoft.com/office/officeart/2008/layout/SquareAccentList"/>
    <dgm:cxn modelId="{8473B0A0-7D94-4E8E-BB4D-7CD4D049AB7E}" type="presParOf" srcId="{79F8E9F9-84C8-4FCC-A3A2-B282BC3F6C52}" destId="{5FA07453-B244-4A1E-B800-F0D15AA0BAF7}" srcOrd="1" destOrd="0" presId="urn:microsoft.com/office/officeart/2008/layout/SquareAccentList"/>
    <dgm:cxn modelId="{23252DE8-66B3-4B52-B053-0D0A9F9F77C6}" type="presParOf" srcId="{F9F15D0E-E42B-4924-93AC-787A8D911AFD}" destId="{9EFA6BDE-F396-4E8E-8EB6-CA4D4FFDD892}" srcOrd="2" destOrd="0" presId="urn:microsoft.com/office/officeart/2008/layout/SquareAccentList"/>
    <dgm:cxn modelId="{6B1AB76A-6879-4369-B995-E5824B0F8922}" type="presParOf" srcId="{9EFA6BDE-F396-4E8E-8EB6-CA4D4FFDD892}" destId="{18AE873B-6A06-4E3B-BD39-AD9A58A9C9DA}" srcOrd="0" destOrd="0" presId="urn:microsoft.com/office/officeart/2008/layout/SquareAccentList"/>
    <dgm:cxn modelId="{5F7F25A6-F592-48D2-B9F9-FA9EE899A6BE}" type="presParOf" srcId="{9EFA6BDE-F396-4E8E-8EB6-CA4D4FFDD892}" destId="{E48ABF86-BF2E-4E80-A6EC-D94AD01DEB8F}" srcOrd="1" destOrd="0" presId="urn:microsoft.com/office/officeart/2008/layout/SquareAccentList"/>
    <dgm:cxn modelId="{679319CE-8A56-4974-BEE6-824E8B7753EB}" type="presParOf" srcId="{F9F15D0E-E42B-4924-93AC-787A8D911AFD}" destId="{4B5B8794-A43C-4393-9E44-1F35D78159FD}" srcOrd="3" destOrd="0" presId="urn:microsoft.com/office/officeart/2008/layout/SquareAccentList"/>
    <dgm:cxn modelId="{34B4F618-FB00-4AC1-B16A-20057D832A89}" type="presParOf" srcId="{4B5B8794-A43C-4393-9E44-1F35D78159FD}" destId="{444B92D8-4380-4A9C-9EFE-1CCB58EFE178}" srcOrd="0" destOrd="0" presId="urn:microsoft.com/office/officeart/2008/layout/SquareAccentList"/>
    <dgm:cxn modelId="{3A7CBB27-6F18-4C8C-B897-48604383CD64}" type="presParOf" srcId="{4B5B8794-A43C-4393-9E44-1F35D78159FD}" destId="{94146E77-207D-4F99-B025-4D5321D68B3C}" srcOrd="1" destOrd="0" presId="urn:microsoft.com/office/officeart/2008/layout/SquareAccentList"/>
    <dgm:cxn modelId="{F622AFAC-3198-4F8D-BA52-06631656D56A}" type="presParOf" srcId="{F9F15D0E-E42B-4924-93AC-787A8D911AFD}" destId="{EC738CAD-7D6A-4CAC-B4E1-68F0F474E94E}" srcOrd="4" destOrd="0" presId="urn:microsoft.com/office/officeart/2008/layout/SquareAccentList"/>
    <dgm:cxn modelId="{EED51B6E-EF14-45C8-BF05-25688CD95D04}" type="presParOf" srcId="{EC738CAD-7D6A-4CAC-B4E1-68F0F474E94E}" destId="{37E9A1B9-19CF-4B61-A072-D6FEE3C3280E}" srcOrd="0" destOrd="0" presId="urn:microsoft.com/office/officeart/2008/layout/SquareAccentList"/>
    <dgm:cxn modelId="{0BCDBCD6-AFEB-4F33-A156-6EFB71AA80FD}" type="presParOf" srcId="{EC738CAD-7D6A-4CAC-B4E1-68F0F474E94E}" destId="{63658247-6EFD-436B-95DD-00BB2975383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17A262-9B55-4A52-9CCE-77C03C577B47}" type="doc">
      <dgm:prSet loTypeId="urn:microsoft.com/office/officeart/2008/layout/SquareAccentLis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uk-UA"/>
        </a:p>
      </dgm:t>
    </dgm:pt>
    <dgm:pt modelId="{3803B057-065F-4ECE-806E-8A2A366197A0}">
      <dgm:prSet phldrT="[Текст]" custT="1"/>
      <dgm:spPr/>
      <dgm:t>
        <a:bodyPr/>
        <a:lstStyle/>
        <a:p>
          <a:r>
            <a:rPr lang="ru-RU" sz="2400" b="1" dirty="0" smtClean="0"/>
            <a:t>Роберт Мертон</a:t>
          </a:r>
          <a:endParaRPr lang="uk-UA" sz="2400" noProof="0" dirty="0"/>
        </a:p>
      </dgm:t>
    </dgm:pt>
    <dgm:pt modelId="{422AC46C-D78F-4AEA-BB0D-636B58893F4E}" type="parTrans" cxnId="{A07EB499-81D2-4050-BE2F-DDB58A42AD7E}">
      <dgm:prSet/>
      <dgm:spPr/>
      <dgm:t>
        <a:bodyPr/>
        <a:lstStyle/>
        <a:p>
          <a:endParaRPr lang="uk-UA"/>
        </a:p>
      </dgm:t>
    </dgm:pt>
    <dgm:pt modelId="{C960D8D5-F1B4-4362-BA56-B686EF4A93C9}" type="sibTrans" cxnId="{A07EB499-81D2-4050-BE2F-DDB58A42AD7E}">
      <dgm:prSet/>
      <dgm:spPr/>
      <dgm:t>
        <a:bodyPr/>
        <a:lstStyle/>
        <a:p>
          <a:endParaRPr lang="uk-UA"/>
        </a:p>
      </dgm:t>
    </dgm:pt>
    <dgm:pt modelId="{43A448E5-2893-467D-A587-BBA0AD69D780}">
      <dgm:prSet custT="1"/>
      <dgm:spPr/>
      <dgm:t>
        <a:bodyPr/>
        <a:lstStyle/>
        <a:p>
          <a:r>
            <a:rPr lang="uk-UA" sz="1800" b="1" noProof="0" dirty="0" err="1" smtClean="0"/>
            <a:t>маніфестні</a:t>
          </a:r>
          <a:r>
            <a:rPr lang="uk-UA" sz="1800" b="1" noProof="0" dirty="0" smtClean="0"/>
            <a:t> (відкриті) </a:t>
          </a:r>
          <a:r>
            <a:rPr lang="uk-UA" sz="1800" noProof="0" dirty="0" smtClean="0"/>
            <a:t>— те, що декларується явно</a:t>
          </a:r>
          <a:endParaRPr lang="uk-UA" sz="1800" noProof="0" dirty="0"/>
        </a:p>
      </dgm:t>
    </dgm:pt>
    <dgm:pt modelId="{E6739816-B7FE-4996-AD37-1E22F7738269}" type="parTrans" cxnId="{91B9B67C-4EB1-41AA-9CAA-59AC01EDA406}">
      <dgm:prSet/>
      <dgm:spPr/>
      <dgm:t>
        <a:bodyPr/>
        <a:lstStyle/>
        <a:p>
          <a:endParaRPr lang="uk-UA"/>
        </a:p>
      </dgm:t>
    </dgm:pt>
    <dgm:pt modelId="{96C8330B-02B7-4BA0-93B0-288524FCADBD}" type="sibTrans" cxnId="{91B9B67C-4EB1-41AA-9CAA-59AC01EDA406}">
      <dgm:prSet/>
      <dgm:spPr/>
      <dgm:t>
        <a:bodyPr/>
        <a:lstStyle/>
        <a:p>
          <a:endParaRPr lang="uk-UA"/>
        </a:p>
      </dgm:t>
    </dgm:pt>
    <dgm:pt modelId="{18FB9557-4EF1-4D83-AF05-9336891EB53F}">
      <dgm:prSet custT="1"/>
      <dgm:spPr/>
      <dgm:t>
        <a:bodyPr/>
        <a:lstStyle/>
        <a:p>
          <a:r>
            <a:rPr lang="uk-UA" sz="1800" b="1" noProof="0" dirty="0" smtClean="0"/>
            <a:t>латентні (приховані) функції </a:t>
          </a:r>
          <a:r>
            <a:rPr lang="ru-RU" sz="1800" b="1" noProof="0" dirty="0" smtClean="0"/>
            <a:t> те, </a:t>
          </a:r>
          <a:r>
            <a:rPr lang="uk-UA" sz="1800" b="0" noProof="0" dirty="0" smtClean="0"/>
            <a:t>що не проговорюється, але насправді відбувається</a:t>
          </a:r>
          <a:endParaRPr lang="uk-UA" sz="1800" b="0" noProof="0" dirty="0"/>
        </a:p>
      </dgm:t>
    </dgm:pt>
    <dgm:pt modelId="{B64FD926-6BCC-4796-B6AD-443D3718C786}" type="parTrans" cxnId="{A09A4265-FD16-4CD0-82A2-90138EB42995}">
      <dgm:prSet/>
      <dgm:spPr/>
      <dgm:t>
        <a:bodyPr/>
        <a:lstStyle/>
        <a:p>
          <a:endParaRPr lang="uk-UA"/>
        </a:p>
      </dgm:t>
    </dgm:pt>
    <dgm:pt modelId="{59C0D9F4-944B-4A56-AFBA-B2B2992DE385}" type="sibTrans" cxnId="{A09A4265-FD16-4CD0-82A2-90138EB42995}">
      <dgm:prSet/>
      <dgm:spPr/>
      <dgm:t>
        <a:bodyPr/>
        <a:lstStyle/>
        <a:p>
          <a:endParaRPr lang="uk-UA"/>
        </a:p>
      </dgm:t>
    </dgm:pt>
    <dgm:pt modelId="{0E37F8CF-378A-45BB-B214-5AC4DEFFB156}">
      <dgm:prSet custT="1"/>
      <dgm:spPr/>
      <dgm:t>
        <a:bodyPr/>
        <a:lstStyle/>
        <a:p>
          <a:r>
            <a:rPr lang="uk-UA" sz="1800" b="0" noProof="0" dirty="0" smtClean="0"/>
            <a:t>Свята як </a:t>
          </a:r>
          <a:r>
            <a:rPr lang="uk-UA" sz="1800" b="1" noProof="0" dirty="0" smtClean="0"/>
            <a:t>соціальні стабілізатори </a:t>
          </a:r>
          <a:r>
            <a:rPr lang="uk-UA" sz="1800" b="0" noProof="0" dirty="0" smtClean="0"/>
            <a:t>(</a:t>
          </a:r>
          <a:r>
            <a:rPr lang="uk-UA" sz="1800" b="0" u="sng" noProof="0" dirty="0" smtClean="0"/>
            <a:t>випустити пару </a:t>
          </a:r>
          <a:r>
            <a:rPr lang="uk-UA" sz="1800" b="0" noProof="0" dirty="0" smtClean="0"/>
            <a:t>— що зменшує напруження, конфлікти, втому. </a:t>
          </a:r>
          <a:r>
            <a:rPr lang="uk-UA" sz="1800" b="0" u="sng" noProof="0" dirty="0" smtClean="0"/>
            <a:t>Свята підтримують соціальну згурто</a:t>
          </a:r>
          <a:r>
            <a:rPr lang="uk-UA" sz="1800" b="0" noProof="0" dirty="0" smtClean="0"/>
            <a:t>ваність)</a:t>
          </a:r>
          <a:endParaRPr lang="uk-UA" sz="1800" b="0" noProof="0" dirty="0"/>
        </a:p>
      </dgm:t>
    </dgm:pt>
    <dgm:pt modelId="{A03838AA-E923-45DD-BE76-F0A1B0D2C0AB}" type="parTrans" cxnId="{0F887F15-A8D7-4BE5-80FF-0CD9FF962515}">
      <dgm:prSet/>
      <dgm:spPr/>
      <dgm:t>
        <a:bodyPr/>
        <a:lstStyle/>
        <a:p>
          <a:endParaRPr lang="uk-UA"/>
        </a:p>
      </dgm:t>
    </dgm:pt>
    <dgm:pt modelId="{241E0B3C-8451-4A95-BEC3-52D12819D693}" type="sibTrans" cxnId="{0F887F15-A8D7-4BE5-80FF-0CD9FF962515}">
      <dgm:prSet/>
      <dgm:spPr/>
      <dgm:t>
        <a:bodyPr/>
        <a:lstStyle/>
        <a:p>
          <a:endParaRPr lang="uk-UA"/>
        </a:p>
      </dgm:t>
    </dgm:pt>
    <dgm:pt modelId="{9E7EA33E-793D-402E-8ABB-D2BBC92FB0B6}">
      <dgm:prSet custT="1"/>
      <dgm:spPr/>
      <dgm:t>
        <a:bodyPr/>
        <a:lstStyle/>
        <a:p>
          <a:r>
            <a:rPr lang="uk-UA" sz="1800" b="1" noProof="0" dirty="0" smtClean="0"/>
            <a:t>Свято і </a:t>
          </a:r>
          <a:r>
            <a:rPr lang="uk-UA" sz="1800" b="1" noProof="0" dirty="0" err="1" smtClean="0"/>
            <a:t>девіація</a:t>
          </a:r>
          <a:r>
            <a:rPr lang="uk-UA" sz="1800" b="1" noProof="0" dirty="0" smtClean="0"/>
            <a:t> </a:t>
          </a:r>
          <a:r>
            <a:rPr lang="ru-RU" sz="1800" b="0" noProof="0" dirty="0" smtClean="0"/>
            <a:t>- </a:t>
          </a:r>
          <a:r>
            <a:rPr lang="uk-UA" sz="1800" b="0" noProof="0" dirty="0" smtClean="0"/>
            <a:t>під час свят часто порушуються норми (шум, алкоголь, вільна поведінка), але суспільство "дозволяє" ці порушення</a:t>
          </a:r>
          <a:endParaRPr lang="uk-UA" sz="1800" b="0" noProof="0" dirty="0"/>
        </a:p>
      </dgm:t>
    </dgm:pt>
    <dgm:pt modelId="{2186BEE3-2B6C-4178-ABBA-1B07C5440A3E}" type="parTrans" cxnId="{4C2A0618-A56F-4235-BD18-C651FDBF1D6F}">
      <dgm:prSet/>
      <dgm:spPr/>
      <dgm:t>
        <a:bodyPr/>
        <a:lstStyle/>
        <a:p>
          <a:endParaRPr lang="uk-UA"/>
        </a:p>
      </dgm:t>
    </dgm:pt>
    <dgm:pt modelId="{B5C6B670-28E1-40D4-BD1E-4434D473922E}" type="sibTrans" cxnId="{4C2A0618-A56F-4235-BD18-C651FDBF1D6F}">
      <dgm:prSet/>
      <dgm:spPr/>
      <dgm:t>
        <a:bodyPr/>
        <a:lstStyle/>
        <a:p>
          <a:endParaRPr lang="uk-UA"/>
        </a:p>
      </dgm:t>
    </dgm:pt>
    <dgm:pt modelId="{E6F445A0-D5EB-4618-99D4-CCFAE0D73488}" type="pres">
      <dgm:prSet presAssocID="{C017A262-9B55-4A52-9CCE-77C03C577B47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0A5F7B01-93E3-41A6-8B8E-AFA086BAE168}" type="pres">
      <dgm:prSet presAssocID="{3803B057-065F-4ECE-806E-8A2A366197A0}" presName="root" presStyleCnt="0">
        <dgm:presLayoutVars>
          <dgm:chMax/>
          <dgm:chPref/>
        </dgm:presLayoutVars>
      </dgm:prSet>
      <dgm:spPr/>
    </dgm:pt>
    <dgm:pt modelId="{309359BE-7635-4DFF-A46F-7EB00AB8526B}" type="pres">
      <dgm:prSet presAssocID="{3803B057-065F-4ECE-806E-8A2A366197A0}" presName="rootComposite" presStyleCnt="0">
        <dgm:presLayoutVars/>
      </dgm:prSet>
      <dgm:spPr/>
    </dgm:pt>
    <dgm:pt modelId="{4045766A-6CD8-46BC-A155-740F528C8F5F}" type="pres">
      <dgm:prSet presAssocID="{3803B057-065F-4ECE-806E-8A2A366197A0}" presName="ParentAccent" presStyleLbl="alignNode1" presStyleIdx="0" presStyleCnt="1"/>
      <dgm:spPr/>
    </dgm:pt>
    <dgm:pt modelId="{6DDF21FE-D593-40BB-B2A6-EF564E3A0D94}" type="pres">
      <dgm:prSet presAssocID="{3803B057-065F-4ECE-806E-8A2A366197A0}" presName="ParentSmallAccent" presStyleLbl="fgAcc1" presStyleIdx="0" presStyleCnt="1"/>
      <dgm:spPr/>
    </dgm:pt>
    <dgm:pt modelId="{F09BA23D-B9AD-4414-BCBE-491E9A1515A6}" type="pres">
      <dgm:prSet presAssocID="{3803B057-065F-4ECE-806E-8A2A366197A0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991780-BCE6-40B2-AB4E-4BDE6BBC20B3}" type="pres">
      <dgm:prSet presAssocID="{3803B057-065F-4ECE-806E-8A2A366197A0}" presName="childShape" presStyleCnt="0">
        <dgm:presLayoutVars>
          <dgm:chMax val="0"/>
          <dgm:chPref val="0"/>
        </dgm:presLayoutVars>
      </dgm:prSet>
      <dgm:spPr/>
    </dgm:pt>
    <dgm:pt modelId="{A9F5C316-24CA-44AE-9727-AE56E8662C0A}" type="pres">
      <dgm:prSet presAssocID="{43A448E5-2893-467D-A587-BBA0AD69D780}" presName="childComposite" presStyleCnt="0">
        <dgm:presLayoutVars>
          <dgm:chMax val="0"/>
          <dgm:chPref val="0"/>
        </dgm:presLayoutVars>
      </dgm:prSet>
      <dgm:spPr/>
    </dgm:pt>
    <dgm:pt modelId="{E200C967-B178-49EB-BBB5-576C77EA3285}" type="pres">
      <dgm:prSet presAssocID="{43A448E5-2893-467D-A587-BBA0AD69D780}" presName="ChildAccent" presStyleLbl="solidFgAcc1" presStyleIdx="0" presStyleCnt="4"/>
      <dgm:spPr/>
    </dgm:pt>
    <dgm:pt modelId="{C7C3EA20-557B-457C-80A9-690D1D2B8174}" type="pres">
      <dgm:prSet presAssocID="{43A448E5-2893-467D-A587-BBA0AD69D780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F1B138-D2A1-4256-ACD4-40422D3CC025}" type="pres">
      <dgm:prSet presAssocID="{18FB9557-4EF1-4D83-AF05-9336891EB53F}" presName="childComposite" presStyleCnt="0">
        <dgm:presLayoutVars>
          <dgm:chMax val="0"/>
          <dgm:chPref val="0"/>
        </dgm:presLayoutVars>
      </dgm:prSet>
      <dgm:spPr/>
    </dgm:pt>
    <dgm:pt modelId="{18D87827-5517-425C-9831-4687E85550FA}" type="pres">
      <dgm:prSet presAssocID="{18FB9557-4EF1-4D83-AF05-9336891EB53F}" presName="ChildAccent" presStyleLbl="solidFgAcc1" presStyleIdx="1" presStyleCnt="4"/>
      <dgm:spPr/>
    </dgm:pt>
    <dgm:pt modelId="{89833261-DF51-45AE-AA11-C884B28BDF0E}" type="pres">
      <dgm:prSet presAssocID="{18FB9557-4EF1-4D83-AF05-9336891EB53F}" presName="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EDEB87-2B00-497A-96D6-7908C8846F81}" type="pres">
      <dgm:prSet presAssocID="{0E37F8CF-378A-45BB-B214-5AC4DEFFB156}" presName="childComposite" presStyleCnt="0">
        <dgm:presLayoutVars>
          <dgm:chMax val="0"/>
          <dgm:chPref val="0"/>
        </dgm:presLayoutVars>
      </dgm:prSet>
      <dgm:spPr/>
    </dgm:pt>
    <dgm:pt modelId="{44AA3851-EC1D-4E1A-A927-C9E8F20F7A0E}" type="pres">
      <dgm:prSet presAssocID="{0E37F8CF-378A-45BB-B214-5AC4DEFFB156}" presName="ChildAccent" presStyleLbl="solidFgAcc1" presStyleIdx="2" presStyleCnt="4"/>
      <dgm:spPr/>
    </dgm:pt>
    <dgm:pt modelId="{4D7537D8-5440-42DD-B56D-C431FE38E21C}" type="pres">
      <dgm:prSet presAssocID="{0E37F8CF-378A-45BB-B214-5AC4DEFFB156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5BADA2-0BD4-4BBD-B08B-11E70DEEC454}" type="pres">
      <dgm:prSet presAssocID="{9E7EA33E-793D-402E-8ABB-D2BBC92FB0B6}" presName="childComposite" presStyleCnt="0">
        <dgm:presLayoutVars>
          <dgm:chMax val="0"/>
          <dgm:chPref val="0"/>
        </dgm:presLayoutVars>
      </dgm:prSet>
      <dgm:spPr/>
    </dgm:pt>
    <dgm:pt modelId="{03D137C2-6433-404A-A554-53884F59A7DB}" type="pres">
      <dgm:prSet presAssocID="{9E7EA33E-793D-402E-8ABB-D2BBC92FB0B6}" presName="ChildAccent" presStyleLbl="solidFgAcc1" presStyleIdx="3" presStyleCnt="4"/>
      <dgm:spPr/>
    </dgm:pt>
    <dgm:pt modelId="{552B7B2D-397C-492E-8871-D6E4E1E72035}" type="pres">
      <dgm:prSet presAssocID="{9E7EA33E-793D-402E-8ABB-D2BBC92FB0B6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BB3E550-71DD-41E5-8052-EEE7D82138BE}" type="presOf" srcId="{C017A262-9B55-4A52-9CCE-77C03C577B47}" destId="{E6F445A0-D5EB-4618-99D4-CCFAE0D73488}" srcOrd="0" destOrd="0" presId="urn:microsoft.com/office/officeart/2008/layout/SquareAccentList"/>
    <dgm:cxn modelId="{A07EB499-81D2-4050-BE2F-DDB58A42AD7E}" srcId="{C017A262-9B55-4A52-9CCE-77C03C577B47}" destId="{3803B057-065F-4ECE-806E-8A2A366197A0}" srcOrd="0" destOrd="0" parTransId="{422AC46C-D78F-4AEA-BB0D-636B58893F4E}" sibTransId="{C960D8D5-F1B4-4362-BA56-B686EF4A93C9}"/>
    <dgm:cxn modelId="{4C2A0618-A56F-4235-BD18-C651FDBF1D6F}" srcId="{3803B057-065F-4ECE-806E-8A2A366197A0}" destId="{9E7EA33E-793D-402E-8ABB-D2BBC92FB0B6}" srcOrd="3" destOrd="0" parTransId="{2186BEE3-2B6C-4178-ABBA-1B07C5440A3E}" sibTransId="{B5C6B670-28E1-40D4-BD1E-4434D473922E}"/>
    <dgm:cxn modelId="{A09A4265-FD16-4CD0-82A2-90138EB42995}" srcId="{3803B057-065F-4ECE-806E-8A2A366197A0}" destId="{18FB9557-4EF1-4D83-AF05-9336891EB53F}" srcOrd="1" destOrd="0" parTransId="{B64FD926-6BCC-4796-B6AD-443D3718C786}" sibTransId="{59C0D9F4-944B-4A56-AFBA-B2B2992DE385}"/>
    <dgm:cxn modelId="{493480F8-610F-4AC6-A1C7-CE658EBF94AF}" type="presOf" srcId="{9E7EA33E-793D-402E-8ABB-D2BBC92FB0B6}" destId="{552B7B2D-397C-492E-8871-D6E4E1E72035}" srcOrd="0" destOrd="0" presId="urn:microsoft.com/office/officeart/2008/layout/SquareAccentList"/>
    <dgm:cxn modelId="{0F887F15-A8D7-4BE5-80FF-0CD9FF962515}" srcId="{3803B057-065F-4ECE-806E-8A2A366197A0}" destId="{0E37F8CF-378A-45BB-B214-5AC4DEFFB156}" srcOrd="2" destOrd="0" parTransId="{A03838AA-E923-45DD-BE76-F0A1B0D2C0AB}" sibTransId="{241E0B3C-8451-4A95-BEC3-52D12819D693}"/>
    <dgm:cxn modelId="{4A364AE2-4576-4F6F-AF7A-C531C6AC49AF}" type="presOf" srcId="{0E37F8CF-378A-45BB-B214-5AC4DEFFB156}" destId="{4D7537D8-5440-42DD-B56D-C431FE38E21C}" srcOrd="0" destOrd="0" presId="urn:microsoft.com/office/officeart/2008/layout/SquareAccentList"/>
    <dgm:cxn modelId="{201905AE-A115-4F05-97BC-8B1DA2D1357E}" type="presOf" srcId="{18FB9557-4EF1-4D83-AF05-9336891EB53F}" destId="{89833261-DF51-45AE-AA11-C884B28BDF0E}" srcOrd="0" destOrd="0" presId="urn:microsoft.com/office/officeart/2008/layout/SquareAccentList"/>
    <dgm:cxn modelId="{0495256F-6113-409B-B36D-48CC15D357C1}" type="presOf" srcId="{43A448E5-2893-467D-A587-BBA0AD69D780}" destId="{C7C3EA20-557B-457C-80A9-690D1D2B8174}" srcOrd="0" destOrd="0" presId="urn:microsoft.com/office/officeart/2008/layout/SquareAccentList"/>
    <dgm:cxn modelId="{91B9B67C-4EB1-41AA-9CAA-59AC01EDA406}" srcId="{3803B057-065F-4ECE-806E-8A2A366197A0}" destId="{43A448E5-2893-467D-A587-BBA0AD69D780}" srcOrd="0" destOrd="0" parTransId="{E6739816-B7FE-4996-AD37-1E22F7738269}" sibTransId="{96C8330B-02B7-4BA0-93B0-288524FCADBD}"/>
    <dgm:cxn modelId="{2CB8D7B7-7878-4F4E-BC1C-5375ECBF516B}" type="presOf" srcId="{3803B057-065F-4ECE-806E-8A2A366197A0}" destId="{F09BA23D-B9AD-4414-BCBE-491E9A1515A6}" srcOrd="0" destOrd="0" presId="urn:microsoft.com/office/officeart/2008/layout/SquareAccentList"/>
    <dgm:cxn modelId="{A4F46F92-2FAB-4AA2-9207-D40A10EBD7BB}" type="presParOf" srcId="{E6F445A0-D5EB-4618-99D4-CCFAE0D73488}" destId="{0A5F7B01-93E3-41A6-8B8E-AFA086BAE168}" srcOrd="0" destOrd="0" presId="urn:microsoft.com/office/officeart/2008/layout/SquareAccentList"/>
    <dgm:cxn modelId="{FE50095D-AA7D-4368-9F19-B200093EA5AC}" type="presParOf" srcId="{0A5F7B01-93E3-41A6-8B8E-AFA086BAE168}" destId="{309359BE-7635-4DFF-A46F-7EB00AB8526B}" srcOrd="0" destOrd="0" presId="urn:microsoft.com/office/officeart/2008/layout/SquareAccentList"/>
    <dgm:cxn modelId="{6C5796F8-E4C8-4BDA-8348-9512E7DD9B86}" type="presParOf" srcId="{309359BE-7635-4DFF-A46F-7EB00AB8526B}" destId="{4045766A-6CD8-46BC-A155-740F528C8F5F}" srcOrd="0" destOrd="0" presId="urn:microsoft.com/office/officeart/2008/layout/SquareAccentList"/>
    <dgm:cxn modelId="{E4813968-1386-41E7-BAE9-ED867460E58A}" type="presParOf" srcId="{309359BE-7635-4DFF-A46F-7EB00AB8526B}" destId="{6DDF21FE-D593-40BB-B2A6-EF564E3A0D94}" srcOrd="1" destOrd="0" presId="urn:microsoft.com/office/officeart/2008/layout/SquareAccentList"/>
    <dgm:cxn modelId="{54D737CE-F966-4D37-BA49-56F543D9D46B}" type="presParOf" srcId="{309359BE-7635-4DFF-A46F-7EB00AB8526B}" destId="{F09BA23D-B9AD-4414-BCBE-491E9A1515A6}" srcOrd="2" destOrd="0" presId="urn:microsoft.com/office/officeart/2008/layout/SquareAccentList"/>
    <dgm:cxn modelId="{C5905193-882F-4484-92DD-DCC4A5763103}" type="presParOf" srcId="{0A5F7B01-93E3-41A6-8B8E-AFA086BAE168}" destId="{C4991780-BCE6-40B2-AB4E-4BDE6BBC20B3}" srcOrd="1" destOrd="0" presId="urn:microsoft.com/office/officeart/2008/layout/SquareAccentList"/>
    <dgm:cxn modelId="{BF32AAC2-B9F7-482B-9E57-8E31803581C6}" type="presParOf" srcId="{C4991780-BCE6-40B2-AB4E-4BDE6BBC20B3}" destId="{A9F5C316-24CA-44AE-9727-AE56E8662C0A}" srcOrd="0" destOrd="0" presId="urn:microsoft.com/office/officeart/2008/layout/SquareAccentList"/>
    <dgm:cxn modelId="{251E43F0-A160-4247-9AFC-2418CFB58556}" type="presParOf" srcId="{A9F5C316-24CA-44AE-9727-AE56E8662C0A}" destId="{E200C967-B178-49EB-BBB5-576C77EA3285}" srcOrd="0" destOrd="0" presId="urn:microsoft.com/office/officeart/2008/layout/SquareAccentList"/>
    <dgm:cxn modelId="{7251C670-DB49-48E4-B135-CC1E72695145}" type="presParOf" srcId="{A9F5C316-24CA-44AE-9727-AE56E8662C0A}" destId="{C7C3EA20-557B-457C-80A9-690D1D2B8174}" srcOrd="1" destOrd="0" presId="urn:microsoft.com/office/officeart/2008/layout/SquareAccentList"/>
    <dgm:cxn modelId="{008ED402-FAD3-4D11-BFE4-D2A04D4BA9C0}" type="presParOf" srcId="{C4991780-BCE6-40B2-AB4E-4BDE6BBC20B3}" destId="{DCF1B138-D2A1-4256-ACD4-40422D3CC025}" srcOrd="1" destOrd="0" presId="urn:microsoft.com/office/officeart/2008/layout/SquareAccentList"/>
    <dgm:cxn modelId="{290027A3-28E8-40EA-8374-D708FFA23838}" type="presParOf" srcId="{DCF1B138-D2A1-4256-ACD4-40422D3CC025}" destId="{18D87827-5517-425C-9831-4687E85550FA}" srcOrd="0" destOrd="0" presId="urn:microsoft.com/office/officeart/2008/layout/SquareAccentList"/>
    <dgm:cxn modelId="{0B97416B-1379-44AF-9255-A5E9D0351644}" type="presParOf" srcId="{DCF1B138-D2A1-4256-ACD4-40422D3CC025}" destId="{89833261-DF51-45AE-AA11-C884B28BDF0E}" srcOrd="1" destOrd="0" presId="urn:microsoft.com/office/officeart/2008/layout/SquareAccentList"/>
    <dgm:cxn modelId="{F0F36DC7-EA2F-4440-B56F-019059FF181B}" type="presParOf" srcId="{C4991780-BCE6-40B2-AB4E-4BDE6BBC20B3}" destId="{7EEDEB87-2B00-497A-96D6-7908C8846F81}" srcOrd="2" destOrd="0" presId="urn:microsoft.com/office/officeart/2008/layout/SquareAccentList"/>
    <dgm:cxn modelId="{2DBDF9F2-B345-411B-8CCE-E5559436B39A}" type="presParOf" srcId="{7EEDEB87-2B00-497A-96D6-7908C8846F81}" destId="{44AA3851-EC1D-4E1A-A927-C9E8F20F7A0E}" srcOrd="0" destOrd="0" presId="urn:microsoft.com/office/officeart/2008/layout/SquareAccentList"/>
    <dgm:cxn modelId="{24B65C67-B284-497A-BECE-842975AFD4FF}" type="presParOf" srcId="{7EEDEB87-2B00-497A-96D6-7908C8846F81}" destId="{4D7537D8-5440-42DD-B56D-C431FE38E21C}" srcOrd="1" destOrd="0" presId="urn:microsoft.com/office/officeart/2008/layout/SquareAccentList"/>
    <dgm:cxn modelId="{9E6456E5-B3F1-4223-B9D7-DD0C188E7DA0}" type="presParOf" srcId="{C4991780-BCE6-40B2-AB4E-4BDE6BBC20B3}" destId="{6B5BADA2-0BD4-4BBD-B08B-11E70DEEC454}" srcOrd="3" destOrd="0" presId="urn:microsoft.com/office/officeart/2008/layout/SquareAccentList"/>
    <dgm:cxn modelId="{F44150FB-39E6-4BF2-8638-06AB56E9A1AD}" type="presParOf" srcId="{6B5BADA2-0BD4-4BBD-B08B-11E70DEEC454}" destId="{03D137C2-6433-404A-A554-53884F59A7DB}" srcOrd="0" destOrd="0" presId="urn:microsoft.com/office/officeart/2008/layout/SquareAccentList"/>
    <dgm:cxn modelId="{77ED31BD-CF0C-4205-981C-DA4432FC6A59}" type="presParOf" srcId="{6B5BADA2-0BD4-4BBD-B08B-11E70DEEC454}" destId="{552B7B2D-397C-492E-8871-D6E4E1E72035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19739-3991-44B5-AE64-F489414A5019}">
      <dsp:nvSpPr>
        <dsp:cNvPr id="0" name=""/>
        <dsp:cNvSpPr/>
      </dsp:nvSpPr>
      <dsp:spPr>
        <a:xfrm>
          <a:off x="1237134" y="553510"/>
          <a:ext cx="4702572" cy="1469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37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/>
            <a:t>аналізує зміну святкових традицій під впливом глобалізації, комерціалізації та цифрових технологій</a:t>
          </a:r>
          <a:endParaRPr lang="uk-UA" sz="2000" i="1" kern="1200" dirty="0"/>
        </a:p>
      </dsp:txBody>
      <dsp:txXfrm>
        <a:off x="1237134" y="553510"/>
        <a:ext cx="4702572" cy="1469553"/>
      </dsp:txXfrm>
    </dsp:sp>
    <dsp:sp modelId="{D15DDFEA-9E1E-4309-A8CB-C4F8B93DD9BD}">
      <dsp:nvSpPr>
        <dsp:cNvPr id="0" name=""/>
        <dsp:cNvSpPr/>
      </dsp:nvSpPr>
      <dsp:spPr>
        <a:xfrm>
          <a:off x="203015" y="337497"/>
          <a:ext cx="1951739" cy="15430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CD5C4E-5934-4771-995F-FA17DCB662A5}">
      <dsp:nvSpPr>
        <dsp:cNvPr id="0" name=""/>
        <dsp:cNvSpPr/>
      </dsp:nvSpPr>
      <dsp:spPr>
        <a:xfrm>
          <a:off x="1205303" y="2346321"/>
          <a:ext cx="4702572" cy="1469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37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/>
            <a:t>досліджує вплив свят на соціальну ідентичність, культурну пам'ять та суспільну згуртованість</a:t>
          </a:r>
          <a:endParaRPr lang="uk-UA" sz="2000" i="1" kern="1200" dirty="0"/>
        </a:p>
      </dsp:txBody>
      <dsp:txXfrm>
        <a:off x="1205303" y="2346321"/>
        <a:ext cx="4702572" cy="1469553"/>
      </dsp:txXfrm>
    </dsp:sp>
    <dsp:sp modelId="{AC31F895-7081-47C6-B913-EB25D95A2A8B}">
      <dsp:nvSpPr>
        <dsp:cNvPr id="0" name=""/>
        <dsp:cNvSpPr/>
      </dsp:nvSpPr>
      <dsp:spPr>
        <a:xfrm>
          <a:off x="240248" y="2273387"/>
          <a:ext cx="1901724" cy="15430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5F6B7D-BC01-4E9B-BAB3-DC4801BFD093}">
      <dsp:nvSpPr>
        <dsp:cNvPr id="0" name=""/>
        <dsp:cNvSpPr/>
      </dsp:nvSpPr>
      <dsp:spPr>
        <a:xfrm>
          <a:off x="1215525" y="4196326"/>
          <a:ext cx="4702572" cy="146955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37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/>
            <a:t>вивчає, як свята впливають на соціальну інтеграцію, культурні традиції, економіку та політику</a:t>
          </a:r>
          <a:endParaRPr lang="uk-UA" sz="2000" kern="1200" dirty="0"/>
        </a:p>
      </dsp:txBody>
      <dsp:txXfrm>
        <a:off x="1215525" y="4196326"/>
        <a:ext cx="4702572" cy="1469553"/>
      </dsp:txXfrm>
    </dsp:sp>
    <dsp:sp modelId="{C5154E12-1BBC-40F6-8AEE-7E283FD35CA6}">
      <dsp:nvSpPr>
        <dsp:cNvPr id="0" name=""/>
        <dsp:cNvSpPr/>
      </dsp:nvSpPr>
      <dsp:spPr>
        <a:xfrm>
          <a:off x="216025" y="4081900"/>
          <a:ext cx="1942615" cy="15430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F95E6-5AE5-4B8C-9AFE-1944DAEF023C}">
      <dsp:nvSpPr>
        <dsp:cNvPr id="0" name=""/>
        <dsp:cNvSpPr/>
      </dsp:nvSpPr>
      <dsp:spPr>
        <a:xfrm>
          <a:off x="0" y="0"/>
          <a:ext cx="7560840" cy="120688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b="1" kern="1200" noProof="0" dirty="0" smtClean="0"/>
            <a:t>свята як залишки архаїчного мислення, яке пройшло три етапи розвитку:</a:t>
          </a:r>
          <a:endParaRPr lang="uk-UA" sz="3300" b="1" kern="1200" noProof="0" dirty="0"/>
        </a:p>
      </dsp:txBody>
      <dsp:txXfrm>
        <a:off x="0" y="0"/>
        <a:ext cx="7560840" cy="1206884"/>
      </dsp:txXfrm>
    </dsp:sp>
    <dsp:sp modelId="{AF949FEA-0CDF-443A-B579-11487A633392}">
      <dsp:nvSpPr>
        <dsp:cNvPr id="0" name=""/>
        <dsp:cNvSpPr/>
      </dsp:nvSpPr>
      <dsp:spPr>
        <a:xfrm>
          <a:off x="3691" y="1206884"/>
          <a:ext cx="2517818" cy="25344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Магія</a:t>
          </a:r>
          <a:r>
            <a:rPr lang="uk-UA" sz="2400" kern="1200" noProof="0" dirty="0" smtClean="0"/>
            <a:t> (найдавніша форма мислення — віра в здатність людини впливати на природу через ритуали).</a:t>
          </a:r>
          <a:endParaRPr lang="uk-UA" sz="2400" kern="1200" noProof="0" dirty="0"/>
        </a:p>
      </dsp:txBody>
      <dsp:txXfrm>
        <a:off x="3691" y="1206884"/>
        <a:ext cx="2517818" cy="2534457"/>
      </dsp:txXfrm>
    </dsp:sp>
    <dsp:sp modelId="{C04FA576-6D8B-4711-ABB7-86349D52EDEE}">
      <dsp:nvSpPr>
        <dsp:cNvPr id="0" name=""/>
        <dsp:cNvSpPr/>
      </dsp:nvSpPr>
      <dsp:spPr>
        <a:xfrm>
          <a:off x="2521510" y="1206884"/>
          <a:ext cx="2517818" cy="25344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/>
            <a:t>Релігія</a:t>
          </a:r>
          <a:r>
            <a:rPr lang="uk-UA" sz="2400" kern="1200" noProof="0" dirty="0" smtClean="0"/>
            <a:t> (поява віри в надприродні сили та богів, які керують світом).</a:t>
          </a:r>
          <a:endParaRPr lang="uk-UA" sz="2400" kern="1200" noProof="0" dirty="0"/>
        </a:p>
      </dsp:txBody>
      <dsp:txXfrm>
        <a:off x="2521510" y="1206884"/>
        <a:ext cx="2517818" cy="2534457"/>
      </dsp:txXfrm>
    </dsp:sp>
    <dsp:sp modelId="{64E75CEC-462D-4336-B5A6-7D65E0054167}">
      <dsp:nvSpPr>
        <dsp:cNvPr id="0" name=""/>
        <dsp:cNvSpPr/>
      </dsp:nvSpPr>
      <dsp:spPr>
        <a:xfrm>
          <a:off x="5039329" y="1206884"/>
          <a:ext cx="2517818" cy="25344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Наука</a:t>
          </a:r>
          <a:r>
            <a:rPr lang="uk-UA" sz="2400" kern="1200" dirty="0" smtClean="0"/>
            <a:t> (раціональне пояснення світу, що витісняє міфологічне та релігійне мислення).</a:t>
          </a:r>
          <a:endParaRPr lang="uk-UA" sz="2400" kern="1200" dirty="0"/>
        </a:p>
      </dsp:txBody>
      <dsp:txXfrm>
        <a:off x="5039329" y="1206884"/>
        <a:ext cx="2517818" cy="2534457"/>
      </dsp:txXfrm>
    </dsp:sp>
    <dsp:sp modelId="{E3CCB8C8-AECF-45AE-9681-FD7610CF2104}">
      <dsp:nvSpPr>
        <dsp:cNvPr id="0" name=""/>
        <dsp:cNvSpPr/>
      </dsp:nvSpPr>
      <dsp:spPr>
        <a:xfrm>
          <a:off x="0" y="3741341"/>
          <a:ext cx="7560840" cy="28160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B6D0D-C557-4AF3-916A-D8509DDD20FD}">
      <dsp:nvSpPr>
        <dsp:cNvPr id="0" name=""/>
        <dsp:cNvSpPr/>
      </dsp:nvSpPr>
      <dsp:spPr>
        <a:xfrm>
          <a:off x="676514" y="1024368"/>
          <a:ext cx="4846935" cy="5702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555AC8-650C-4A67-AB61-3E226C0CCD76}">
      <dsp:nvSpPr>
        <dsp:cNvPr id="0" name=""/>
        <dsp:cNvSpPr/>
      </dsp:nvSpPr>
      <dsp:spPr>
        <a:xfrm>
          <a:off x="676514" y="1238523"/>
          <a:ext cx="356073" cy="3560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B7FE5-78EE-444A-BE5C-4DDE1FFE0CD3}">
      <dsp:nvSpPr>
        <dsp:cNvPr id="0" name=""/>
        <dsp:cNvSpPr/>
      </dsp:nvSpPr>
      <dsp:spPr>
        <a:xfrm>
          <a:off x="676514" y="0"/>
          <a:ext cx="4846935" cy="1024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Клод </a:t>
          </a:r>
          <a:r>
            <a:rPr lang="ru-RU" sz="2400" b="1" kern="1200" dirty="0" err="1" smtClean="0"/>
            <a:t>Леві-Стросс</a:t>
          </a:r>
          <a:endParaRPr lang="uk-UA" sz="2400" kern="1200" noProof="0" dirty="0"/>
        </a:p>
      </dsp:txBody>
      <dsp:txXfrm>
        <a:off x="676514" y="0"/>
        <a:ext cx="4846935" cy="1024368"/>
      </dsp:txXfrm>
    </dsp:sp>
    <dsp:sp modelId="{60587A86-C2DA-461A-9736-E46D03B63534}">
      <dsp:nvSpPr>
        <dsp:cNvPr id="0" name=""/>
        <dsp:cNvSpPr/>
      </dsp:nvSpPr>
      <dsp:spPr>
        <a:xfrm>
          <a:off x="676514" y="2068519"/>
          <a:ext cx="356064" cy="3560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FC0D89-EDAA-4BDE-8A15-634D35D5E048}">
      <dsp:nvSpPr>
        <dsp:cNvPr id="0" name=""/>
        <dsp:cNvSpPr/>
      </dsp:nvSpPr>
      <dsp:spPr>
        <a:xfrm>
          <a:off x="1015799" y="1831557"/>
          <a:ext cx="4507650" cy="82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Свято </a:t>
          </a:r>
          <a:r>
            <a:rPr lang="uk-UA" sz="2200" kern="1200" noProof="0" dirty="0" smtClean="0"/>
            <a:t>як структура символічних протиставлень</a:t>
          </a:r>
          <a:endParaRPr lang="uk-UA" sz="2200" kern="1200" noProof="0" dirty="0"/>
        </a:p>
      </dsp:txBody>
      <dsp:txXfrm>
        <a:off x="1015799" y="1831557"/>
        <a:ext cx="4507650" cy="829987"/>
      </dsp:txXfrm>
    </dsp:sp>
    <dsp:sp modelId="{9F4BB4CC-8914-421F-A909-4F42F70B5F62}">
      <dsp:nvSpPr>
        <dsp:cNvPr id="0" name=""/>
        <dsp:cNvSpPr/>
      </dsp:nvSpPr>
      <dsp:spPr>
        <a:xfrm>
          <a:off x="676514" y="2898506"/>
          <a:ext cx="356064" cy="3560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254BBF6-6BBC-495F-9CCF-1D4A19C3A3DC}">
      <dsp:nvSpPr>
        <dsp:cNvPr id="0" name=""/>
        <dsp:cNvSpPr/>
      </dsp:nvSpPr>
      <dsp:spPr>
        <a:xfrm>
          <a:off x="1015799" y="2661545"/>
          <a:ext cx="4507650" cy="82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noProof="0" dirty="0" smtClean="0"/>
            <a:t>свята </a:t>
          </a:r>
          <a:r>
            <a:rPr lang="uk-UA" sz="2200" kern="1200" noProof="0" dirty="0" smtClean="0"/>
            <a:t>мають міфологічну основу, яка кодує колективний досвід</a:t>
          </a:r>
          <a:endParaRPr lang="uk-UA" sz="2200" kern="1200" noProof="0" dirty="0"/>
        </a:p>
      </dsp:txBody>
      <dsp:txXfrm>
        <a:off x="1015799" y="2661545"/>
        <a:ext cx="4507650" cy="829987"/>
      </dsp:txXfrm>
    </dsp:sp>
    <dsp:sp modelId="{448F80B0-EA51-4F1B-A4AA-68A42BD94652}">
      <dsp:nvSpPr>
        <dsp:cNvPr id="0" name=""/>
        <dsp:cNvSpPr/>
      </dsp:nvSpPr>
      <dsp:spPr>
        <a:xfrm>
          <a:off x="676514" y="3728494"/>
          <a:ext cx="356064" cy="3560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526303-6A59-443E-961B-F85DA81F4682}">
      <dsp:nvSpPr>
        <dsp:cNvPr id="0" name=""/>
        <dsp:cNvSpPr/>
      </dsp:nvSpPr>
      <dsp:spPr>
        <a:xfrm>
          <a:off x="1015799" y="3491532"/>
          <a:ext cx="4507650" cy="82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вивчав міфи та обряди, наголошуючи на їх символічному значенні.</a:t>
          </a:r>
          <a:endParaRPr lang="uk-UA" sz="2200" kern="1200" noProof="0" dirty="0"/>
        </a:p>
      </dsp:txBody>
      <dsp:txXfrm>
        <a:off x="1015799" y="3491532"/>
        <a:ext cx="4507650" cy="829987"/>
      </dsp:txXfrm>
    </dsp:sp>
    <dsp:sp modelId="{4C33D8E7-C332-452B-99C0-5ED33ECB801B}">
      <dsp:nvSpPr>
        <dsp:cNvPr id="0" name=""/>
        <dsp:cNvSpPr/>
      </dsp:nvSpPr>
      <dsp:spPr>
        <a:xfrm>
          <a:off x="676514" y="4558481"/>
          <a:ext cx="356064" cy="35606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AEE9E66-C413-46C7-AFD4-125BA6DEA3BD}">
      <dsp:nvSpPr>
        <dsp:cNvPr id="0" name=""/>
        <dsp:cNvSpPr/>
      </dsp:nvSpPr>
      <dsp:spPr>
        <a:xfrm>
          <a:off x="1015799" y="4321520"/>
          <a:ext cx="4507650" cy="829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noProof="0" dirty="0" smtClean="0"/>
            <a:t>Свята як циклічні механізми оновлення</a:t>
          </a:r>
          <a:endParaRPr lang="uk-UA" sz="2200" kern="1200" noProof="0" dirty="0"/>
        </a:p>
      </dsp:txBody>
      <dsp:txXfrm>
        <a:off x="1015799" y="4321520"/>
        <a:ext cx="4507650" cy="8299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74B7E-A8B7-4B6C-BC77-879A0A861A7E}">
      <dsp:nvSpPr>
        <dsp:cNvPr id="0" name=""/>
        <dsp:cNvSpPr/>
      </dsp:nvSpPr>
      <dsp:spPr>
        <a:xfrm>
          <a:off x="130608" y="1070957"/>
          <a:ext cx="5067374" cy="5961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6C0F91-95AC-4220-B152-3F359D0A04EF}">
      <dsp:nvSpPr>
        <dsp:cNvPr id="0" name=""/>
        <dsp:cNvSpPr/>
      </dsp:nvSpPr>
      <dsp:spPr>
        <a:xfrm>
          <a:off x="130608" y="1294851"/>
          <a:ext cx="372267" cy="3722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954D-B80A-4629-B935-3C9374BECC69}">
      <dsp:nvSpPr>
        <dsp:cNvPr id="0" name=""/>
        <dsp:cNvSpPr/>
      </dsp:nvSpPr>
      <dsp:spPr>
        <a:xfrm>
          <a:off x="130608" y="0"/>
          <a:ext cx="5067374" cy="1070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Віктор </a:t>
          </a:r>
          <a:r>
            <a:rPr lang="uk-UA" sz="2400" b="1" kern="1200" dirty="0" err="1" smtClean="0"/>
            <a:t>Тернер</a:t>
          </a:r>
          <a:endParaRPr lang="uk-UA" sz="2400" kern="1200" noProof="0" dirty="0"/>
        </a:p>
      </dsp:txBody>
      <dsp:txXfrm>
        <a:off x="130608" y="0"/>
        <a:ext cx="5067374" cy="1070957"/>
      </dsp:txXfrm>
    </dsp:sp>
    <dsp:sp modelId="{37A948A2-B695-4DD5-9815-9C1DD59C5B4D}">
      <dsp:nvSpPr>
        <dsp:cNvPr id="0" name=""/>
        <dsp:cNvSpPr/>
      </dsp:nvSpPr>
      <dsp:spPr>
        <a:xfrm>
          <a:off x="130608" y="2162595"/>
          <a:ext cx="372258" cy="3722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DFDCE5B-D6EC-4EE8-AFF2-3D18A56BE45F}">
      <dsp:nvSpPr>
        <dsp:cNvPr id="0" name=""/>
        <dsp:cNvSpPr/>
      </dsp:nvSpPr>
      <dsp:spPr>
        <a:xfrm>
          <a:off x="485325" y="1914857"/>
          <a:ext cx="4712658" cy="8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розвинув концепцію </a:t>
          </a:r>
          <a:r>
            <a:rPr lang="uk-UA" sz="1800" b="1" i="1" kern="1200" dirty="0" err="1" smtClean="0"/>
            <a:t>лімінальності</a:t>
          </a:r>
          <a:r>
            <a:rPr lang="uk-UA" sz="1800" kern="1200" dirty="0" smtClean="0"/>
            <a:t> - </a:t>
          </a:r>
          <a:r>
            <a:rPr lang="ru-RU" sz="1800" kern="1200" dirty="0" smtClean="0"/>
            <a:t>фазу ритуалу, </a:t>
          </a:r>
          <a:r>
            <a:rPr lang="uk-UA" sz="1800" kern="1200" noProof="0" dirty="0" smtClean="0"/>
            <a:t>коли учасники виходять за межі звичних ролей, соціальних статусів і норм</a:t>
          </a:r>
          <a:r>
            <a:rPr lang="uk-UA" sz="1800" kern="1200" dirty="0" smtClean="0"/>
            <a:t>.</a:t>
          </a:r>
          <a:endParaRPr lang="uk-UA" sz="1800" kern="1200" dirty="0"/>
        </a:p>
      </dsp:txBody>
      <dsp:txXfrm>
        <a:off x="485325" y="1914857"/>
        <a:ext cx="4712658" cy="867735"/>
      </dsp:txXfrm>
    </dsp:sp>
    <dsp:sp modelId="{0AE075A0-12F5-4FBD-984A-69018FACDD20}">
      <dsp:nvSpPr>
        <dsp:cNvPr id="0" name=""/>
        <dsp:cNvSpPr/>
      </dsp:nvSpPr>
      <dsp:spPr>
        <a:xfrm>
          <a:off x="130608" y="3030331"/>
          <a:ext cx="372258" cy="3722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FA07453-B244-4A1E-B800-F0D15AA0BAF7}">
      <dsp:nvSpPr>
        <dsp:cNvPr id="0" name=""/>
        <dsp:cNvSpPr/>
      </dsp:nvSpPr>
      <dsp:spPr>
        <a:xfrm>
          <a:off x="485325" y="2782592"/>
          <a:ext cx="4712658" cy="8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Свята як </a:t>
          </a:r>
          <a:r>
            <a:rPr lang="uk-UA" sz="1800" b="1" kern="1200" dirty="0" err="1" smtClean="0"/>
            <a:t>антиструктура</a:t>
          </a:r>
          <a:r>
            <a:rPr lang="uk-UA" sz="1800" kern="1200" dirty="0" smtClean="0"/>
            <a:t> – «все дозволено» </a:t>
          </a:r>
          <a:endParaRPr lang="uk-UA" sz="1800" kern="1200" dirty="0"/>
        </a:p>
      </dsp:txBody>
      <dsp:txXfrm>
        <a:off x="485325" y="2782592"/>
        <a:ext cx="4712658" cy="867735"/>
      </dsp:txXfrm>
    </dsp:sp>
    <dsp:sp modelId="{18AE873B-6A06-4E3B-BD39-AD9A58A9C9DA}">
      <dsp:nvSpPr>
        <dsp:cNvPr id="0" name=""/>
        <dsp:cNvSpPr/>
      </dsp:nvSpPr>
      <dsp:spPr>
        <a:xfrm>
          <a:off x="130608" y="3898066"/>
          <a:ext cx="372258" cy="3722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48ABF86-BF2E-4E80-A6EC-D94AD01DEB8F}">
      <dsp:nvSpPr>
        <dsp:cNvPr id="0" name=""/>
        <dsp:cNvSpPr/>
      </dsp:nvSpPr>
      <dsp:spPr>
        <a:xfrm>
          <a:off x="485325" y="3650327"/>
          <a:ext cx="4712658" cy="8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"</a:t>
          </a:r>
          <a:r>
            <a:rPr lang="uk-UA" sz="1800" b="1" kern="1200" noProof="0" dirty="0" err="1" smtClean="0"/>
            <a:t>комунітас</a:t>
          </a:r>
          <a:r>
            <a:rPr lang="uk-UA" sz="1800" kern="1200" noProof="0" dirty="0" smtClean="0"/>
            <a:t>" — емоційна єдність, яку переживає група у святковий момент</a:t>
          </a:r>
          <a:endParaRPr lang="uk-UA" sz="1800" kern="1200" noProof="0" dirty="0"/>
        </a:p>
      </dsp:txBody>
      <dsp:txXfrm>
        <a:off x="485325" y="3650327"/>
        <a:ext cx="4712658" cy="867735"/>
      </dsp:txXfrm>
    </dsp:sp>
    <dsp:sp modelId="{444B92D8-4380-4A9C-9EFE-1CCB58EFE178}">
      <dsp:nvSpPr>
        <dsp:cNvPr id="0" name=""/>
        <dsp:cNvSpPr/>
      </dsp:nvSpPr>
      <dsp:spPr>
        <a:xfrm>
          <a:off x="130608" y="4765801"/>
          <a:ext cx="372258" cy="3722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4146E77-207D-4F99-B025-4D5321D68B3C}">
      <dsp:nvSpPr>
        <dsp:cNvPr id="0" name=""/>
        <dsp:cNvSpPr/>
      </dsp:nvSpPr>
      <dsp:spPr>
        <a:xfrm>
          <a:off x="485325" y="4518063"/>
          <a:ext cx="4712658" cy="8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0" dirty="0" smtClean="0"/>
            <a:t>Свято як </a:t>
          </a:r>
          <a:r>
            <a:rPr lang="uk-UA" sz="1800" kern="1200" noProof="0" dirty="0" smtClean="0"/>
            <a:t>простір свободи та змін</a:t>
          </a:r>
          <a:endParaRPr lang="uk-UA" sz="1800" kern="1200" noProof="0" dirty="0"/>
        </a:p>
      </dsp:txBody>
      <dsp:txXfrm>
        <a:off x="485325" y="4518063"/>
        <a:ext cx="4712658" cy="867735"/>
      </dsp:txXfrm>
    </dsp:sp>
    <dsp:sp modelId="{37E9A1B9-19CF-4B61-A072-D6FEE3C3280E}">
      <dsp:nvSpPr>
        <dsp:cNvPr id="0" name=""/>
        <dsp:cNvSpPr/>
      </dsp:nvSpPr>
      <dsp:spPr>
        <a:xfrm>
          <a:off x="130608" y="5633537"/>
          <a:ext cx="372258" cy="3722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3658247-6EFD-436B-95DD-00BB2975383E}">
      <dsp:nvSpPr>
        <dsp:cNvPr id="0" name=""/>
        <dsp:cNvSpPr/>
      </dsp:nvSpPr>
      <dsp:spPr>
        <a:xfrm>
          <a:off x="485325" y="5385798"/>
          <a:ext cx="4712658" cy="86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динамічний підхід — </a:t>
          </a:r>
          <a:r>
            <a:rPr lang="uk-UA" sz="1800" b="0" kern="1200" noProof="0" dirty="0" smtClean="0"/>
            <a:t>свята як процеси, а не просто події</a:t>
          </a:r>
          <a:r>
            <a:rPr lang="ru-RU" sz="1800" b="0" kern="1200" dirty="0" smtClean="0"/>
            <a:t>.</a:t>
          </a:r>
          <a:endParaRPr lang="uk-UA" sz="1800" b="0" kern="1200" noProof="0" dirty="0"/>
        </a:p>
      </dsp:txBody>
      <dsp:txXfrm>
        <a:off x="485325" y="5385798"/>
        <a:ext cx="4712658" cy="8677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5766A-6CD8-46BC-A155-740F528C8F5F}">
      <dsp:nvSpPr>
        <dsp:cNvPr id="0" name=""/>
        <dsp:cNvSpPr/>
      </dsp:nvSpPr>
      <dsp:spPr>
        <a:xfrm>
          <a:off x="1229310" y="1215287"/>
          <a:ext cx="5750291" cy="67650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DDF21FE-D593-40BB-B2A6-EF564E3A0D94}">
      <dsp:nvSpPr>
        <dsp:cNvPr id="0" name=""/>
        <dsp:cNvSpPr/>
      </dsp:nvSpPr>
      <dsp:spPr>
        <a:xfrm>
          <a:off x="1229310" y="1469355"/>
          <a:ext cx="422437" cy="422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BA23D-B9AD-4414-BCBE-491E9A1515A6}">
      <dsp:nvSpPr>
        <dsp:cNvPr id="0" name=""/>
        <dsp:cNvSpPr/>
      </dsp:nvSpPr>
      <dsp:spPr>
        <a:xfrm>
          <a:off x="1229310" y="0"/>
          <a:ext cx="5750291" cy="1215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Роберт Мертон</a:t>
          </a:r>
          <a:endParaRPr lang="uk-UA" sz="2400" kern="1200" noProof="0" dirty="0"/>
        </a:p>
      </dsp:txBody>
      <dsp:txXfrm>
        <a:off x="1229310" y="0"/>
        <a:ext cx="5750291" cy="1215287"/>
      </dsp:txXfrm>
    </dsp:sp>
    <dsp:sp modelId="{E200C967-B178-49EB-BBB5-576C77EA3285}">
      <dsp:nvSpPr>
        <dsp:cNvPr id="0" name=""/>
        <dsp:cNvSpPr/>
      </dsp:nvSpPr>
      <dsp:spPr>
        <a:xfrm>
          <a:off x="1229310" y="2454043"/>
          <a:ext cx="422426" cy="4224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C3EA20-557B-457C-80A9-690D1D2B8174}">
      <dsp:nvSpPr>
        <dsp:cNvPr id="0" name=""/>
        <dsp:cNvSpPr/>
      </dsp:nvSpPr>
      <dsp:spPr>
        <a:xfrm>
          <a:off x="1631830" y="2172917"/>
          <a:ext cx="5347771" cy="984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err="1" smtClean="0"/>
            <a:t>маніфестні</a:t>
          </a:r>
          <a:r>
            <a:rPr lang="uk-UA" sz="1800" b="1" kern="1200" noProof="0" dirty="0" smtClean="0"/>
            <a:t> (відкриті) </a:t>
          </a:r>
          <a:r>
            <a:rPr lang="uk-UA" sz="1800" kern="1200" noProof="0" dirty="0" smtClean="0"/>
            <a:t>— те, що декларується явно</a:t>
          </a:r>
          <a:endParaRPr lang="uk-UA" sz="1800" kern="1200" noProof="0" dirty="0"/>
        </a:p>
      </dsp:txBody>
      <dsp:txXfrm>
        <a:off x="1631830" y="2172917"/>
        <a:ext cx="5347771" cy="984677"/>
      </dsp:txXfrm>
    </dsp:sp>
    <dsp:sp modelId="{18D87827-5517-425C-9831-4687E85550FA}">
      <dsp:nvSpPr>
        <dsp:cNvPr id="0" name=""/>
        <dsp:cNvSpPr/>
      </dsp:nvSpPr>
      <dsp:spPr>
        <a:xfrm>
          <a:off x="1229310" y="3438721"/>
          <a:ext cx="422426" cy="4224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833261-DF51-45AE-AA11-C884B28BDF0E}">
      <dsp:nvSpPr>
        <dsp:cNvPr id="0" name=""/>
        <dsp:cNvSpPr/>
      </dsp:nvSpPr>
      <dsp:spPr>
        <a:xfrm>
          <a:off x="1631830" y="3157595"/>
          <a:ext cx="5347771" cy="984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латентні (приховані) функції </a:t>
          </a:r>
          <a:r>
            <a:rPr lang="ru-RU" sz="1800" b="1" kern="1200" noProof="0" dirty="0" smtClean="0"/>
            <a:t> те, </a:t>
          </a:r>
          <a:r>
            <a:rPr lang="uk-UA" sz="1800" b="0" kern="1200" noProof="0" dirty="0" smtClean="0"/>
            <a:t>що не проговорюється, але насправді відбувається</a:t>
          </a:r>
          <a:endParaRPr lang="uk-UA" sz="1800" b="0" kern="1200" noProof="0" dirty="0"/>
        </a:p>
      </dsp:txBody>
      <dsp:txXfrm>
        <a:off x="1631830" y="3157595"/>
        <a:ext cx="5347771" cy="984677"/>
      </dsp:txXfrm>
    </dsp:sp>
    <dsp:sp modelId="{44AA3851-EC1D-4E1A-A927-C9E8F20F7A0E}">
      <dsp:nvSpPr>
        <dsp:cNvPr id="0" name=""/>
        <dsp:cNvSpPr/>
      </dsp:nvSpPr>
      <dsp:spPr>
        <a:xfrm>
          <a:off x="1229310" y="4423398"/>
          <a:ext cx="422426" cy="4224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D7537D8-5440-42DD-B56D-C431FE38E21C}">
      <dsp:nvSpPr>
        <dsp:cNvPr id="0" name=""/>
        <dsp:cNvSpPr/>
      </dsp:nvSpPr>
      <dsp:spPr>
        <a:xfrm>
          <a:off x="1631830" y="4142273"/>
          <a:ext cx="5347771" cy="984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noProof="0" dirty="0" smtClean="0"/>
            <a:t>Свята як </a:t>
          </a:r>
          <a:r>
            <a:rPr lang="uk-UA" sz="1800" b="1" kern="1200" noProof="0" dirty="0" smtClean="0"/>
            <a:t>соціальні стабілізатори </a:t>
          </a:r>
          <a:r>
            <a:rPr lang="uk-UA" sz="1800" b="0" kern="1200" noProof="0" dirty="0" smtClean="0"/>
            <a:t>(</a:t>
          </a:r>
          <a:r>
            <a:rPr lang="uk-UA" sz="1800" b="0" u="sng" kern="1200" noProof="0" dirty="0" smtClean="0"/>
            <a:t>випустити пару </a:t>
          </a:r>
          <a:r>
            <a:rPr lang="uk-UA" sz="1800" b="0" kern="1200" noProof="0" dirty="0" smtClean="0"/>
            <a:t>— що зменшує напруження, конфлікти, втому. </a:t>
          </a:r>
          <a:r>
            <a:rPr lang="uk-UA" sz="1800" b="0" u="sng" kern="1200" noProof="0" dirty="0" smtClean="0"/>
            <a:t>Свята підтримують соціальну згурто</a:t>
          </a:r>
          <a:r>
            <a:rPr lang="uk-UA" sz="1800" b="0" kern="1200" noProof="0" dirty="0" smtClean="0"/>
            <a:t>ваність)</a:t>
          </a:r>
          <a:endParaRPr lang="uk-UA" sz="1800" b="0" kern="1200" noProof="0" dirty="0"/>
        </a:p>
      </dsp:txBody>
      <dsp:txXfrm>
        <a:off x="1631830" y="4142273"/>
        <a:ext cx="5347771" cy="984677"/>
      </dsp:txXfrm>
    </dsp:sp>
    <dsp:sp modelId="{03D137C2-6433-404A-A554-53884F59A7DB}">
      <dsp:nvSpPr>
        <dsp:cNvPr id="0" name=""/>
        <dsp:cNvSpPr/>
      </dsp:nvSpPr>
      <dsp:spPr>
        <a:xfrm>
          <a:off x="1229310" y="5408076"/>
          <a:ext cx="422426" cy="4224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52B7B2D-397C-492E-8871-D6E4E1E72035}">
      <dsp:nvSpPr>
        <dsp:cNvPr id="0" name=""/>
        <dsp:cNvSpPr/>
      </dsp:nvSpPr>
      <dsp:spPr>
        <a:xfrm>
          <a:off x="1631830" y="5126951"/>
          <a:ext cx="5347771" cy="984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Свято і </a:t>
          </a:r>
          <a:r>
            <a:rPr lang="uk-UA" sz="1800" b="1" kern="1200" noProof="0" dirty="0" err="1" smtClean="0"/>
            <a:t>девіація</a:t>
          </a:r>
          <a:r>
            <a:rPr lang="uk-UA" sz="1800" b="1" kern="1200" noProof="0" dirty="0" smtClean="0"/>
            <a:t> </a:t>
          </a:r>
          <a:r>
            <a:rPr lang="ru-RU" sz="1800" b="0" kern="1200" noProof="0" dirty="0" smtClean="0"/>
            <a:t>- </a:t>
          </a:r>
          <a:r>
            <a:rPr lang="uk-UA" sz="1800" b="0" kern="1200" noProof="0" dirty="0" smtClean="0"/>
            <a:t>під час свят часто порушуються норми (шум, алкоголь, вільна поведінка), але суспільство "дозволяє" ці порушення</a:t>
          </a:r>
          <a:endParaRPr lang="uk-UA" sz="1800" b="0" kern="1200" noProof="0" dirty="0"/>
        </a:p>
      </dsp:txBody>
      <dsp:txXfrm>
        <a:off x="1631830" y="5126951"/>
        <a:ext cx="5347771" cy="984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06.04.2025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424" y="836712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14.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Соціологія свята.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4800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67608" y="332656"/>
            <a:ext cx="7056784" cy="100811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(середина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384" y="1484784"/>
            <a:ext cx="61926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/>
              <a:t>Клод </a:t>
            </a:r>
            <a:r>
              <a:rPr lang="uk-UA" sz="2000" b="1" i="1" dirty="0" err="1"/>
              <a:t>Леві-Стросс</a:t>
            </a:r>
            <a:endParaRPr lang="uk-UA" sz="2000" b="1" i="1" dirty="0"/>
          </a:p>
          <a:p>
            <a:pPr algn="ctr"/>
            <a:r>
              <a:rPr lang="uk-UA" sz="2000" i="1" dirty="0" smtClean="0"/>
              <a:t>Свято </a:t>
            </a:r>
            <a:r>
              <a:rPr lang="uk-UA" sz="2000" i="1" dirty="0"/>
              <a:t>як структура символічних протиставлень</a:t>
            </a:r>
            <a:endParaRPr lang="uk-UA" sz="2000" dirty="0"/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Приклад</a:t>
            </a:r>
            <a:r>
              <a:rPr lang="uk-UA" sz="2000" b="1" dirty="0"/>
              <a:t>: </a:t>
            </a:r>
            <a:r>
              <a:rPr lang="uk-UA" sz="2000" b="1" dirty="0" smtClean="0"/>
              <a:t>Різдво </a:t>
            </a:r>
            <a:r>
              <a:rPr lang="uk-UA" sz="2000" dirty="0" smtClean="0"/>
              <a:t>- </a:t>
            </a:r>
            <a:r>
              <a:rPr lang="uk-UA" sz="2000" b="1" dirty="0"/>
              <a:t>не просто релігійне свято</a:t>
            </a:r>
            <a:r>
              <a:rPr lang="uk-UA" sz="2000" dirty="0"/>
              <a:t>, а </a:t>
            </a:r>
            <a:r>
              <a:rPr lang="uk-UA" sz="2000" b="1" dirty="0"/>
              <a:t>реконструкція міфу про відродження життя</a:t>
            </a:r>
            <a:r>
              <a:rPr lang="uk-UA" sz="2000" dirty="0"/>
              <a:t>, що закладена в культурній свідомості.</a:t>
            </a:r>
          </a:p>
          <a:p>
            <a:pPr algn="just"/>
            <a:r>
              <a:rPr lang="uk-UA" sz="2000" dirty="0"/>
              <a:t>Світло Різдвяної зірки — символ надії. Народження Ісуса — перемога життя над смертю.</a:t>
            </a:r>
          </a:p>
          <a:p>
            <a:pPr algn="just"/>
            <a:endParaRPr lang="uk-UA" sz="2000" b="1" i="1" dirty="0" smtClean="0"/>
          </a:p>
          <a:p>
            <a:pPr algn="just"/>
            <a:r>
              <a:rPr lang="uk-UA" sz="2000" b="1" i="1" dirty="0" smtClean="0"/>
              <a:t>Висновок</a:t>
            </a:r>
            <a:r>
              <a:rPr lang="uk-UA" sz="2000" i="1" dirty="0"/>
              <a:t>: </a:t>
            </a:r>
            <a:r>
              <a:rPr lang="uk-UA" sz="2000" i="1" dirty="0" err="1"/>
              <a:t>Леві-Стросс</a:t>
            </a:r>
            <a:r>
              <a:rPr lang="uk-UA" sz="2000" i="1" dirty="0"/>
              <a:t> показує, що свято — це спосіб </a:t>
            </a:r>
            <a:r>
              <a:rPr lang="uk-UA" sz="2000" b="1" i="1" dirty="0"/>
              <a:t>упорядкування світу</a:t>
            </a:r>
            <a:r>
              <a:rPr lang="uk-UA" sz="2000" i="1" dirty="0"/>
              <a:t> через символи. Люди "переживають" міф, навіть якщо не усвідомлюють цього.</a:t>
            </a:r>
          </a:p>
          <a:p>
            <a:pPr algn="just"/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707" y="1916833"/>
            <a:ext cx="443281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21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76406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079776" y="116632"/>
            <a:ext cx="6264696" cy="1025497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(сер.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43955242"/>
              </p:ext>
            </p:extLst>
          </p:nvPr>
        </p:nvGraphicFramePr>
        <p:xfrm>
          <a:off x="1271464" y="408368"/>
          <a:ext cx="532859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Овал 7"/>
          <p:cNvSpPr/>
          <p:nvPr/>
        </p:nvSpPr>
        <p:spPr>
          <a:xfrm>
            <a:off x="6960096" y="1628800"/>
            <a:ext cx="3732516" cy="3528392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9922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76406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775520" y="171255"/>
            <a:ext cx="9793088" cy="36004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(сер.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999134"/>
            <a:ext cx="6837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err="1"/>
              <a:t>Віктор</a:t>
            </a:r>
            <a:r>
              <a:rPr lang="ru-RU" sz="2000" b="1" i="1" dirty="0"/>
              <a:t> Тернер</a:t>
            </a:r>
          </a:p>
          <a:p>
            <a:pPr algn="ctr"/>
            <a:r>
              <a:rPr lang="ru-RU" sz="2000" i="1" dirty="0" smtClean="0"/>
              <a:t>Свято </a:t>
            </a:r>
            <a:r>
              <a:rPr lang="ru-RU" sz="2000" i="1" dirty="0"/>
              <a:t>як </a:t>
            </a:r>
            <a:r>
              <a:rPr lang="ru-RU" sz="2000" i="1" dirty="0" err="1"/>
              <a:t>лімінальний</a:t>
            </a:r>
            <a:r>
              <a:rPr lang="ru-RU" sz="2000" i="1" dirty="0"/>
              <a:t> </a:t>
            </a:r>
            <a:r>
              <a:rPr lang="ru-RU" sz="2000" i="1" dirty="0" err="1"/>
              <a:t>період</a:t>
            </a:r>
            <a:r>
              <a:rPr lang="ru-RU" sz="2000" i="1" dirty="0"/>
              <a:t> і </a:t>
            </a:r>
            <a:r>
              <a:rPr lang="ru-RU" sz="2000" i="1" dirty="0" err="1" smtClean="0"/>
              <a:t>антиструктура</a:t>
            </a:r>
            <a:endParaRPr lang="ru-RU" sz="2000" i="1" dirty="0" smtClean="0"/>
          </a:p>
          <a:p>
            <a:pPr algn="just"/>
            <a:endParaRPr lang="ru-RU" sz="2000" i="1" dirty="0" smtClean="0"/>
          </a:p>
          <a:p>
            <a:pPr algn="just"/>
            <a:r>
              <a:rPr lang="uk-UA" sz="2000" b="1" dirty="0"/>
              <a:t>Приклад: Карнавал (наприклад, у Бразилії, Венеції)</a:t>
            </a:r>
          </a:p>
          <a:p>
            <a:r>
              <a:rPr lang="uk-UA" sz="2000" dirty="0"/>
              <a:t>Під час карнавалу </a:t>
            </a:r>
            <a:r>
              <a:rPr lang="uk-UA" sz="2000" b="1" dirty="0"/>
              <a:t>скасовуються звичні правила</a:t>
            </a:r>
            <a:r>
              <a:rPr lang="uk-UA" sz="2000" dirty="0"/>
              <a:t>:</a:t>
            </a:r>
            <a:br>
              <a:rPr lang="uk-UA" sz="2000" dirty="0"/>
            </a:br>
            <a:r>
              <a:rPr lang="uk-UA" sz="2000" dirty="0"/>
              <a:t>— люди перевдягаються,</a:t>
            </a:r>
            <a:br>
              <a:rPr lang="uk-UA" sz="2000" dirty="0"/>
            </a:br>
            <a:r>
              <a:rPr lang="uk-UA" sz="2000" dirty="0"/>
              <a:t>— бідні можуть уявно бути багатими,</a:t>
            </a:r>
            <a:br>
              <a:rPr lang="uk-UA" sz="2000" dirty="0"/>
            </a:br>
            <a:r>
              <a:rPr lang="uk-UA" sz="2000" dirty="0"/>
              <a:t>— відбувається "соціальне перевертання".</a:t>
            </a:r>
          </a:p>
          <a:p>
            <a:pPr algn="just"/>
            <a:r>
              <a:rPr lang="uk-UA" sz="2000" dirty="0"/>
              <a:t>Це </a:t>
            </a:r>
            <a:r>
              <a:rPr lang="uk-UA" sz="2000" b="1" dirty="0" err="1"/>
              <a:t>лімінальний</a:t>
            </a:r>
            <a:r>
              <a:rPr lang="uk-UA" sz="2000" b="1" dirty="0"/>
              <a:t> простір</a:t>
            </a:r>
            <a:r>
              <a:rPr lang="uk-UA" sz="2000" dirty="0"/>
              <a:t> — між "старим" і "новим", між повсякденням і сакральним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/>
          </a:p>
          <a:p>
            <a:pPr algn="just"/>
            <a:r>
              <a:rPr lang="uk-UA" sz="2000" b="1" i="1" dirty="0" smtClean="0"/>
              <a:t>Висновок</a:t>
            </a:r>
            <a:r>
              <a:rPr lang="uk-UA" sz="2000" i="1" dirty="0"/>
              <a:t>: </a:t>
            </a:r>
            <a:r>
              <a:rPr lang="uk-UA" sz="2000" i="1" dirty="0" err="1"/>
              <a:t>Тернер</a:t>
            </a:r>
            <a:r>
              <a:rPr lang="uk-UA" sz="2000" i="1" dirty="0"/>
              <a:t> доводить, що такі свята потрібні для </a:t>
            </a:r>
            <a:r>
              <a:rPr lang="uk-UA" sz="2000" b="1" i="1" dirty="0"/>
              <a:t>соціального "перезавантаження"</a:t>
            </a:r>
            <a:r>
              <a:rPr lang="uk-UA" sz="2000" i="1" dirty="0"/>
              <a:t> — щоб люди могли тимчасово вийти зі своїх ролей і знову інтегруватися в суспільство.</a:t>
            </a:r>
          </a:p>
          <a:p>
            <a:pPr algn="just"/>
            <a:endParaRPr lang="uk-UA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181" y="999134"/>
            <a:ext cx="3781999" cy="2515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19" y="3982002"/>
            <a:ext cx="3976522" cy="22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6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68896" y="-69401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775520" y="171255"/>
            <a:ext cx="9793088" cy="36004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(сер.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0526140"/>
              </p:ext>
            </p:extLst>
          </p:nvPr>
        </p:nvGraphicFramePr>
        <p:xfrm>
          <a:off x="-528736" y="332656"/>
          <a:ext cx="820891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Овал 7"/>
          <p:cNvSpPr/>
          <p:nvPr/>
        </p:nvSpPr>
        <p:spPr>
          <a:xfrm>
            <a:off x="7362090" y="1196752"/>
            <a:ext cx="3516492" cy="3588499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5564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76406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727848" y="198565"/>
            <a:ext cx="6480720" cy="665457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(сер.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096" y="1052737"/>
            <a:ext cx="75380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Роберт Мертон</a:t>
            </a:r>
            <a:endParaRPr lang="uk-UA" sz="2000" dirty="0"/>
          </a:p>
          <a:p>
            <a:pPr algn="ctr"/>
            <a:r>
              <a:rPr lang="uk-UA" sz="2000" i="1" dirty="0"/>
              <a:t>Свято як стабілізатор із явними й прихованими </a:t>
            </a:r>
            <a:r>
              <a:rPr lang="uk-UA" sz="2000" i="1" dirty="0" smtClean="0"/>
              <a:t>функціями</a:t>
            </a:r>
          </a:p>
          <a:p>
            <a:pPr algn="ctr"/>
            <a:endParaRPr lang="uk-UA" sz="2000" dirty="0"/>
          </a:p>
          <a:p>
            <a:pPr algn="just"/>
            <a:r>
              <a:rPr lang="uk-UA" sz="2000" b="1" dirty="0" smtClean="0"/>
              <a:t>Приклад</a:t>
            </a:r>
            <a:r>
              <a:rPr lang="uk-UA" sz="2000" b="1" dirty="0"/>
              <a:t>: День Незалежності (будь-якої країни)</a:t>
            </a:r>
          </a:p>
          <a:p>
            <a:pPr algn="just"/>
            <a:r>
              <a:rPr lang="uk-UA" sz="2000" b="1" dirty="0" err="1"/>
              <a:t>Маніфестна</a:t>
            </a:r>
            <a:r>
              <a:rPr lang="uk-UA" sz="2000" b="1" dirty="0"/>
              <a:t> функція</a:t>
            </a:r>
            <a:r>
              <a:rPr lang="uk-UA" sz="2000" dirty="0"/>
              <a:t>: офіційне вшанування історичної події, демонстрація патріотизму.</a:t>
            </a:r>
          </a:p>
          <a:p>
            <a:pPr algn="just"/>
            <a:r>
              <a:rPr lang="uk-UA" sz="2000" b="1" dirty="0"/>
              <a:t>Латентні функції</a:t>
            </a:r>
            <a:r>
              <a:rPr lang="uk-UA" sz="2000" dirty="0"/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зміцнення національної єдності,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спільні ритуали (паради, гімн, салюти) створюють </a:t>
            </a:r>
            <a:r>
              <a:rPr lang="uk-UA" sz="2000" b="1" dirty="0"/>
              <a:t>відчуття причетності</a:t>
            </a:r>
            <a:r>
              <a:rPr lang="uk-UA" sz="2000" dirty="0"/>
              <a:t>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можливість відпочити, зібратись із родиною, розважитись</a:t>
            </a:r>
            <a:r>
              <a:rPr lang="uk-UA" sz="2000" dirty="0" smtClean="0"/>
              <a:t>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uk-UA" sz="2000" dirty="0"/>
          </a:p>
          <a:p>
            <a:pPr algn="just"/>
            <a:r>
              <a:rPr lang="uk-UA" sz="2000" b="1" i="1" dirty="0" smtClean="0"/>
              <a:t>Висновок</a:t>
            </a:r>
            <a:r>
              <a:rPr lang="uk-UA" sz="2000" i="1" dirty="0"/>
              <a:t>: Свято виконує </a:t>
            </a:r>
            <a:r>
              <a:rPr lang="uk-UA" sz="2000" b="1" i="1" dirty="0"/>
              <a:t>підтримуючу функцію для суспільства</a:t>
            </a:r>
            <a:r>
              <a:rPr lang="uk-UA" sz="2000" i="1" dirty="0"/>
              <a:t>, навіть якщо люди не задумуються про це. Це </a:t>
            </a:r>
            <a:r>
              <a:rPr lang="uk-UA" sz="2000" b="1" i="1" dirty="0"/>
              <a:t>контрольоване "вивільнення енергії"</a:t>
            </a:r>
            <a:r>
              <a:rPr lang="uk-UA" sz="2000" i="1" dirty="0"/>
              <a:t>, яке не руйнує систему, а навпаки — підсилює її.</a:t>
            </a:r>
          </a:p>
          <a:p>
            <a:pPr algn="just"/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01" y="1153995"/>
            <a:ext cx="4117640" cy="27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3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0864" y="-607605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11624" y="692696"/>
            <a:ext cx="8352928" cy="28803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(сер. XX ст.)</a:t>
            </a:r>
            <a:endParaRPr lang="uk-UA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922330"/>
              </p:ext>
            </p:extLst>
          </p:nvPr>
        </p:nvGraphicFramePr>
        <p:xfrm>
          <a:off x="479376" y="1340768"/>
          <a:ext cx="11089231" cy="5063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44070"/>
                <a:gridCol w="1824810"/>
                <a:gridCol w="2807400"/>
                <a:gridCol w="1965180"/>
                <a:gridCol w="2947771"/>
              </a:tblGrid>
              <a:tr h="990069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</a:rPr>
                        <a:t>Соціолог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</a:rPr>
                        <a:t>Основна ідея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</a:rPr>
                        <a:t>Погляд на свято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solidFill>
                            <a:schemeClr val="tx1"/>
                          </a:solidFill>
                        </a:rPr>
                        <a:t>Вклад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chemeClr val="tx1"/>
                          </a:solidFill>
                        </a:rPr>
                        <a:t>Свято (як ілюструє концепцію)</a:t>
                      </a:r>
                      <a:endParaRPr lang="uk-UA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14187">
                <a:tc>
                  <a:txBody>
                    <a:bodyPr/>
                    <a:lstStyle/>
                    <a:p>
                      <a:r>
                        <a:rPr lang="uk-UA" sz="2000" b="1" i="1">
                          <a:solidFill>
                            <a:schemeClr val="tx1"/>
                          </a:solidFill>
                        </a:rPr>
                        <a:t>Леві-Стросс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solidFill>
                            <a:schemeClr val="tx1"/>
                          </a:solidFill>
                        </a:rPr>
                        <a:t>Структура міфів і символів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Свято = модель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міфологічної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драми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символічний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код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 i="1" dirty="0">
                          <a:solidFill>
                            <a:schemeClr val="tx1"/>
                          </a:solidFill>
                        </a:rPr>
                        <a:t>Структурний аналіз свята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u="sng" dirty="0" smtClean="0"/>
                        <a:t>Великдень</a:t>
                      </a:r>
                      <a:r>
                        <a:rPr lang="uk-UA" sz="1800" dirty="0" smtClean="0"/>
                        <a:t> (</a:t>
                      </a:r>
                      <a:r>
                        <a:rPr lang="uk-UA" sz="1800" noProof="0" dirty="0" smtClean="0"/>
                        <a:t>Життя ↔ смерть ↔ відродження (структура міфу про воскресіння)</a:t>
                      </a:r>
                      <a:endParaRPr lang="uk-UA" sz="180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296144">
                <a:tc>
                  <a:txBody>
                    <a:bodyPr/>
                    <a:lstStyle/>
                    <a:p>
                      <a:r>
                        <a:rPr lang="uk-UA" sz="2000" b="1" i="1">
                          <a:solidFill>
                            <a:schemeClr val="tx1"/>
                          </a:solidFill>
                        </a:rPr>
                        <a:t>Тернер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solidFill>
                            <a:schemeClr val="tx1"/>
                          </a:solidFill>
                        </a:rPr>
                        <a:t>Лімінальність і комунітас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Свято = 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</a:rPr>
                        <a:t>антиструктура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, перехід, оновлення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 i="1" dirty="0">
                          <a:solidFill>
                            <a:schemeClr val="tx1"/>
                          </a:solidFill>
                        </a:rPr>
                        <a:t>Динаміка й емоційна єдність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Новий рік 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uk-UA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Перехід між роками = </a:t>
                      </a:r>
                      <a:r>
                        <a:rPr lang="uk-UA" sz="1800" kern="120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лімінальність</a:t>
                      </a:r>
                      <a:r>
                        <a:rPr lang="uk-UA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святкова свобода, "</a:t>
                      </a:r>
                      <a:r>
                        <a:rPr lang="uk-UA" sz="1800" kern="120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комунітас</a:t>
                      </a:r>
                      <a:r>
                        <a:rPr lang="uk-UA" sz="18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«)</a:t>
                      </a:r>
                      <a:endParaRPr lang="uk-UA" sz="18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440160">
                <a:tc>
                  <a:txBody>
                    <a:bodyPr/>
                    <a:lstStyle/>
                    <a:p>
                      <a:r>
                        <a:rPr lang="uk-UA" sz="2000" b="1" i="1" dirty="0" err="1">
                          <a:solidFill>
                            <a:schemeClr val="tx1"/>
                          </a:solidFill>
                        </a:rPr>
                        <a:t>Мертон</a:t>
                      </a:r>
                      <a:endParaRPr lang="uk-UA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solidFill>
                            <a:schemeClr val="tx1"/>
                          </a:solidFill>
                        </a:rPr>
                        <a:t>Маніфестні й латентні функції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Свято =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соціальний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стабілізатор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зниження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</a:rPr>
                        <a:t>напруги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000" i="1" dirty="0">
                          <a:solidFill>
                            <a:schemeClr val="tx1"/>
                          </a:solidFill>
                        </a:rPr>
                        <a:t>Функціональний підхід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Березня (</a:t>
                      </a:r>
                      <a:r>
                        <a:rPr lang="uk-UA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Маніфестна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вшанування жінок. Латентна: вихідний, відпочинок, сімейна єдність)</a:t>
                      </a:r>
                      <a:endParaRPr lang="uk-UA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57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12912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83632" y="404162"/>
            <a:ext cx="7920880" cy="643073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Основні напрями сучасного аналізу свят 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1384" y="1340768"/>
            <a:ext cx="7056784" cy="4104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000" b="1" u="sng" dirty="0" smtClean="0"/>
              <a:t>Свято </a:t>
            </a:r>
            <a:r>
              <a:rPr lang="uk-UA" sz="2000" b="1" u="sng" dirty="0"/>
              <a:t>як форма колективної </a:t>
            </a:r>
            <a:r>
              <a:rPr lang="uk-UA" sz="2000" b="1" u="sng" dirty="0" smtClean="0"/>
              <a:t>ідентичності</a:t>
            </a:r>
          </a:p>
          <a:p>
            <a:pPr algn="just"/>
            <a:endParaRPr lang="uk-UA" sz="2000" b="1" i="1" dirty="0" smtClean="0"/>
          </a:p>
          <a:p>
            <a:pPr algn="just"/>
            <a:r>
              <a:rPr lang="uk-UA" sz="2000" b="1" i="1" dirty="0" smtClean="0"/>
              <a:t> </a:t>
            </a:r>
            <a:r>
              <a:rPr lang="uk-UA" sz="2000" b="1" i="1" dirty="0"/>
              <a:t>Ключова ідея</a:t>
            </a:r>
            <a:r>
              <a:rPr lang="uk-UA" sz="2000" dirty="0" smtClean="0"/>
              <a:t>: Свята </a:t>
            </a:r>
            <a:r>
              <a:rPr lang="uk-UA" sz="2000" dirty="0"/>
              <a:t>допомагають суспільству усвідомити свою єдність, зміцнити національну, культурну чи релігійну ідентичність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b="1" i="1" dirty="0" smtClean="0"/>
              <a:t>Досліджуються</a:t>
            </a:r>
            <a:r>
              <a:rPr lang="uk-UA" sz="2000" dirty="0" smtClean="0"/>
              <a:t>: </a:t>
            </a:r>
            <a:r>
              <a:rPr lang="uk-UA" sz="2000" u="sng" dirty="0" smtClean="0"/>
              <a:t>Національні </a:t>
            </a:r>
            <a:r>
              <a:rPr lang="uk-UA" sz="2000" u="sng" dirty="0"/>
              <a:t>свята </a:t>
            </a:r>
            <a:r>
              <a:rPr lang="uk-UA" sz="2000" dirty="0"/>
              <a:t>(наприклад, День Незалежності, День Конституції</a:t>
            </a:r>
            <a:r>
              <a:rPr lang="uk-UA" sz="2000" dirty="0" smtClean="0"/>
              <a:t>), </a:t>
            </a:r>
            <a:r>
              <a:rPr lang="uk-UA" sz="2000" u="sng" dirty="0" smtClean="0"/>
              <a:t>Відновлення </a:t>
            </a:r>
            <a:r>
              <a:rPr lang="uk-UA" sz="2000" u="sng" dirty="0"/>
              <a:t>традицій </a:t>
            </a:r>
            <a:r>
              <a:rPr lang="uk-UA" sz="2000" dirty="0"/>
              <a:t>після радянського/колоніального періоду</a:t>
            </a:r>
            <a:r>
              <a:rPr lang="uk-UA" sz="2000" dirty="0" smtClean="0"/>
              <a:t>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b="1" i="1" dirty="0" smtClean="0"/>
              <a:t>Приклад </a:t>
            </a:r>
            <a:r>
              <a:rPr lang="uk-UA" sz="2000" b="1" i="1" dirty="0"/>
              <a:t>дослідження</a:t>
            </a:r>
            <a:r>
              <a:rPr lang="uk-UA" sz="2000" dirty="0" smtClean="0"/>
              <a:t>: Аналітики </a:t>
            </a:r>
            <a:r>
              <a:rPr lang="uk-UA" sz="2000" dirty="0"/>
              <a:t>вивчають, як День Незалежності в Україні виконує роль об'єднувального ритуалу, особливо в умовах війни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52" y="1484784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87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1730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351584" y="138013"/>
            <a:ext cx="7920880" cy="643073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Основні напрями сучасного аналізу свят 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352" y="1263050"/>
            <a:ext cx="820891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u="sng" dirty="0"/>
              <a:t>2. Комерціалізація </a:t>
            </a:r>
            <a:r>
              <a:rPr lang="uk-UA" sz="2000" b="1" u="sng" dirty="0" smtClean="0"/>
              <a:t>свят</a:t>
            </a:r>
          </a:p>
          <a:p>
            <a:pPr marL="342900" indent="-342900" algn="just">
              <a:buAutoNum type="arabicPeriod"/>
            </a:pPr>
            <a:endParaRPr lang="uk-UA" sz="2000" b="1" i="1" dirty="0" smtClean="0"/>
          </a:p>
          <a:p>
            <a:pPr algn="just"/>
            <a:r>
              <a:rPr lang="uk-UA" sz="2000" b="1" i="1" dirty="0" smtClean="0"/>
              <a:t>Ключова </a:t>
            </a:r>
            <a:r>
              <a:rPr lang="uk-UA" sz="2000" b="1" i="1" dirty="0"/>
              <a:t>ідея</a:t>
            </a:r>
            <a:r>
              <a:rPr lang="uk-UA" sz="2000" dirty="0" smtClean="0"/>
              <a:t>: Свята все більше втрачають релігійний</a:t>
            </a:r>
          </a:p>
          <a:p>
            <a:pPr algn="just"/>
            <a:r>
              <a:rPr lang="uk-UA" sz="2000" dirty="0" smtClean="0"/>
              <a:t> чи історичний зміст і перетворюються на споживацькі практики.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b="1" i="1" dirty="0" smtClean="0"/>
              <a:t>Приклади</a:t>
            </a:r>
            <a:r>
              <a:rPr lang="uk-UA" sz="2000" dirty="0" smtClean="0"/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b="1" i="1" dirty="0" smtClean="0"/>
              <a:t>Різдво</a:t>
            </a:r>
            <a:r>
              <a:rPr lang="uk-UA" dirty="0" smtClean="0"/>
              <a:t> — з духовного свята стало сезоном покупок, подарунків, акцій.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b="1" i="1" dirty="0"/>
              <a:t>День Святого Валентина </a:t>
            </a:r>
            <a:r>
              <a:rPr lang="uk-UA" dirty="0" smtClean="0"/>
              <a:t>— активно просувається ринком: квіти, цукерки, подарунки.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b="1" i="1" dirty="0"/>
              <a:t>"Чорна п’ятниця" </a:t>
            </a:r>
            <a:r>
              <a:rPr lang="uk-UA" dirty="0" smtClean="0"/>
              <a:t>— перетворилася на споживчий ритуал</a:t>
            </a:r>
            <a:r>
              <a:rPr lang="ru-RU" dirty="0" smtClean="0"/>
              <a:t>.</a:t>
            </a:r>
            <a:endParaRPr lang="uk-UA" dirty="0" smtClean="0"/>
          </a:p>
          <a:p>
            <a:pPr algn="just"/>
            <a:endParaRPr lang="uk-UA" sz="2000" b="1" i="1" dirty="0" smtClean="0"/>
          </a:p>
          <a:p>
            <a:pPr algn="just"/>
            <a:r>
              <a:rPr lang="uk-UA" sz="2000" b="1" i="1" dirty="0" smtClean="0"/>
              <a:t>Досліджується</a:t>
            </a:r>
            <a:r>
              <a:rPr lang="uk-UA" sz="2000" dirty="0"/>
              <a:t>: </a:t>
            </a:r>
            <a:endParaRPr lang="uk-UA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 </a:t>
            </a:r>
            <a:r>
              <a:rPr lang="uk-UA" sz="2000" dirty="0"/>
              <a:t>медіа та реклама формують уявлення про "обов'язковість" святкування</a:t>
            </a:r>
            <a:r>
              <a:rPr lang="uk-UA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 </a:t>
            </a:r>
            <a:r>
              <a:rPr lang="uk-UA" sz="2000" dirty="0"/>
              <a:t>змінюється поведінка споживачів напередодні свят</a:t>
            </a:r>
            <a:r>
              <a:rPr lang="uk-UA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 </a:t>
            </a:r>
            <a:r>
              <a:rPr lang="uk-UA" sz="2000" dirty="0"/>
              <a:t>свята впливають на соціальну нерівність (не всі можуть "святкувати красиво").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343" r="12363"/>
          <a:stretch/>
        </p:blipFill>
        <p:spPr>
          <a:xfrm>
            <a:off x="8760296" y="3356992"/>
            <a:ext cx="3240360" cy="2452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227" y="980728"/>
            <a:ext cx="3944429" cy="20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28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4920" y="-656965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83632" y="404162"/>
            <a:ext cx="7920880" cy="643073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Основні напрями сучасного аналізу свят 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360" y="1047234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u="sng" dirty="0" smtClean="0"/>
              <a:t>3. </a:t>
            </a:r>
            <a:r>
              <a:rPr lang="uk-UA" sz="2000" b="1" u="sng" dirty="0"/>
              <a:t>Глобалізація та гібридизація свят</a:t>
            </a:r>
            <a:endParaRPr lang="uk-UA" sz="2000" b="1" u="sng" dirty="0" smtClean="0"/>
          </a:p>
          <a:p>
            <a:pPr marL="342900" indent="-342900" algn="just">
              <a:buAutoNum type="arabicPeriod"/>
            </a:pPr>
            <a:endParaRPr lang="uk-UA" sz="2000" b="1" i="1" dirty="0" smtClean="0"/>
          </a:p>
          <a:p>
            <a:pPr algn="just"/>
            <a:r>
              <a:rPr lang="uk-UA" sz="2000" b="1" i="1" dirty="0" smtClean="0"/>
              <a:t>Ключова </a:t>
            </a:r>
            <a:r>
              <a:rPr lang="uk-UA" sz="2000" b="1" i="1" dirty="0"/>
              <a:t>ідея</a:t>
            </a:r>
            <a:r>
              <a:rPr lang="uk-UA" sz="2000" dirty="0" smtClean="0"/>
              <a:t>: Через глобалізацію традиції переплітаються — у різних країнах святкують одні й ті ж події, але по-різному.</a:t>
            </a:r>
          </a:p>
          <a:p>
            <a:pPr algn="just"/>
            <a:endParaRPr lang="uk-UA" sz="2000" dirty="0" smtClean="0"/>
          </a:p>
          <a:p>
            <a:pPr algn="just"/>
            <a:r>
              <a:rPr lang="uk-UA" sz="2000" b="1" i="1" dirty="0" smtClean="0"/>
              <a:t>Приклади</a:t>
            </a:r>
            <a:r>
              <a:rPr lang="uk-UA" sz="2000" dirty="0" smtClean="0"/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err="1" smtClean="0"/>
              <a:t>Геловін</a:t>
            </a:r>
            <a:r>
              <a:rPr lang="uk-UA" dirty="0" smtClean="0"/>
              <a:t> святкується в Україні, хоча це західна традиція.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День святого </a:t>
            </a:r>
            <a:r>
              <a:rPr lang="uk-UA" dirty="0" err="1" smtClean="0"/>
              <a:t>Патріка</a:t>
            </a:r>
            <a:r>
              <a:rPr lang="uk-UA" dirty="0" smtClean="0"/>
              <a:t> поширився за межі Ірландії.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Китайський Новий рік стає популярним у США чи Європі</a:t>
            </a:r>
            <a:r>
              <a:rPr lang="ru-RU" b="1" i="1" dirty="0" smtClean="0"/>
              <a:t>.</a:t>
            </a:r>
            <a:endParaRPr lang="uk-UA" sz="2000" b="1" i="1" dirty="0" smtClean="0"/>
          </a:p>
          <a:p>
            <a:pPr algn="just"/>
            <a:endParaRPr lang="uk-UA" sz="2000" b="1" i="1" dirty="0" smtClean="0"/>
          </a:p>
          <a:p>
            <a:pPr algn="just"/>
            <a:r>
              <a:rPr lang="uk-UA" sz="2000" b="1" i="1" dirty="0" smtClean="0"/>
              <a:t>Досліджується</a:t>
            </a:r>
            <a:r>
              <a:rPr lang="uk-UA" sz="2000" dirty="0"/>
              <a:t>: </a:t>
            </a:r>
            <a:endParaRPr lang="uk-UA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/>
              <a:t>Як адаптуються «чужі» свята в нових культурних середовищах</a:t>
            </a:r>
            <a:r>
              <a:rPr lang="uk-UA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Які </a:t>
            </a:r>
            <a:r>
              <a:rPr lang="uk-UA" sz="2000" dirty="0"/>
              <a:t>елементи традиції залишаються, а які трансформуються</a:t>
            </a:r>
            <a:r>
              <a:rPr lang="uk-UA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Що </a:t>
            </a:r>
            <a:r>
              <a:rPr lang="uk-UA" sz="2000" dirty="0"/>
              <a:t>це говорить про ідентичність і культурну відкритість суспільства.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1253126"/>
            <a:ext cx="3652664" cy="2425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394" y="3885676"/>
            <a:ext cx="3801318" cy="26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1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84920" y="-6569659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83632" y="404162"/>
            <a:ext cx="7920880" cy="643073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Основні напрями сучасного аналізу свят 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7368" y="1268760"/>
            <a:ext cx="76328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u="sng" dirty="0" smtClean="0"/>
              <a:t>4</a:t>
            </a:r>
            <a:r>
              <a:rPr lang="uk-UA" sz="2000" b="1" u="sng" dirty="0"/>
              <a:t>. Свята у цифровому просторі</a:t>
            </a:r>
            <a:endParaRPr lang="uk-UA" sz="2000" b="1" u="sng" dirty="0" smtClean="0"/>
          </a:p>
          <a:p>
            <a:pPr marL="342900" indent="-342900" algn="just">
              <a:buAutoNum type="arabicPeriod"/>
            </a:pPr>
            <a:endParaRPr lang="uk-UA" sz="2000" b="1" i="1" dirty="0" smtClean="0"/>
          </a:p>
          <a:p>
            <a:pPr algn="just"/>
            <a:r>
              <a:rPr lang="uk-UA" sz="2000" b="1" i="1" dirty="0" smtClean="0"/>
              <a:t>Ключова </a:t>
            </a:r>
            <a:r>
              <a:rPr lang="uk-UA" sz="2000" b="1" i="1" dirty="0"/>
              <a:t>ідея</a:t>
            </a:r>
            <a:r>
              <a:rPr lang="uk-UA" sz="2000" dirty="0" smtClean="0"/>
              <a:t>: Святкування все частіше переноситься в </a:t>
            </a:r>
            <a:r>
              <a:rPr lang="uk-UA" sz="2000" dirty="0" err="1" smtClean="0"/>
              <a:t>соцмережі</a:t>
            </a:r>
            <a:r>
              <a:rPr lang="uk-UA" sz="2000" dirty="0" smtClean="0"/>
              <a:t>, де формується нова "віртуальна ритуальність</a:t>
            </a:r>
            <a:r>
              <a:rPr lang="ru-RU" sz="2000" dirty="0" smtClean="0"/>
              <a:t>".</a:t>
            </a:r>
            <a:endParaRPr lang="uk-UA" sz="2000" dirty="0" smtClean="0"/>
          </a:p>
          <a:p>
            <a:pPr algn="just"/>
            <a:endParaRPr lang="uk-UA" sz="2000" dirty="0" smtClean="0"/>
          </a:p>
          <a:p>
            <a:pPr algn="just"/>
            <a:r>
              <a:rPr lang="uk-UA" sz="2000" b="1" i="1" dirty="0"/>
              <a:t>Прояви</a:t>
            </a:r>
            <a:r>
              <a:rPr lang="uk-UA" sz="2000" dirty="0" smtClean="0"/>
              <a:t>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smtClean="0"/>
              <a:t>Люди публікують пости, </a:t>
            </a:r>
            <a:r>
              <a:rPr lang="uk-UA" dirty="0" err="1" smtClean="0"/>
              <a:t>сторіс</a:t>
            </a:r>
            <a:r>
              <a:rPr lang="uk-UA" dirty="0" smtClean="0"/>
              <a:t>, відео з привітаннями — </a:t>
            </a:r>
            <a:r>
              <a:rPr lang="uk-UA" b="1" i="1" dirty="0" smtClean="0"/>
              <a:t>участь у ритуалі онлайн.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dirty="0" err="1" smtClean="0"/>
              <a:t>Мем</a:t>
            </a:r>
            <a:r>
              <a:rPr lang="uk-UA" dirty="0" smtClean="0"/>
              <a:t>-календарі (наприклад, "день котиків", "день обіймів") стають новими </a:t>
            </a:r>
            <a:r>
              <a:rPr lang="uk-UA" b="1" i="1" dirty="0" err="1" smtClean="0"/>
              <a:t>мікросвятами</a:t>
            </a:r>
            <a:r>
              <a:rPr lang="uk-UA" dirty="0" smtClean="0"/>
              <a:t>.</a:t>
            </a:r>
            <a:endParaRPr lang="uk-UA" b="1" i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uk-UA" sz="2000" b="1" i="1" dirty="0" smtClean="0"/>
          </a:p>
          <a:p>
            <a:pPr algn="just"/>
            <a:r>
              <a:rPr lang="uk-UA" sz="2000" b="1" i="1" dirty="0" smtClean="0"/>
              <a:t>Досліджується</a:t>
            </a:r>
            <a:r>
              <a:rPr lang="uk-UA" sz="2000" dirty="0"/>
              <a:t>: </a:t>
            </a:r>
            <a:endParaRPr lang="uk-UA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 змінилася емоційність свят у соцмережах.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 люди через лайки та коментарі переживають комунікативну участь.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 smtClean="0"/>
              <a:t>Яку роль грають візуальні образи (ялинки, прапори, тости тощо).</a:t>
            </a:r>
            <a:endParaRPr lang="uk-UA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1196752"/>
            <a:ext cx="2734047" cy="2871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4217643"/>
            <a:ext cx="3396605" cy="24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62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0784" y="-68681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3352" y="764704"/>
            <a:ext cx="72728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/>
              <a:t>Свято</a:t>
            </a:r>
            <a:r>
              <a:rPr lang="uk-UA" sz="2200" dirty="0" smtClean="0"/>
              <a:t> – це соціокультурний феномен, який відіграє важливу роль у житті суспільства; </a:t>
            </a:r>
            <a:r>
              <a:rPr lang="uk-UA" sz="2200" dirty="0"/>
              <a:t>особливий соціальний стан або подію, що має символічний, ритуальний і комунікативний характер. </a:t>
            </a:r>
            <a:endParaRPr lang="uk-UA" sz="2200" dirty="0" smtClean="0"/>
          </a:p>
          <a:p>
            <a:pPr algn="just"/>
            <a:endParaRPr lang="uk-UA" sz="2200" i="1" dirty="0" smtClean="0"/>
          </a:p>
          <a:p>
            <a:pPr algn="just"/>
            <a:r>
              <a:rPr lang="uk-UA" sz="2200" i="1" dirty="0" smtClean="0"/>
              <a:t>Воно виконує функцію згуртування спільноти, збереження традицій, передачі культурних норм та забезпечення соціальної інтеграції.</a:t>
            </a:r>
          </a:p>
          <a:p>
            <a:pPr algn="just"/>
            <a:endParaRPr lang="uk-UA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332656"/>
            <a:ext cx="4121086" cy="2748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808" y="3714684"/>
            <a:ext cx="4121086" cy="2744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3717032"/>
            <a:ext cx="4248472" cy="28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5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8856" y="-65575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67608" y="260648"/>
            <a:ext cx="7200800" cy="792088"/>
          </a:xfrm>
        </p:spPr>
        <p:txBody>
          <a:bodyPr>
            <a:noAutofit/>
          </a:bodyPr>
          <a:lstStyle/>
          <a:p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Соціологія свята як галузь науки</a:t>
            </a:r>
            <a:endParaRPr lang="uk-UA" sz="2800" b="1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951" y="2204864"/>
            <a:ext cx="4650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/>
              <a:t>Соціологія свята </a:t>
            </a:r>
            <a:r>
              <a:rPr lang="uk-UA" sz="2200" dirty="0"/>
              <a:t>— це окрема галузь соціологічного знання, що досліджує свята як соціальне явище, їхню роль у суспільстві, механізми функціонування та трансформації. </a:t>
            </a:r>
            <a:endParaRPr lang="uk-UA" sz="2200" dirty="0" smtClean="0"/>
          </a:p>
          <a:p>
            <a:pPr algn="ctr"/>
            <a:endParaRPr lang="uk-UA" sz="2200" i="1" dirty="0"/>
          </a:p>
          <a:p>
            <a:pPr algn="ctr"/>
            <a:endParaRPr lang="uk-UA" sz="2200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691592"/>
              </p:ext>
            </p:extLst>
          </p:nvPr>
        </p:nvGraphicFramePr>
        <p:xfrm>
          <a:off x="4748660" y="737761"/>
          <a:ext cx="6480720" cy="594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6888" y="-68681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847528" y="267242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Ранні підходи до вивчення свят (XIX – </a:t>
            </a:r>
            <a:r>
              <a:rPr lang="uk-UA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поч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. XX ст.)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1124744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/>
              <a:t>На ранніх етапах соціологічної науки </a:t>
            </a:r>
            <a:r>
              <a:rPr lang="uk-UA" sz="2400" b="1" i="1" dirty="0"/>
              <a:t>свята</a:t>
            </a:r>
            <a:r>
              <a:rPr lang="uk-UA" sz="2400" dirty="0"/>
              <a:t> розглядалися як </a:t>
            </a:r>
            <a:r>
              <a:rPr lang="uk-UA" sz="2400" u="sng" dirty="0"/>
              <a:t>важливий елемент релігійного та громадського життя.</a:t>
            </a:r>
            <a:r>
              <a:rPr lang="uk-UA" sz="2400" dirty="0"/>
              <a:t> </a:t>
            </a: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Одним </a:t>
            </a:r>
            <a:r>
              <a:rPr lang="uk-UA" sz="2400" dirty="0"/>
              <a:t>з перших, хто системно вивчав свята, був </a:t>
            </a:r>
            <a:r>
              <a:rPr lang="uk-UA" sz="2400" b="1" dirty="0"/>
              <a:t>Еміль Дюркгайм</a:t>
            </a:r>
            <a:r>
              <a:rPr lang="uk-UA" sz="2400" dirty="0"/>
              <a:t>. У своїй праці </a:t>
            </a:r>
            <a:r>
              <a:rPr lang="uk-UA" sz="2400" b="1" i="1" dirty="0" smtClean="0"/>
              <a:t>«Первісні форми </a:t>
            </a:r>
            <a:r>
              <a:rPr lang="uk-UA" sz="2400" b="1" i="1" dirty="0"/>
              <a:t>релігійного життя" </a:t>
            </a:r>
            <a:r>
              <a:rPr lang="uk-UA" sz="2400" dirty="0"/>
              <a:t>(1912) він описав </a:t>
            </a:r>
            <a:r>
              <a:rPr lang="uk-UA" sz="2400" u="sng" dirty="0"/>
              <a:t>роль колективних ритуалів і свят у формуванні солідарності та колективної свідомості</a:t>
            </a:r>
            <a:r>
              <a:rPr lang="uk-UA" sz="2400" dirty="0"/>
              <a:t>. </a:t>
            </a: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Він </a:t>
            </a:r>
            <a:r>
              <a:rPr lang="uk-UA" sz="2400" dirty="0"/>
              <a:t>стверджував, що свята мають </a:t>
            </a:r>
            <a:r>
              <a:rPr lang="uk-UA" sz="2400" b="1" dirty="0"/>
              <a:t>сакральний характер </a:t>
            </a:r>
            <a:r>
              <a:rPr lang="uk-UA" sz="2400" dirty="0"/>
              <a:t>і слугують </a:t>
            </a:r>
            <a:r>
              <a:rPr lang="uk-UA" sz="2400" b="1" dirty="0"/>
              <a:t>символічним оновленням суспільного </a:t>
            </a:r>
            <a:r>
              <a:rPr lang="uk-UA" sz="2400" b="1" dirty="0" smtClean="0"/>
              <a:t>порядку</a:t>
            </a:r>
            <a:r>
              <a:rPr lang="uk-UA" sz="2400" dirty="0" smtClean="0"/>
              <a:t>, </a:t>
            </a:r>
            <a:r>
              <a:rPr lang="ru-RU" sz="2400" dirty="0"/>
              <a:t>свята </a:t>
            </a:r>
            <a:r>
              <a:rPr lang="uk-UA" sz="2400" dirty="0" smtClean="0"/>
              <a:t>виконують </a:t>
            </a:r>
            <a:r>
              <a:rPr lang="uk-UA" sz="2400" b="1" dirty="0" smtClean="0"/>
              <a:t>функцію згуртування суспільства </a:t>
            </a:r>
            <a:r>
              <a:rPr lang="uk-UA" sz="2400" dirty="0" smtClean="0"/>
              <a:t>через спільні переживання.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1122575"/>
            <a:ext cx="2711624" cy="400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16968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1052736"/>
            <a:ext cx="2857500" cy="40005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847528" y="267242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Ранні підходи до вивчення свят (XIX – </a:t>
            </a:r>
            <a:r>
              <a:rPr lang="uk-UA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поч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. XX ст.)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1804539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Марсель </a:t>
            </a:r>
            <a:r>
              <a:rPr lang="uk-UA" sz="2400" b="1" dirty="0" err="1"/>
              <a:t>Мосс</a:t>
            </a:r>
            <a:r>
              <a:rPr lang="uk-UA" sz="2400" b="1" dirty="0"/>
              <a:t> </a:t>
            </a:r>
            <a:r>
              <a:rPr lang="uk-UA" sz="2400" dirty="0"/>
              <a:t>у своїх дослідженнях аналізував </a:t>
            </a:r>
            <a:r>
              <a:rPr lang="uk-UA" sz="2400" u="sng" dirty="0"/>
              <a:t>святкові обміни </a:t>
            </a:r>
            <a:r>
              <a:rPr lang="uk-UA" sz="2400" dirty="0"/>
              <a:t>(подарунки, жертви), підкреслюючи їхню соціальну значущість та роль у </a:t>
            </a:r>
            <a:r>
              <a:rPr lang="uk-UA" sz="2400" u="sng" dirty="0"/>
              <a:t>підтримці соціальної взаємодії. </a:t>
            </a:r>
            <a:endParaRPr lang="uk-UA" sz="2400" u="sng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u="sng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Він </a:t>
            </a:r>
            <a:r>
              <a:rPr lang="uk-UA" sz="2400" dirty="0"/>
              <a:t>розглядав </a:t>
            </a:r>
            <a:r>
              <a:rPr lang="uk-UA" sz="2400" b="1" dirty="0"/>
              <a:t>святковий обмін </a:t>
            </a:r>
            <a:r>
              <a:rPr lang="uk-UA" sz="2400" dirty="0"/>
              <a:t>як </a:t>
            </a:r>
            <a:r>
              <a:rPr lang="uk-UA" sz="2400" u="sng" dirty="0"/>
              <a:t>систему взаємних зобов'язань, яка формує соціальні зв'язки між індивідами та групами</a:t>
            </a:r>
            <a:r>
              <a:rPr lang="uk-UA" sz="2400" dirty="0"/>
              <a:t>. </a:t>
            </a:r>
            <a:endParaRPr lang="uk-UA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 smtClean="0"/>
          </a:p>
        </p:txBody>
      </p:sp>
    </p:spTree>
    <p:extLst>
      <p:ext uri="{BB962C8B-B14F-4D97-AF65-F5344CB8AC3E}">
        <p14:creationId xmlns:p14="http://schemas.microsoft.com/office/powerpoint/2010/main" val="170827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847528" y="267242"/>
            <a:ext cx="9649072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Ранні підходи до вивчення свят (XIX – </a:t>
            </a:r>
            <a:r>
              <a:rPr lang="uk-UA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поч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. XX ст.)</a:t>
            </a:r>
            <a:endParaRPr lang="uk-UA" sz="32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1124744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/>
              <a:t>Макс </a:t>
            </a:r>
            <a:r>
              <a:rPr lang="ru-RU" sz="2400" b="1" dirty="0"/>
              <a:t>Вебер</a:t>
            </a:r>
            <a:r>
              <a:rPr lang="ru-RU" sz="2400" dirty="0"/>
              <a:t> (1864–1920) </a:t>
            </a:r>
            <a:r>
              <a:rPr lang="uk-UA" sz="2400" dirty="0" smtClean="0"/>
              <a:t>досліджував вплив релігійних традицій на економічну та соціальну поведінку, що також стосується свят.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b="1" dirty="0" smtClean="0"/>
              <a:t>«</a:t>
            </a:r>
            <a:r>
              <a:rPr lang="uk-UA" sz="2400" b="1" dirty="0"/>
              <a:t>Протестантська етика і дух капіталізму» </a:t>
            </a:r>
            <a:r>
              <a:rPr lang="uk-UA" sz="2400" b="1" dirty="0" smtClean="0"/>
              <a:t>-</a:t>
            </a:r>
            <a:r>
              <a:rPr lang="uk-UA" sz="2400" dirty="0" smtClean="0"/>
              <a:t> </a:t>
            </a:r>
            <a:r>
              <a:rPr lang="uk-UA" sz="2400" dirty="0"/>
              <a:t>аналізує, як </a:t>
            </a:r>
            <a:r>
              <a:rPr lang="uk-UA" sz="2400" b="1" dirty="0"/>
              <a:t>релігійні ідеї протестантизму</a:t>
            </a:r>
            <a:r>
              <a:rPr lang="uk-UA" sz="2400" dirty="0"/>
              <a:t>, зокрема кальвінізму, </a:t>
            </a:r>
            <a:r>
              <a:rPr lang="uk-UA" sz="2400" b="1" dirty="0"/>
              <a:t>вплинули на формування капіталістичної економіки в Західній Європі</a:t>
            </a:r>
            <a:r>
              <a:rPr lang="uk-UA" sz="2400" dirty="0"/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400" dirty="0" smtClean="0"/>
              <a:t>Вебер </a:t>
            </a:r>
            <a:r>
              <a:rPr lang="uk-UA" sz="2400" dirty="0"/>
              <a:t>показав, </a:t>
            </a:r>
            <a:r>
              <a:rPr lang="uk-UA" sz="2400" b="1" dirty="0"/>
              <a:t>як релігійні традиції, включаючи святкову поведінку, змінювалися під тиском нових цінностей.</a:t>
            </a:r>
            <a:endParaRPr lang="uk-UA" sz="2400" dirty="0"/>
          </a:p>
          <a:p>
            <a:r>
              <a:rPr lang="uk-UA" sz="2400" i="1" dirty="0"/>
              <a:t>Наприклад, </a:t>
            </a:r>
            <a:r>
              <a:rPr lang="uk-UA" sz="2400" b="1" i="1" dirty="0"/>
              <a:t>аскетичний стиль життя</a:t>
            </a:r>
            <a:r>
              <a:rPr lang="uk-UA" sz="2400" i="1" dirty="0"/>
              <a:t> протестантів (уникнення розкоші, святкових </a:t>
            </a:r>
            <a:r>
              <a:rPr lang="uk-UA" sz="2400" i="1" dirty="0" err="1"/>
              <a:t>гулянь</a:t>
            </a:r>
            <a:r>
              <a:rPr lang="uk-UA" sz="2400" i="1" dirty="0"/>
              <a:t>, марнотратства) призвів до </a:t>
            </a:r>
            <a:r>
              <a:rPr lang="uk-UA" sz="2400" b="1" i="1" dirty="0"/>
              <a:t>зменшення значущості релігійних свят як днів веселощів і відпочинку</a:t>
            </a:r>
            <a:r>
              <a:rPr lang="uk-UA" sz="2400" i="1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749" r="16002" b="1701"/>
          <a:stretch/>
        </p:blipFill>
        <p:spPr>
          <a:xfrm>
            <a:off x="9357072" y="1094586"/>
            <a:ext cx="2160240" cy="311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4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8681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071664" y="27709"/>
            <a:ext cx="7344816" cy="956441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Джеймс Фрезер і його підхід до свят</a:t>
            </a:r>
            <a:endParaRPr lang="uk-UA" sz="3000" b="1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52" y="908720"/>
            <a:ext cx="1129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Основна праця</a:t>
            </a:r>
            <a:r>
              <a:rPr lang="uk-UA" sz="2400" dirty="0"/>
              <a:t>: </a:t>
            </a:r>
            <a:r>
              <a:rPr lang="en-US" sz="2400" i="1" dirty="0" smtClean="0"/>
              <a:t>«</a:t>
            </a:r>
            <a:r>
              <a:rPr lang="uk-UA" sz="2400" i="1" dirty="0"/>
              <a:t>Золота гілка: дослідження порівняльної релігії»</a:t>
            </a:r>
            <a:r>
              <a:rPr lang="uk-UA" sz="2400" dirty="0"/>
              <a:t>, </a:t>
            </a:r>
            <a:r>
              <a:rPr lang="uk-UA" sz="2400" dirty="0" smtClean="0"/>
              <a:t>1890</a:t>
            </a:r>
          </a:p>
          <a:p>
            <a:pPr algn="just"/>
            <a:r>
              <a:rPr lang="ru-RU" sz="2400" b="1" dirty="0" smtClean="0"/>
              <a:t>Джеймс </a:t>
            </a:r>
            <a:r>
              <a:rPr lang="ru-RU" sz="2400" b="1" dirty="0"/>
              <a:t>Фрезер</a:t>
            </a:r>
            <a:r>
              <a:rPr lang="ru-RU" sz="2400" dirty="0"/>
              <a:t> </a:t>
            </a:r>
            <a:r>
              <a:rPr lang="uk-UA" sz="2400" dirty="0" smtClean="0"/>
              <a:t>розглядав свята через призму магічних і релігійних обрядів.</a:t>
            </a:r>
            <a:endParaRPr lang="uk-UA" sz="2200" i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57311101"/>
              </p:ext>
            </p:extLst>
          </p:nvPr>
        </p:nvGraphicFramePr>
        <p:xfrm>
          <a:off x="4367808" y="2276872"/>
          <a:ext cx="7560840" cy="4022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344" y="2420888"/>
            <a:ext cx="40606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100" b="1" i="1" dirty="0" smtClean="0">
                <a:solidFill>
                  <a:srgbClr val="C00000"/>
                </a:solidFill>
              </a:rPr>
              <a:t>Свята </a:t>
            </a:r>
            <a:r>
              <a:rPr lang="uk-UA" sz="2100" i="1" dirty="0" smtClean="0">
                <a:solidFill>
                  <a:srgbClr val="C00000"/>
                </a:solidFill>
              </a:rPr>
              <a:t>зберігають </a:t>
            </a:r>
            <a:r>
              <a:rPr lang="uk-UA" sz="2100" i="1" dirty="0">
                <a:solidFill>
                  <a:srgbClr val="C00000"/>
                </a:solidFill>
              </a:rPr>
              <a:t>у собі елементи магії й релігії, навіть якщо суспільство вже перейшло на науковий рівень. </a:t>
            </a:r>
            <a:endParaRPr lang="uk-UA" sz="2100" i="1" dirty="0" smtClean="0">
              <a:solidFill>
                <a:srgbClr val="C00000"/>
              </a:solidFill>
            </a:endParaRPr>
          </a:p>
          <a:p>
            <a:pPr algn="just"/>
            <a:r>
              <a:rPr lang="uk-UA" sz="2100" i="1" dirty="0" smtClean="0">
                <a:solidFill>
                  <a:srgbClr val="C00000"/>
                </a:solidFill>
              </a:rPr>
              <a:t>Тобто </a:t>
            </a:r>
            <a:r>
              <a:rPr lang="uk-UA" sz="2100" b="1" i="1" dirty="0">
                <a:solidFill>
                  <a:srgbClr val="C00000"/>
                </a:solidFill>
              </a:rPr>
              <a:t>сучасні свята </a:t>
            </a:r>
            <a:r>
              <a:rPr lang="uk-UA" sz="2100" i="1" dirty="0">
                <a:solidFill>
                  <a:srgbClr val="C00000"/>
                </a:solidFill>
              </a:rPr>
              <a:t>— це реліктові форми поведінки, що виникли ще в доісторичні часи.</a:t>
            </a:r>
          </a:p>
        </p:txBody>
      </p:sp>
    </p:spTree>
    <p:extLst>
      <p:ext uri="{BB962C8B-B14F-4D97-AF65-F5344CB8AC3E}">
        <p14:creationId xmlns:p14="http://schemas.microsoft.com/office/powerpoint/2010/main" val="23785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4880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88799" y="393761"/>
            <a:ext cx="5774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 для соціології </a:t>
            </a: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свята роботи Фрезера</a:t>
            </a:r>
            <a:endParaRPr lang="uk-UA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400" y="1772816"/>
            <a:ext cx="828092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dirty="0"/>
              <a:t>Хоча Фрезер працював у межах антропології, його ідеї вплинули на формування соціологічного підходу до свята: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200" b="1" dirty="0"/>
              <a:t>Показав, що свято має глибокий соціокультурний зміст.</a:t>
            </a:r>
            <a:endParaRPr lang="uk-UA" sz="22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200" b="1" dirty="0"/>
              <a:t>Висвітлив ритуали як засіб підтримки соціального порядку й циклічності життя.</a:t>
            </a:r>
            <a:endParaRPr lang="uk-UA" sz="22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200" b="1" dirty="0"/>
              <a:t>Запропонував метод порівняльного аналізу, який пізніше використовували соціологи</a:t>
            </a:r>
            <a:r>
              <a:rPr lang="uk-UA" sz="2200" b="1" dirty="0" smtClean="0"/>
              <a:t>.</a:t>
            </a:r>
            <a:endParaRPr lang="uk-UA" sz="2200" dirty="0" smtClean="0"/>
          </a:p>
          <a:p>
            <a:pPr algn="just"/>
            <a:endParaRPr lang="uk-UA" sz="2200" i="1" dirty="0"/>
          </a:p>
          <a:p>
            <a:pPr algn="just"/>
            <a:r>
              <a:rPr lang="uk-UA" sz="2200" i="1" dirty="0" smtClean="0"/>
              <a:t>Його </a:t>
            </a:r>
            <a:r>
              <a:rPr lang="uk-UA" sz="2200" i="1" dirty="0"/>
              <a:t>підхід підготував підґрунтя для подальших досліджень, зокрема для таких вчених, як </a:t>
            </a:r>
            <a:r>
              <a:rPr lang="uk-UA" sz="2200" b="1" i="1" dirty="0" smtClean="0"/>
              <a:t>Клод </a:t>
            </a:r>
            <a:r>
              <a:rPr lang="uk-UA" sz="2200" b="1" i="1" dirty="0" err="1"/>
              <a:t>Леві-Стросс</a:t>
            </a:r>
            <a:r>
              <a:rPr lang="uk-UA" sz="2200" i="1" dirty="0"/>
              <a:t>, </a:t>
            </a:r>
            <a:r>
              <a:rPr lang="uk-UA" sz="2200" b="1" i="1" dirty="0"/>
              <a:t>Віктор </a:t>
            </a:r>
            <a:r>
              <a:rPr lang="uk-UA" sz="2200" b="1" i="1" dirty="0" err="1"/>
              <a:t>Тернер</a:t>
            </a:r>
            <a:r>
              <a:rPr lang="uk-UA" sz="2200" i="1" dirty="0"/>
              <a:t> та інших.</a:t>
            </a:r>
          </a:p>
          <a:p>
            <a:pPr algn="just"/>
            <a:endParaRPr lang="uk-UA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1754769"/>
            <a:ext cx="2520280" cy="31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67608" y="332656"/>
            <a:ext cx="7056784" cy="100811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Розвиток соціологічного аналізу свят (середина XX ст.)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03815959"/>
              </p:ext>
            </p:extLst>
          </p:nvPr>
        </p:nvGraphicFramePr>
        <p:xfrm>
          <a:off x="600586" y="1052736"/>
          <a:ext cx="6199964" cy="515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Овал 7"/>
          <p:cNvSpPr/>
          <p:nvPr/>
        </p:nvSpPr>
        <p:spPr>
          <a:xfrm>
            <a:off x="7392144" y="1772816"/>
            <a:ext cx="3156452" cy="2993059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8826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8096</TotalTime>
  <Words>1467</Words>
  <Application>Microsoft Office PowerPoint</Application>
  <PresentationFormat>Широкоэкранный</PresentationFormat>
  <Paragraphs>164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14. Соціологія свята. </vt:lpstr>
      <vt:lpstr>Презентация PowerPoint</vt:lpstr>
      <vt:lpstr> Соціологія свята як галузь науки</vt:lpstr>
      <vt:lpstr> Ранні підходи до вивчення свят (XIX – поч. XX ст.)</vt:lpstr>
      <vt:lpstr> Ранні підходи до вивчення свят (XIX – поч. XX ст.)</vt:lpstr>
      <vt:lpstr> Ранні підходи до вивчення свят (XIX – поч. XX ст.)</vt:lpstr>
      <vt:lpstr> Джеймс Фрезер і його підхід до свят</vt:lpstr>
      <vt:lpstr>Презентация PowerPoint</vt:lpstr>
      <vt:lpstr>Розвиток соціологічного аналізу свят (середина XX ст.)</vt:lpstr>
      <vt:lpstr>Розвиток соціологічного аналізу свят (середина XX ст.)</vt:lpstr>
      <vt:lpstr>Розвиток соціологічного аналізу свят (сер. XX ст.)</vt:lpstr>
      <vt:lpstr>Розвиток соціологічного аналізу свят (сер. XX ст.)</vt:lpstr>
      <vt:lpstr>Розвиток соціологічного аналізу свят (сер. XX ст.)</vt:lpstr>
      <vt:lpstr>Розвиток соціологічного аналізу свят (сер. XX ст.)</vt:lpstr>
      <vt:lpstr>Розвиток соціологічного аналізу свят (сер. XX ст.)</vt:lpstr>
      <vt:lpstr>Основні напрями сучасного аналізу свят </vt:lpstr>
      <vt:lpstr>Основні напрями сучасного аналізу свят </vt:lpstr>
      <vt:lpstr>Основні напрями сучасного аналізу свят </vt:lpstr>
      <vt:lpstr>Основні напрями сучасного аналізу свят 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561</cp:revision>
  <dcterms:created xsi:type="dcterms:W3CDTF">2014-05-17T18:57:21Z</dcterms:created>
  <dcterms:modified xsi:type="dcterms:W3CDTF">2025-04-06T21:38:47Z</dcterms:modified>
</cp:coreProperties>
</file>