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6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78CCD07-E086-4F3C-87FE-961EA10B0613}" type="datetimeFigureOut">
              <a:rPr lang="uk-UA" smtClean="0"/>
              <a:t>14.01.2021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2D59A40-FEB7-4297-ACFF-AB5C764340F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817582"/>
            <a:ext cx="7200799" cy="153129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000" b="1" i="1" dirty="0"/>
              <a:t>Дисципліна</a:t>
            </a:r>
            <a:r>
              <a:rPr lang="uk-UA" dirty="0"/>
              <a:t/>
            </a:r>
            <a:br>
              <a:rPr lang="uk-UA" dirty="0"/>
            </a:b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Правове забезпечення діяльності промислового підприємства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31640" y="2492895"/>
            <a:ext cx="6408712" cy="323017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uk-UA" sz="2000" dirty="0"/>
              <a:t>Програма </a:t>
            </a:r>
            <a:r>
              <a:rPr lang="uk-UA" sz="2000" dirty="0" smtClean="0"/>
              <a:t>дисципліни </a:t>
            </a:r>
            <a:r>
              <a:rPr lang="uk-UA" sz="2000" dirty="0"/>
              <a:t>складена відповідно до варіативної частини освітньо-професійної програми підготовки фахівців </a:t>
            </a:r>
            <a:r>
              <a:rPr lang="uk-UA" sz="2000" i="1" u="sng" dirty="0" smtClean="0"/>
              <a:t>першого (бакалаврського</a:t>
            </a:r>
            <a:r>
              <a:rPr lang="uk-UA" sz="2000" i="1" u="sng" dirty="0"/>
              <a:t>) </a:t>
            </a:r>
            <a:r>
              <a:rPr lang="uk-UA" sz="2000" dirty="0"/>
              <a:t>рівня вищої освіти спеціальності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073 «Менеджмент» </a:t>
            </a:r>
            <a:r>
              <a:rPr lang="uk-UA" sz="2000" dirty="0"/>
              <a:t>освітньої програми </a:t>
            </a:r>
            <a:r>
              <a:rPr lang="uk-UA" sz="2000" dirty="0" smtClean="0"/>
              <a:t>«</a:t>
            </a:r>
            <a:r>
              <a:rPr lang="uk-UA" sz="2000" b="1" dirty="0" smtClean="0"/>
              <a:t>Промисловий менеджмент</a:t>
            </a:r>
            <a:r>
              <a:rPr lang="uk-UA" sz="2000" dirty="0" smtClean="0"/>
              <a:t>»</a:t>
            </a:r>
            <a:endParaRPr lang="uk-UA" sz="20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68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407934"/>
            <a:ext cx="6768752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265" algn="just">
              <a:lnSpc>
                <a:spcPct val="90000"/>
              </a:lnSpc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Мета дисципліни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endParaRPr lang="uk-UA" dirty="0" smtClean="0">
              <a:latin typeface="+mj-lt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r>
              <a:rPr lang="uk-UA" sz="2000" dirty="0"/>
              <a:t>формування у студентів </a:t>
            </a:r>
            <a:r>
              <a:rPr lang="uk-UA" sz="2000" dirty="0" smtClean="0"/>
              <a:t>системи знань щодо </a:t>
            </a:r>
            <a:r>
              <a:rPr lang="uk-UA" sz="2000" dirty="0" smtClean="0"/>
              <a:t>стану правового забезпечення відносин, які виникають в процесі провадження господарської діяльності промислового підприємства відповідно </a:t>
            </a:r>
            <a:r>
              <a:rPr lang="uk-UA" sz="2000" dirty="0" smtClean="0"/>
              <a:t>до чинного </a:t>
            </a:r>
            <a:r>
              <a:rPr lang="uk-UA" sz="2000" dirty="0" smtClean="0"/>
              <a:t>законодавства </a:t>
            </a:r>
            <a:r>
              <a:rPr lang="uk-UA" sz="2000" dirty="0"/>
              <a:t>в контексті нових умов соціально-економічного і політичного розвитку країни</a:t>
            </a:r>
            <a:r>
              <a:rPr lang="uk-UA" sz="2000" dirty="0" smtClean="0"/>
              <a:t>.</a:t>
            </a:r>
            <a:r>
              <a:rPr lang="uk-UA" sz="2000" dirty="0" smtClean="0">
                <a:latin typeface="+mj-lt"/>
                <a:ea typeface="Times New Roman"/>
                <a:cs typeface="Times New Roman"/>
              </a:rPr>
              <a:t> </a:t>
            </a:r>
            <a:endParaRPr lang="uk-UA" sz="2000" dirty="0" smtClean="0">
              <a:latin typeface="+mj-lt"/>
              <a:ea typeface="Times New Roman"/>
              <a:cs typeface="Times New Roman"/>
            </a:endParaRPr>
          </a:p>
          <a:p>
            <a:pPr indent="342265" algn="just">
              <a:lnSpc>
                <a:spcPct val="90000"/>
              </a:lnSpc>
              <a:spcAft>
                <a:spcPts val="0"/>
              </a:spcAft>
            </a:pP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0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0460"/>
            <a:ext cx="6768752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2800" b="1" dirty="0" smtClean="0">
              <a:latin typeface="Constantia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Завдання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Consolas"/>
              </a:rPr>
              <a:t> викладання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alibri"/>
                <a:cs typeface="Times New Roman"/>
              </a:rPr>
              <a:t>дисципліни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/>
              <a:t>забезпечити вивчення і аналіз законодавства у сфері господарської діяльності, здобуття та поглиблення знань з основних питань господарського права;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/>
              <a:t>ознайомити з основними категоріями, що входять до термінологічної системи господарського права;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/>
              <a:t>сприяти засвоєнню правового статусу промислового підприємства в Україні;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/>
              <a:t>навчити аналізувати проблемні аспекти правового впливу на сферу господарювання в промисловості;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/>
              <a:t>забезпечити визначення сучасного стану та напрямків модернізації правового регулювання відносин, що виникають під час легалізації та безпосереднього здійснення діяльності промислового підприємства;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/>
              <a:t>набуття навичок щодо використання отриманих знань у практичній діяльності та практичного застосування норм законодавства у сфері господарської діяльності;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/>
              <a:t>сприяти розвитку рівня культури студентів як майбутніх фахівців управлінської сфери в промисловості.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uk-UA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3847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202</TotalTime>
  <Words>178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Кнопка</vt:lpstr>
      <vt:lpstr>Дисципліна Правове забезпечення діяльності промислового підприємства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ДОГОВІРНЕ ПРАВО</dc:title>
  <dc:creator>Natali</dc:creator>
  <cp:lastModifiedBy>Natali</cp:lastModifiedBy>
  <cp:revision>17</cp:revision>
  <dcterms:created xsi:type="dcterms:W3CDTF">2020-12-28T22:45:00Z</dcterms:created>
  <dcterms:modified xsi:type="dcterms:W3CDTF">2021-01-14T19:54:03Z</dcterms:modified>
</cp:coreProperties>
</file>