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-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7908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2433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3383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27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3966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12841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257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6163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7195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264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1400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263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538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158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295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24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3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C3125-4624-40F8-BE1A-5AC173881652}" type="datetimeFigureOut">
              <a:rPr lang="ru-RU" smtClean="0"/>
              <a:t>04.10.2023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F08FB96-1181-4DA4-A66D-5BCCDC8633C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062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66DD50-7071-406A-AC1B-4889DFBEB1A2}"/>
              </a:ext>
            </a:extLst>
          </p:cNvPr>
          <p:cNvSpPr txBox="1"/>
          <p:nvPr/>
        </p:nvSpPr>
        <p:spPr>
          <a:xfrm>
            <a:off x="1188720" y="2423730"/>
            <a:ext cx="994664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3</a:t>
            </a:r>
          </a:p>
          <a:p>
            <a:pPr algn="ctr"/>
            <a:r>
              <a:rPr lang="uk-UA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Характеристики комунікаційних ролей в організації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241213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A8C244-44B4-4F37-AC32-D62AD50F68C2}"/>
              </a:ext>
            </a:extLst>
          </p:cNvPr>
          <p:cNvSpPr txBox="1"/>
          <p:nvPr/>
        </p:nvSpPr>
        <p:spPr>
          <a:xfrm>
            <a:off x="721360" y="162561"/>
            <a:ext cx="10505964" cy="67710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Соціальна роль </a:t>
            </a: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поведінка, очікувана групою від особи, яка займає певну позицію в 		організації</a:t>
            </a:r>
          </a:p>
          <a:p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 ролі визначаються: 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1 - цілями групи (тим, в яку систему діяльності вона включена); 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2 - нормами - сукупністю неписаних правил і стандартів поведінки, що регулюють взаємовідносини має її учасниками: норми, які задає керівник; норми, вироблені самою групою; 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3 - структурою групи і проблемами лідерства.</a:t>
            </a:r>
          </a:p>
          <a:p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 ролей. Р. </a:t>
            </a:r>
            <a:r>
              <a:rPr lang="uk-UA" sz="2000" b="1" noProof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Шіндлер</a:t>
            </a:r>
          </a:p>
          <a:p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1 - лідер, який імпонує групі, спонукає її до дії, надає їй впевненість і рішучість; 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2 - експерт, який має спеціальні знання, які група високо оцінює; 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3 - пасивні члени групи, більшість яких ототожнює себе з лідером та легко пристосовуються до нових обставин; 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4 - «крайній» член групи, який відстає від колективу (за певним критерієм); 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5 - противник, який активно виступає проти лідера (зустрічається нечасто)</a:t>
            </a:r>
            <a:endParaRPr lang="ru-RU" sz="2000" dirty="0">
              <a:solidFill>
                <a:srgbClr val="000000"/>
              </a:solidFill>
            </a:endParaRPr>
          </a:p>
          <a:p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6923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7E3FC2-43D7-450B-8387-AF9E43B9B30B}"/>
              </a:ext>
            </a:extLst>
          </p:cNvPr>
          <p:cNvSpPr txBox="1"/>
          <p:nvPr/>
        </p:nvSpPr>
        <p:spPr>
          <a:xfrm>
            <a:off x="725864" y="490194"/>
            <a:ext cx="10944520" cy="70788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Розподіл ролей. М.Белбін</a:t>
            </a:r>
          </a:p>
          <a:p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1 - голова, здійснює керівництво і координацію дій; 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2 - організатор - найбільш мобільний і впливовий член групи; 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3 - «генератор ідей» - інтелектуальний вплив; 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4 - контролер-критик; 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5 - дослідники резерву (найбільш популярні і товариські); 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6 - трудоголіки; 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7 - координатори команди; </a:t>
            </a:r>
            <a:b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8 - завершувач (перевіряє деталі)</a:t>
            </a:r>
          </a:p>
          <a:p>
            <a:endParaRPr lang="uk-UA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Комунікаційні ролі індивідів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Члени організації контактують один з одним, виконуючи різні функції, і формують наступні групи: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«сторожа»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контролюють вхідні потоки повідомлень;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«зв'язкові»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 ключові позиції, пов'язуючи групи;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«космополіти»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 «вікна у світ» організації, оскільки вони пов'язують систему із зовнішнім середовищем;</a:t>
            </a:r>
          </a:p>
          <a:p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«лідери думки»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 неформально вирішальний вплив на поведінку інших.</a:t>
            </a:r>
          </a:p>
          <a:p>
            <a:pPr marL="0" indent="0">
              <a:buNone/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9374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1799417-D211-402C-9C42-0D69E13B6E5D}"/>
              </a:ext>
            </a:extLst>
          </p:cNvPr>
          <p:cNvSpPr txBox="1"/>
          <p:nvPr/>
        </p:nvSpPr>
        <p:spPr>
          <a:xfrm>
            <a:off x="952107" y="933254"/>
            <a:ext cx="10972799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sz="2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«Сторож»</a:t>
            </a: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займає таке місце в структурі, яке дозволяє йому регулювати потоки повідомлень, що йдуть по даному каналу. </a:t>
            </a: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 «сторожа» аналогічна функції вентиля. </a:t>
            </a: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одним з видів «сторожів» є секретарі. </a:t>
            </a: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 функцією «сторожа» є зменшення інформаційних перевантажень за рахунок фільтрації потоків повідомлень.</a:t>
            </a:r>
          </a:p>
          <a:p>
            <a:pPr marL="0" indent="0">
              <a:buNone/>
            </a:pPr>
            <a:endParaRPr 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«Зв'язковий»</a:t>
            </a: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(«єднальна точка») - індивід, що поєднує на основі міжособистісної дві групи і в системі, не належачи до жодної з них. </a:t>
            </a: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«Зв'язкові» розміщуються на перетинах інформаційних потоків в організації. </a:t>
            </a: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«Зв'язкових» називають цементом, що скріплює структурні «цеглинки» організації (при видаленні «зв'язкових» система розвалюється на ізольовані групи).</a:t>
            </a:r>
            <a:endParaRPr lang="ru-RU" altLang="ru-RU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519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0629F8-6758-4062-9868-2A7F3FBAC5C2}"/>
              </a:ext>
            </a:extLst>
          </p:cNvPr>
          <p:cNvSpPr txBox="1"/>
          <p:nvPr/>
        </p:nvSpPr>
        <p:spPr>
          <a:xfrm>
            <a:off x="1452879" y="294640"/>
            <a:ext cx="10668001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«Космополіт»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частіше, ніж всі інші, взаємодіє із зовнішнім середовищем системи. Так як будь-яка організація є відкритою системою, вона повинна мати кілька «космополітів».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більшості систем «космополіти» розташовуються у вершині і біля основи ієрархічної драбини.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«Космополітизм» деяких індивідів є ресурсом систем, оскільки вони дозволяють організації взаємодіяти з зовнішнім середовищем.</a:t>
            </a:r>
          </a:p>
          <a:p>
            <a:endParaRPr lang="ru-RU" alt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«Лідер думки»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особа, яка здатна надавати досить помітний неформальний вплив на установки або поведінку інших індивідів в бажаному напрямку.</a:t>
            </a:r>
          </a:p>
          <a:p>
            <a:endParaRPr lang="ru-RU" alt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Лідери думки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особи, які в очах мешканців спільноти володіють високим статусом, є найкраще поінформованими та мають високий рівень довіри.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був сформований за результатом досліджень П.Лазарсфельда.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Соціальні характеристики лідера думки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активна життєва позиція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широка мережа соціальних контактів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прагнення до розповсюдження інформації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залученіть по подій суспільного життя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відкриті до критики та комунікації</a:t>
            </a: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 лідерів думок у соціальних мережах: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відомі особи, підприємці, експерти, спортсмени, політичні діячі, молоді батьки.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64559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</TotalTime>
  <Words>635</Words>
  <Application>Microsoft Office PowerPoint</Application>
  <PresentationFormat>Широкоэкранный</PresentationFormat>
  <Paragraphs>40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Олександра</cp:lastModifiedBy>
  <cp:revision>4</cp:revision>
  <dcterms:created xsi:type="dcterms:W3CDTF">2022-11-24T21:12:38Z</dcterms:created>
  <dcterms:modified xsi:type="dcterms:W3CDTF">2023-10-04T11:54:15Z</dcterms:modified>
</cp:coreProperties>
</file>