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theme/themeOverride1.xml" ContentType="application/vnd.openxmlformats-officedocument.themeOverr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notesSlides/notesSlide1.xml" ContentType="application/vnd.openxmlformats-officedocument.presentationml.notesSlide+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697" r:id="rId2"/>
    <p:sldMasterId id="2147483709" r:id="rId3"/>
    <p:sldMasterId id="2147483721" r:id="rId4"/>
    <p:sldMasterId id="2147483733" r:id="rId5"/>
    <p:sldMasterId id="2147483757" r:id="rId6"/>
    <p:sldMasterId id="2147483781" r:id="rId7"/>
    <p:sldMasterId id="2147483817" r:id="rId8"/>
    <p:sldMasterId id="2147483853" r:id="rId9"/>
    <p:sldMasterId id="2147483877" r:id="rId10"/>
  </p:sldMasterIdLst>
  <p:notesMasterIdLst>
    <p:notesMasterId r:id="rId82"/>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 id="292" r:id="rId47"/>
    <p:sldId id="293" r:id="rId48"/>
    <p:sldId id="294" r:id="rId49"/>
    <p:sldId id="295" r:id="rId50"/>
    <p:sldId id="296" r:id="rId51"/>
    <p:sldId id="297" r:id="rId52"/>
    <p:sldId id="298" r:id="rId53"/>
    <p:sldId id="299" r:id="rId54"/>
    <p:sldId id="300" r:id="rId55"/>
    <p:sldId id="301" r:id="rId56"/>
    <p:sldId id="302" r:id="rId57"/>
    <p:sldId id="303" r:id="rId58"/>
    <p:sldId id="304" r:id="rId59"/>
    <p:sldId id="305" r:id="rId60"/>
    <p:sldId id="306" r:id="rId61"/>
    <p:sldId id="307" r:id="rId62"/>
    <p:sldId id="308" r:id="rId63"/>
    <p:sldId id="309" r:id="rId64"/>
    <p:sldId id="310" r:id="rId65"/>
    <p:sldId id="311" r:id="rId66"/>
    <p:sldId id="312" r:id="rId67"/>
    <p:sldId id="313" r:id="rId68"/>
    <p:sldId id="314" r:id="rId69"/>
    <p:sldId id="315" r:id="rId70"/>
    <p:sldId id="316" r:id="rId71"/>
    <p:sldId id="317" r:id="rId72"/>
    <p:sldId id="318" r:id="rId73"/>
    <p:sldId id="319" r:id="rId74"/>
    <p:sldId id="320" r:id="rId75"/>
    <p:sldId id="321" r:id="rId76"/>
    <p:sldId id="322" r:id="rId77"/>
    <p:sldId id="323" r:id="rId78"/>
    <p:sldId id="324" r:id="rId79"/>
    <p:sldId id="325" r:id="rId80"/>
    <p:sldId id="326" r:id="rId8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98" autoAdjust="0"/>
    <p:restoredTop sz="94660"/>
  </p:normalViewPr>
  <p:slideViewPr>
    <p:cSldViewPr snapToGrid="0">
      <p:cViewPr varScale="1">
        <p:scale>
          <a:sx n="77" d="100"/>
          <a:sy n="77" d="100"/>
        </p:scale>
        <p:origin x="67" y="1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6" Type="http://schemas.openxmlformats.org/officeDocument/2006/relationships/slide" Target="slides/slide66.xml"/><Relationship Id="rId84"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1.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slide" Target="slides/slide64.xml"/><Relationship Id="rId79" Type="http://schemas.openxmlformats.org/officeDocument/2006/relationships/slide" Target="slides/slide69.xml"/><Relationship Id="rId5" Type="http://schemas.openxmlformats.org/officeDocument/2006/relationships/slideMaster" Target="slideMasters/slideMaster5.xml"/><Relationship Id="rId61" Type="http://schemas.openxmlformats.org/officeDocument/2006/relationships/slide" Target="slides/slide51.xml"/><Relationship Id="rId82" Type="http://schemas.openxmlformats.org/officeDocument/2006/relationships/notesMaster" Target="notesMasters/notesMaster1.xml"/><Relationship Id="rId19" Type="http://schemas.openxmlformats.org/officeDocument/2006/relationships/slide" Target="slides/slide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tableStyles" Target="tableStyles.xml"/></Relationships>
</file>

<file path=ppt/diagrams/_rels/data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ata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4" Type="http://schemas.openxmlformats.org/officeDocument/2006/relationships/image" Target="../media/image8.svg"/></Relationships>
</file>

<file path=ppt/diagrams/_rels/drawing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rawing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4" Type="http://schemas.openxmlformats.org/officeDocument/2006/relationships/image" Target="../media/image8.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3507A8-43D6-40CA-862B-C534B98032C4}" type="doc">
      <dgm:prSet loTypeId="urn:microsoft.com/office/officeart/2008/layout/LinedList" loCatId="list" qsTypeId="urn:microsoft.com/office/officeart/2005/8/quickstyle/simple1" qsCatId="simple" csTypeId="urn:microsoft.com/office/officeart/2005/8/colors/colorful5" csCatId="colorful"/>
      <dgm:spPr/>
      <dgm:t>
        <a:bodyPr/>
        <a:lstStyle/>
        <a:p>
          <a:endParaRPr lang="en-US"/>
        </a:p>
      </dgm:t>
    </dgm:pt>
    <dgm:pt modelId="{D0C9D9C3-456D-4F5A-A3E8-E4E76C3BEECC}">
      <dgm:prSet/>
      <dgm:spPr/>
      <dgm:t>
        <a:bodyPr/>
        <a:lstStyle/>
        <a:p>
          <a:r>
            <a:rPr lang="ru-RU"/>
            <a:t>1.	Право на звернення до господарського суду та  форми господарського судочинства. Досудове врегулювання спору.</a:t>
          </a:r>
          <a:endParaRPr lang="en-US"/>
        </a:p>
      </dgm:t>
    </dgm:pt>
    <dgm:pt modelId="{BEA829B5-5B7A-475E-9AB3-B8B27115409C}" type="parTrans" cxnId="{E9DC4A21-FC4F-4DBD-B5CA-51A8770F1E01}">
      <dgm:prSet/>
      <dgm:spPr/>
      <dgm:t>
        <a:bodyPr/>
        <a:lstStyle/>
        <a:p>
          <a:endParaRPr lang="en-US"/>
        </a:p>
      </dgm:t>
    </dgm:pt>
    <dgm:pt modelId="{7CD01CBB-59FB-4545-B049-6155A798E5FB}" type="sibTrans" cxnId="{E9DC4A21-FC4F-4DBD-B5CA-51A8770F1E01}">
      <dgm:prSet/>
      <dgm:spPr/>
      <dgm:t>
        <a:bodyPr/>
        <a:lstStyle/>
        <a:p>
          <a:endParaRPr lang="en-US"/>
        </a:p>
      </dgm:t>
    </dgm:pt>
    <dgm:pt modelId="{B5B981AF-FB11-4A9C-BF9E-79A073EA8EC8}">
      <dgm:prSet/>
      <dgm:spPr/>
      <dgm:t>
        <a:bodyPr/>
        <a:lstStyle/>
        <a:p>
          <a:r>
            <a:rPr lang="ru-RU"/>
            <a:t>2.	Предметна та суб’єктна юрисдикція господарських судів.</a:t>
          </a:r>
          <a:endParaRPr lang="en-US"/>
        </a:p>
      </dgm:t>
    </dgm:pt>
    <dgm:pt modelId="{B5689E4D-B628-4935-A4D4-C24A63F8339D}" type="parTrans" cxnId="{52B9E947-6AB1-45EC-9A31-9C68424C1822}">
      <dgm:prSet/>
      <dgm:spPr/>
      <dgm:t>
        <a:bodyPr/>
        <a:lstStyle/>
        <a:p>
          <a:endParaRPr lang="en-US"/>
        </a:p>
      </dgm:t>
    </dgm:pt>
    <dgm:pt modelId="{9F8F9C9C-C6B8-4044-99C7-0A119AB4ABFB}" type="sibTrans" cxnId="{52B9E947-6AB1-45EC-9A31-9C68424C1822}">
      <dgm:prSet/>
      <dgm:spPr/>
      <dgm:t>
        <a:bodyPr/>
        <a:lstStyle/>
        <a:p>
          <a:endParaRPr lang="en-US"/>
        </a:p>
      </dgm:t>
    </dgm:pt>
    <dgm:pt modelId="{9F30D9E5-A328-4DB2-970E-552BF20E57A5}">
      <dgm:prSet/>
      <dgm:spPr/>
      <dgm:t>
        <a:bodyPr/>
        <a:lstStyle/>
        <a:p>
          <a:r>
            <a:rPr lang="ru-RU"/>
            <a:t>3.	 Інстанційна юрисдикція. </a:t>
          </a:r>
          <a:endParaRPr lang="en-US"/>
        </a:p>
      </dgm:t>
    </dgm:pt>
    <dgm:pt modelId="{88710A18-501E-4609-BFDE-5200E88359A9}" type="parTrans" cxnId="{86739866-8A26-472B-9B61-C0F680348360}">
      <dgm:prSet/>
      <dgm:spPr/>
      <dgm:t>
        <a:bodyPr/>
        <a:lstStyle/>
        <a:p>
          <a:endParaRPr lang="en-US"/>
        </a:p>
      </dgm:t>
    </dgm:pt>
    <dgm:pt modelId="{8F8ED0AD-4E72-4564-9EBE-8A9E55B7C6AB}" type="sibTrans" cxnId="{86739866-8A26-472B-9B61-C0F680348360}">
      <dgm:prSet/>
      <dgm:spPr/>
      <dgm:t>
        <a:bodyPr/>
        <a:lstStyle/>
        <a:p>
          <a:endParaRPr lang="en-US"/>
        </a:p>
      </dgm:t>
    </dgm:pt>
    <dgm:pt modelId="{3D60818B-92D8-45C7-B44E-E62DF4797092}">
      <dgm:prSet/>
      <dgm:spPr/>
      <dgm:t>
        <a:bodyPr/>
        <a:lstStyle/>
        <a:p>
          <a:r>
            <a:rPr lang="ru-RU" dirty="0"/>
            <a:t>4.	 </a:t>
          </a:r>
          <a:r>
            <a:rPr lang="ru-RU" dirty="0" err="1"/>
            <a:t>Територіальна</a:t>
          </a:r>
          <a:r>
            <a:rPr lang="ru-RU" dirty="0"/>
            <a:t> </a:t>
          </a:r>
          <a:r>
            <a:rPr lang="ru-RU" dirty="0" err="1"/>
            <a:t>юрисдикція</a:t>
          </a:r>
          <a:r>
            <a:rPr lang="ru-RU" dirty="0"/>
            <a:t> (</a:t>
          </a:r>
          <a:r>
            <a:rPr lang="ru-RU" dirty="0" err="1"/>
            <a:t>підсудність</a:t>
          </a:r>
          <a:r>
            <a:rPr lang="ru-RU" dirty="0"/>
            <a:t>). </a:t>
          </a:r>
          <a:endParaRPr lang="en-US" dirty="0"/>
        </a:p>
      </dgm:t>
    </dgm:pt>
    <dgm:pt modelId="{94FD9AA8-9FA7-4543-AA3B-AC7439A32EED}" type="parTrans" cxnId="{A5306CCF-1CEA-4F61-BD2D-6FE4E86B014E}">
      <dgm:prSet/>
      <dgm:spPr/>
      <dgm:t>
        <a:bodyPr/>
        <a:lstStyle/>
        <a:p>
          <a:endParaRPr lang="en-US"/>
        </a:p>
      </dgm:t>
    </dgm:pt>
    <dgm:pt modelId="{CA6A71D2-AAF5-4CC8-B919-0B9F1CDF29F5}" type="sibTrans" cxnId="{A5306CCF-1CEA-4F61-BD2D-6FE4E86B014E}">
      <dgm:prSet/>
      <dgm:spPr/>
      <dgm:t>
        <a:bodyPr/>
        <a:lstStyle/>
        <a:p>
          <a:endParaRPr lang="en-US"/>
        </a:p>
      </dgm:t>
    </dgm:pt>
    <dgm:pt modelId="{BCF713F5-ED0C-4D6D-9E41-E57399B2F3E8}">
      <dgm:prSet/>
      <dgm:spPr/>
      <dgm:t>
        <a:bodyPr/>
        <a:lstStyle/>
        <a:p>
          <a:r>
            <a:rPr lang="ru-RU"/>
            <a:t>5.	Визначення складу господарського суду.  Відводи.  </a:t>
          </a:r>
          <a:endParaRPr lang="en-US"/>
        </a:p>
      </dgm:t>
    </dgm:pt>
    <dgm:pt modelId="{4EC300F2-24C4-4C86-9545-D9784331617F}" type="parTrans" cxnId="{29A65FFA-BC10-4A82-9A5E-AAD8181822F1}">
      <dgm:prSet/>
      <dgm:spPr/>
      <dgm:t>
        <a:bodyPr/>
        <a:lstStyle/>
        <a:p>
          <a:endParaRPr lang="en-US"/>
        </a:p>
      </dgm:t>
    </dgm:pt>
    <dgm:pt modelId="{176BF3FE-0E5A-4BE3-8D8F-C105425DB1E0}" type="sibTrans" cxnId="{29A65FFA-BC10-4A82-9A5E-AAD8181822F1}">
      <dgm:prSet/>
      <dgm:spPr/>
      <dgm:t>
        <a:bodyPr/>
        <a:lstStyle/>
        <a:p>
          <a:endParaRPr lang="en-US"/>
        </a:p>
      </dgm:t>
    </dgm:pt>
    <dgm:pt modelId="{FB908B97-5DA5-470A-9E3C-8999ACB3FB58}">
      <dgm:prSet/>
      <dgm:spPr/>
      <dgm:t>
        <a:bodyPr/>
        <a:lstStyle/>
        <a:p>
          <a:r>
            <a:rPr lang="ru-RU"/>
            <a:t>6.	Учасники справи та їх   процесуальні права та обов’язки.</a:t>
          </a:r>
          <a:endParaRPr lang="en-US"/>
        </a:p>
      </dgm:t>
    </dgm:pt>
    <dgm:pt modelId="{1A4BAE89-BB45-4BD1-8EEB-360E1DCB369E}" type="parTrans" cxnId="{457B727B-2EB5-4C37-A20F-E9077FE8C77E}">
      <dgm:prSet/>
      <dgm:spPr/>
      <dgm:t>
        <a:bodyPr/>
        <a:lstStyle/>
        <a:p>
          <a:endParaRPr lang="en-US"/>
        </a:p>
      </dgm:t>
    </dgm:pt>
    <dgm:pt modelId="{F8C44DB5-81EE-4C32-9B63-1063FC948737}" type="sibTrans" cxnId="{457B727B-2EB5-4C37-A20F-E9077FE8C77E}">
      <dgm:prSet/>
      <dgm:spPr/>
      <dgm:t>
        <a:bodyPr/>
        <a:lstStyle/>
        <a:p>
          <a:endParaRPr lang="en-US"/>
        </a:p>
      </dgm:t>
    </dgm:pt>
    <dgm:pt modelId="{538B24F5-72B9-4ECA-8529-044F19995780}">
      <dgm:prSet/>
      <dgm:spPr/>
      <dgm:t>
        <a:bodyPr/>
        <a:lstStyle/>
        <a:p>
          <a:r>
            <a:rPr lang="ru-RU"/>
            <a:t>7.	Треті особи в судовому процесі. </a:t>
          </a:r>
          <a:endParaRPr lang="en-US"/>
        </a:p>
      </dgm:t>
    </dgm:pt>
    <dgm:pt modelId="{3984F4D7-5F8A-4E8C-86A4-2B3A608D5AD5}" type="parTrans" cxnId="{1DF01A58-3395-4F43-ADEE-F2666AF5BA70}">
      <dgm:prSet/>
      <dgm:spPr/>
      <dgm:t>
        <a:bodyPr/>
        <a:lstStyle/>
        <a:p>
          <a:endParaRPr lang="en-US"/>
        </a:p>
      </dgm:t>
    </dgm:pt>
    <dgm:pt modelId="{D8D59F8A-4B2E-44F2-B45F-E8B96B8253A7}" type="sibTrans" cxnId="{1DF01A58-3395-4F43-ADEE-F2666AF5BA70}">
      <dgm:prSet/>
      <dgm:spPr/>
      <dgm:t>
        <a:bodyPr/>
        <a:lstStyle/>
        <a:p>
          <a:endParaRPr lang="en-US"/>
        </a:p>
      </dgm:t>
    </dgm:pt>
    <dgm:pt modelId="{733AF06B-B08B-4E42-B9E3-CA3785B6D542}">
      <dgm:prSet/>
      <dgm:spPr/>
      <dgm:t>
        <a:bodyPr/>
        <a:lstStyle/>
        <a:p>
          <a:r>
            <a:rPr lang="ru-RU"/>
            <a:t>8.	Представництво сторін в судовому процесі. </a:t>
          </a:r>
          <a:endParaRPr lang="en-US"/>
        </a:p>
      </dgm:t>
    </dgm:pt>
    <dgm:pt modelId="{22C459C5-34C2-4191-9082-3A80EC34E957}" type="parTrans" cxnId="{D857C99F-38B8-4138-BE65-5AD8F114D463}">
      <dgm:prSet/>
      <dgm:spPr/>
      <dgm:t>
        <a:bodyPr/>
        <a:lstStyle/>
        <a:p>
          <a:endParaRPr lang="en-US"/>
        </a:p>
      </dgm:t>
    </dgm:pt>
    <dgm:pt modelId="{74BD1A60-1488-46F1-B85C-81DA493258A0}" type="sibTrans" cxnId="{D857C99F-38B8-4138-BE65-5AD8F114D463}">
      <dgm:prSet/>
      <dgm:spPr/>
      <dgm:t>
        <a:bodyPr/>
        <a:lstStyle/>
        <a:p>
          <a:endParaRPr lang="en-US"/>
        </a:p>
      </dgm:t>
    </dgm:pt>
    <dgm:pt modelId="{3B567579-D476-4A2B-9158-7F42B61F6BF2}">
      <dgm:prSet/>
      <dgm:spPr/>
      <dgm:t>
        <a:bodyPr/>
        <a:lstStyle/>
        <a:p>
          <a:r>
            <a:rPr lang="ru-RU"/>
            <a:t>9.	Інші учасники судового процесу.</a:t>
          </a:r>
          <a:endParaRPr lang="en-US"/>
        </a:p>
      </dgm:t>
    </dgm:pt>
    <dgm:pt modelId="{5B797E53-14B4-4E5A-8614-6CBE2148EFE4}" type="parTrans" cxnId="{501C21DB-C1BA-4F6F-AAE3-968BE113928B}">
      <dgm:prSet/>
      <dgm:spPr/>
      <dgm:t>
        <a:bodyPr/>
        <a:lstStyle/>
        <a:p>
          <a:endParaRPr lang="en-US"/>
        </a:p>
      </dgm:t>
    </dgm:pt>
    <dgm:pt modelId="{89AC0062-99A5-4CAA-9E5B-C1D980A1A480}" type="sibTrans" cxnId="{501C21DB-C1BA-4F6F-AAE3-968BE113928B}">
      <dgm:prSet/>
      <dgm:spPr/>
      <dgm:t>
        <a:bodyPr/>
        <a:lstStyle/>
        <a:p>
          <a:endParaRPr lang="en-US"/>
        </a:p>
      </dgm:t>
    </dgm:pt>
    <dgm:pt modelId="{051A3CEE-5D67-44B9-887B-0CD9957DAE8C}" type="pres">
      <dgm:prSet presAssocID="{4D3507A8-43D6-40CA-862B-C534B98032C4}" presName="vert0" presStyleCnt="0">
        <dgm:presLayoutVars>
          <dgm:dir/>
          <dgm:animOne val="branch"/>
          <dgm:animLvl val="lvl"/>
        </dgm:presLayoutVars>
      </dgm:prSet>
      <dgm:spPr/>
    </dgm:pt>
    <dgm:pt modelId="{410613D4-967C-4ECB-B4B2-E76FE311C5D5}" type="pres">
      <dgm:prSet presAssocID="{D0C9D9C3-456D-4F5A-A3E8-E4E76C3BEECC}" presName="thickLine" presStyleLbl="alignNode1" presStyleIdx="0" presStyleCnt="9"/>
      <dgm:spPr/>
    </dgm:pt>
    <dgm:pt modelId="{53BFAC93-3510-40D9-A6E6-F25C7475F792}" type="pres">
      <dgm:prSet presAssocID="{D0C9D9C3-456D-4F5A-A3E8-E4E76C3BEECC}" presName="horz1" presStyleCnt="0"/>
      <dgm:spPr/>
    </dgm:pt>
    <dgm:pt modelId="{ECB4F7E5-8657-4EC0-A0A5-8E53C4361E77}" type="pres">
      <dgm:prSet presAssocID="{D0C9D9C3-456D-4F5A-A3E8-E4E76C3BEECC}" presName="tx1" presStyleLbl="revTx" presStyleIdx="0" presStyleCnt="9"/>
      <dgm:spPr/>
    </dgm:pt>
    <dgm:pt modelId="{006435D2-AAF6-45D8-9978-F25AF272E7C4}" type="pres">
      <dgm:prSet presAssocID="{D0C9D9C3-456D-4F5A-A3E8-E4E76C3BEECC}" presName="vert1" presStyleCnt="0"/>
      <dgm:spPr/>
    </dgm:pt>
    <dgm:pt modelId="{12BBB639-B972-4CBD-997F-001249A41639}" type="pres">
      <dgm:prSet presAssocID="{B5B981AF-FB11-4A9C-BF9E-79A073EA8EC8}" presName="thickLine" presStyleLbl="alignNode1" presStyleIdx="1" presStyleCnt="9"/>
      <dgm:spPr/>
    </dgm:pt>
    <dgm:pt modelId="{25611699-5D90-476A-A98F-F6F54F07AA7C}" type="pres">
      <dgm:prSet presAssocID="{B5B981AF-FB11-4A9C-BF9E-79A073EA8EC8}" presName="horz1" presStyleCnt="0"/>
      <dgm:spPr/>
    </dgm:pt>
    <dgm:pt modelId="{8AB0108B-AE91-4636-AD7B-C1345303E185}" type="pres">
      <dgm:prSet presAssocID="{B5B981AF-FB11-4A9C-BF9E-79A073EA8EC8}" presName="tx1" presStyleLbl="revTx" presStyleIdx="1" presStyleCnt="9"/>
      <dgm:spPr/>
    </dgm:pt>
    <dgm:pt modelId="{70F2DD65-AAC8-46E8-852D-DC0AFCCA40F7}" type="pres">
      <dgm:prSet presAssocID="{B5B981AF-FB11-4A9C-BF9E-79A073EA8EC8}" presName="vert1" presStyleCnt="0"/>
      <dgm:spPr/>
    </dgm:pt>
    <dgm:pt modelId="{6BB2409B-13CD-4AEC-99BC-758C6575108E}" type="pres">
      <dgm:prSet presAssocID="{9F30D9E5-A328-4DB2-970E-552BF20E57A5}" presName="thickLine" presStyleLbl="alignNode1" presStyleIdx="2" presStyleCnt="9"/>
      <dgm:spPr/>
    </dgm:pt>
    <dgm:pt modelId="{85F35BF8-51FD-4F0A-9E85-8AD3E453A40C}" type="pres">
      <dgm:prSet presAssocID="{9F30D9E5-A328-4DB2-970E-552BF20E57A5}" presName="horz1" presStyleCnt="0"/>
      <dgm:spPr/>
    </dgm:pt>
    <dgm:pt modelId="{1D336175-2CA0-48CE-B834-92CAC7FEAE8B}" type="pres">
      <dgm:prSet presAssocID="{9F30D9E5-A328-4DB2-970E-552BF20E57A5}" presName="tx1" presStyleLbl="revTx" presStyleIdx="2" presStyleCnt="9"/>
      <dgm:spPr/>
    </dgm:pt>
    <dgm:pt modelId="{4BB9B3EB-5AFB-45AC-85D0-1E613B58D2D7}" type="pres">
      <dgm:prSet presAssocID="{9F30D9E5-A328-4DB2-970E-552BF20E57A5}" presName="vert1" presStyleCnt="0"/>
      <dgm:spPr/>
    </dgm:pt>
    <dgm:pt modelId="{4DB28EA8-37A6-4017-8920-D03D157F9C7A}" type="pres">
      <dgm:prSet presAssocID="{3D60818B-92D8-45C7-B44E-E62DF4797092}" presName="thickLine" presStyleLbl="alignNode1" presStyleIdx="3" presStyleCnt="9"/>
      <dgm:spPr/>
    </dgm:pt>
    <dgm:pt modelId="{0CC7E9D7-BDA1-4F5D-AA94-5C07533F1858}" type="pres">
      <dgm:prSet presAssocID="{3D60818B-92D8-45C7-B44E-E62DF4797092}" presName="horz1" presStyleCnt="0"/>
      <dgm:spPr/>
    </dgm:pt>
    <dgm:pt modelId="{CF0D5492-7EC6-41B9-914A-CA5710D21D91}" type="pres">
      <dgm:prSet presAssocID="{3D60818B-92D8-45C7-B44E-E62DF4797092}" presName="tx1" presStyleLbl="revTx" presStyleIdx="3" presStyleCnt="9"/>
      <dgm:spPr/>
    </dgm:pt>
    <dgm:pt modelId="{94C01ED7-577D-4E00-B448-F8010E16F627}" type="pres">
      <dgm:prSet presAssocID="{3D60818B-92D8-45C7-B44E-E62DF4797092}" presName="vert1" presStyleCnt="0"/>
      <dgm:spPr/>
    </dgm:pt>
    <dgm:pt modelId="{DBFB9F94-6D5B-499C-B233-414F3AC74691}" type="pres">
      <dgm:prSet presAssocID="{BCF713F5-ED0C-4D6D-9E41-E57399B2F3E8}" presName="thickLine" presStyleLbl="alignNode1" presStyleIdx="4" presStyleCnt="9"/>
      <dgm:spPr/>
    </dgm:pt>
    <dgm:pt modelId="{31F3446E-0AEE-4BDC-9AF1-5551134A6AFA}" type="pres">
      <dgm:prSet presAssocID="{BCF713F5-ED0C-4D6D-9E41-E57399B2F3E8}" presName="horz1" presStyleCnt="0"/>
      <dgm:spPr/>
    </dgm:pt>
    <dgm:pt modelId="{E9AD046A-1B2B-48B7-826D-36C020039F7E}" type="pres">
      <dgm:prSet presAssocID="{BCF713F5-ED0C-4D6D-9E41-E57399B2F3E8}" presName="tx1" presStyleLbl="revTx" presStyleIdx="4" presStyleCnt="9"/>
      <dgm:spPr/>
    </dgm:pt>
    <dgm:pt modelId="{36D80E86-2BAA-469E-9769-5AA1ED0F70BB}" type="pres">
      <dgm:prSet presAssocID="{BCF713F5-ED0C-4D6D-9E41-E57399B2F3E8}" presName="vert1" presStyleCnt="0"/>
      <dgm:spPr/>
    </dgm:pt>
    <dgm:pt modelId="{CA699DFA-C85D-4A7B-8FDA-D04DF690DD16}" type="pres">
      <dgm:prSet presAssocID="{FB908B97-5DA5-470A-9E3C-8999ACB3FB58}" presName="thickLine" presStyleLbl="alignNode1" presStyleIdx="5" presStyleCnt="9"/>
      <dgm:spPr/>
    </dgm:pt>
    <dgm:pt modelId="{9394EE58-62AC-4B55-84C5-2814E66C00B5}" type="pres">
      <dgm:prSet presAssocID="{FB908B97-5DA5-470A-9E3C-8999ACB3FB58}" presName="horz1" presStyleCnt="0"/>
      <dgm:spPr/>
    </dgm:pt>
    <dgm:pt modelId="{0F0F4ED7-1B0B-4BD0-9DC7-52A82E11A9EA}" type="pres">
      <dgm:prSet presAssocID="{FB908B97-5DA5-470A-9E3C-8999ACB3FB58}" presName="tx1" presStyleLbl="revTx" presStyleIdx="5" presStyleCnt="9"/>
      <dgm:spPr/>
    </dgm:pt>
    <dgm:pt modelId="{009C05E9-7A6B-4960-BAFB-7F1B0BBA4D7D}" type="pres">
      <dgm:prSet presAssocID="{FB908B97-5DA5-470A-9E3C-8999ACB3FB58}" presName="vert1" presStyleCnt="0"/>
      <dgm:spPr/>
    </dgm:pt>
    <dgm:pt modelId="{FC37CE8B-D5AF-44F7-9A8D-939A195667CC}" type="pres">
      <dgm:prSet presAssocID="{538B24F5-72B9-4ECA-8529-044F19995780}" presName="thickLine" presStyleLbl="alignNode1" presStyleIdx="6" presStyleCnt="9"/>
      <dgm:spPr/>
    </dgm:pt>
    <dgm:pt modelId="{D7997DB5-AD54-4C74-B8A2-D0815BACC5CA}" type="pres">
      <dgm:prSet presAssocID="{538B24F5-72B9-4ECA-8529-044F19995780}" presName="horz1" presStyleCnt="0"/>
      <dgm:spPr/>
    </dgm:pt>
    <dgm:pt modelId="{69D9D269-8C84-44C7-B9FA-BDA6B641A302}" type="pres">
      <dgm:prSet presAssocID="{538B24F5-72B9-4ECA-8529-044F19995780}" presName="tx1" presStyleLbl="revTx" presStyleIdx="6" presStyleCnt="9"/>
      <dgm:spPr/>
    </dgm:pt>
    <dgm:pt modelId="{27EB6627-89B6-43AB-A2C2-EDD950742222}" type="pres">
      <dgm:prSet presAssocID="{538B24F5-72B9-4ECA-8529-044F19995780}" presName="vert1" presStyleCnt="0"/>
      <dgm:spPr/>
    </dgm:pt>
    <dgm:pt modelId="{4F1B3272-A490-482E-BD45-AE7529448CC5}" type="pres">
      <dgm:prSet presAssocID="{733AF06B-B08B-4E42-B9E3-CA3785B6D542}" presName="thickLine" presStyleLbl="alignNode1" presStyleIdx="7" presStyleCnt="9"/>
      <dgm:spPr/>
    </dgm:pt>
    <dgm:pt modelId="{89EEA34D-65A9-4372-B9FD-D951C33674EA}" type="pres">
      <dgm:prSet presAssocID="{733AF06B-B08B-4E42-B9E3-CA3785B6D542}" presName="horz1" presStyleCnt="0"/>
      <dgm:spPr/>
    </dgm:pt>
    <dgm:pt modelId="{995AB5F0-FDEA-4331-9196-9C993E6EC1D1}" type="pres">
      <dgm:prSet presAssocID="{733AF06B-B08B-4E42-B9E3-CA3785B6D542}" presName="tx1" presStyleLbl="revTx" presStyleIdx="7" presStyleCnt="9"/>
      <dgm:spPr/>
    </dgm:pt>
    <dgm:pt modelId="{34D70C7C-3E29-43EF-A17C-80B589190DEF}" type="pres">
      <dgm:prSet presAssocID="{733AF06B-B08B-4E42-B9E3-CA3785B6D542}" presName="vert1" presStyleCnt="0"/>
      <dgm:spPr/>
    </dgm:pt>
    <dgm:pt modelId="{37C21608-17B7-475B-AC60-60FA8AF7DDEE}" type="pres">
      <dgm:prSet presAssocID="{3B567579-D476-4A2B-9158-7F42B61F6BF2}" presName="thickLine" presStyleLbl="alignNode1" presStyleIdx="8" presStyleCnt="9"/>
      <dgm:spPr/>
    </dgm:pt>
    <dgm:pt modelId="{C6B71A9A-EACA-48A2-919E-35BC5BA5B353}" type="pres">
      <dgm:prSet presAssocID="{3B567579-D476-4A2B-9158-7F42B61F6BF2}" presName="horz1" presStyleCnt="0"/>
      <dgm:spPr/>
    </dgm:pt>
    <dgm:pt modelId="{07ACCD18-CE5B-470B-9BC1-9BFD92C3DF57}" type="pres">
      <dgm:prSet presAssocID="{3B567579-D476-4A2B-9158-7F42B61F6BF2}" presName="tx1" presStyleLbl="revTx" presStyleIdx="8" presStyleCnt="9"/>
      <dgm:spPr/>
    </dgm:pt>
    <dgm:pt modelId="{C8AD6769-BDA8-4896-A645-1D57F8D3AB21}" type="pres">
      <dgm:prSet presAssocID="{3B567579-D476-4A2B-9158-7F42B61F6BF2}" presName="vert1" presStyleCnt="0"/>
      <dgm:spPr/>
    </dgm:pt>
  </dgm:ptLst>
  <dgm:cxnLst>
    <dgm:cxn modelId="{E9DC4A21-FC4F-4DBD-B5CA-51A8770F1E01}" srcId="{4D3507A8-43D6-40CA-862B-C534B98032C4}" destId="{D0C9D9C3-456D-4F5A-A3E8-E4E76C3BEECC}" srcOrd="0" destOrd="0" parTransId="{BEA829B5-5B7A-475E-9AB3-B8B27115409C}" sibTransId="{7CD01CBB-59FB-4545-B049-6155A798E5FB}"/>
    <dgm:cxn modelId="{A3790528-DCA3-4875-9E7B-80EC893B8B98}" type="presOf" srcId="{D0C9D9C3-456D-4F5A-A3E8-E4E76C3BEECC}" destId="{ECB4F7E5-8657-4EC0-A0A5-8E53C4361E77}" srcOrd="0" destOrd="0" presId="urn:microsoft.com/office/officeart/2008/layout/LinedList"/>
    <dgm:cxn modelId="{ADF0E62C-F082-4C80-8A7A-7088802766A7}" type="presOf" srcId="{9F30D9E5-A328-4DB2-970E-552BF20E57A5}" destId="{1D336175-2CA0-48CE-B834-92CAC7FEAE8B}" srcOrd="0" destOrd="0" presId="urn:microsoft.com/office/officeart/2008/layout/LinedList"/>
    <dgm:cxn modelId="{723F4830-45D0-4FF2-A61B-B5A114196CFC}" type="presOf" srcId="{733AF06B-B08B-4E42-B9E3-CA3785B6D542}" destId="{995AB5F0-FDEA-4331-9196-9C993E6EC1D1}" srcOrd="0" destOrd="0" presId="urn:microsoft.com/office/officeart/2008/layout/LinedList"/>
    <dgm:cxn modelId="{86739866-8A26-472B-9B61-C0F680348360}" srcId="{4D3507A8-43D6-40CA-862B-C534B98032C4}" destId="{9F30D9E5-A328-4DB2-970E-552BF20E57A5}" srcOrd="2" destOrd="0" parTransId="{88710A18-501E-4609-BFDE-5200E88359A9}" sibTransId="{8F8ED0AD-4E72-4564-9EBE-8A9E55B7C6AB}"/>
    <dgm:cxn modelId="{A20B7567-24E1-4D3D-8A47-DD83C32A149F}" type="presOf" srcId="{538B24F5-72B9-4ECA-8529-044F19995780}" destId="{69D9D269-8C84-44C7-B9FA-BDA6B641A302}" srcOrd="0" destOrd="0" presId="urn:microsoft.com/office/officeart/2008/layout/LinedList"/>
    <dgm:cxn modelId="{52B9E947-6AB1-45EC-9A31-9C68424C1822}" srcId="{4D3507A8-43D6-40CA-862B-C534B98032C4}" destId="{B5B981AF-FB11-4A9C-BF9E-79A073EA8EC8}" srcOrd="1" destOrd="0" parTransId="{B5689E4D-B628-4935-A4D4-C24A63F8339D}" sibTransId="{9F8F9C9C-C6B8-4044-99C7-0A119AB4ABFB}"/>
    <dgm:cxn modelId="{63F53F4B-16C6-4812-98C9-A632D54D5307}" type="presOf" srcId="{B5B981AF-FB11-4A9C-BF9E-79A073EA8EC8}" destId="{8AB0108B-AE91-4636-AD7B-C1345303E185}" srcOrd="0" destOrd="0" presId="urn:microsoft.com/office/officeart/2008/layout/LinedList"/>
    <dgm:cxn modelId="{B0F77753-4F8D-49B2-8FA0-D76627F80A08}" type="presOf" srcId="{3D60818B-92D8-45C7-B44E-E62DF4797092}" destId="{CF0D5492-7EC6-41B9-914A-CA5710D21D91}" srcOrd="0" destOrd="0" presId="urn:microsoft.com/office/officeart/2008/layout/LinedList"/>
    <dgm:cxn modelId="{1DF01A58-3395-4F43-ADEE-F2666AF5BA70}" srcId="{4D3507A8-43D6-40CA-862B-C534B98032C4}" destId="{538B24F5-72B9-4ECA-8529-044F19995780}" srcOrd="6" destOrd="0" parTransId="{3984F4D7-5F8A-4E8C-86A4-2B3A608D5AD5}" sibTransId="{D8D59F8A-4B2E-44F2-B45F-E8B96B8253A7}"/>
    <dgm:cxn modelId="{457B727B-2EB5-4C37-A20F-E9077FE8C77E}" srcId="{4D3507A8-43D6-40CA-862B-C534B98032C4}" destId="{FB908B97-5DA5-470A-9E3C-8999ACB3FB58}" srcOrd="5" destOrd="0" parTransId="{1A4BAE89-BB45-4BD1-8EEB-360E1DCB369E}" sibTransId="{F8C44DB5-81EE-4C32-9B63-1063FC948737}"/>
    <dgm:cxn modelId="{5DA67988-4DA3-49E7-947B-C41424972A3F}" type="presOf" srcId="{BCF713F5-ED0C-4D6D-9E41-E57399B2F3E8}" destId="{E9AD046A-1B2B-48B7-826D-36C020039F7E}" srcOrd="0" destOrd="0" presId="urn:microsoft.com/office/officeart/2008/layout/LinedList"/>
    <dgm:cxn modelId="{F9F5658A-440C-4A61-9925-5CA1B7F366FB}" type="presOf" srcId="{3B567579-D476-4A2B-9158-7F42B61F6BF2}" destId="{07ACCD18-CE5B-470B-9BC1-9BFD92C3DF57}" srcOrd="0" destOrd="0" presId="urn:microsoft.com/office/officeart/2008/layout/LinedList"/>
    <dgm:cxn modelId="{D857C99F-38B8-4138-BE65-5AD8F114D463}" srcId="{4D3507A8-43D6-40CA-862B-C534B98032C4}" destId="{733AF06B-B08B-4E42-B9E3-CA3785B6D542}" srcOrd="7" destOrd="0" parTransId="{22C459C5-34C2-4191-9082-3A80EC34E957}" sibTransId="{74BD1A60-1488-46F1-B85C-81DA493258A0}"/>
    <dgm:cxn modelId="{A5306CCF-1CEA-4F61-BD2D-6FE4E86B014E}" srcId="{4D3507A8-43D6-40CA-862B-C534B98032C4}" destId="{3D60818B-92D8-45C7-B44E-E62DF4797092}" srcOrd="3" destOrd="0" parTransId="{94FD9AA8-9FA7-4543-AA3B-AC7439A32EED}" sibTransId="{CA6A71D2-AAF5-4CC8-B919-0B9F1CDF29F5}"/>
    <dgm:cxn modelId="{501C21DB-C1BA-4F6F-AAE3-968BE113928B}" srcId="{4D3507A8-43D6-40CA-862B-C534B98032C4}" destId="{3B567579-D476-4A2B-9158-7F42B61F6BF2}" srcOrd="8" destOrd="0" parTransId="{5B797E53-14B4-4E5A-8614-6CBE2148EFE4}" sibTransId="{89AC0062-99A5-4CAA-9E5B-C1D980A1A480}"/>
    <dgm:cxn modelId="{1CB22DE6-25B2-4B6B-8C69-4780280F3A89}" type="presOf" srcId="{4D3507A8-43D6-40CA-862B-C534B98032C4}" destId="{051A3CEE-5D67-44B9-887B-0CD9957DAE8C}" srcOrd="0" destOrd="0" presId="urn:microsoft.com/office/officeart/2008/layout/LinedList"/>
    <dgm:cxn modelId="{29A65FFA-BC10-4A82-9A5E-AAD8181822F1}" srcId="{4D3507A8-43D6-40CA-862B-C534B98032C4}" destId="{BCF713F5-ED0C-4D6D-9E41-E57399B2F3E8}" srcOrd="4" destOrd="0" parTransId="{4EC300F2-24C4-4C86-9545-D9784331617F}" sibTransId="{176BF3FE-0E5A-4BE3-8D8F-C105425DB1E0}"/>
    <dgm:cxn modelId="{046BC6FD-D874-44EF-88A8-C6CC65717DB5}" type="presOf" srcId="{FB908B97-5DA5-470A-9E3C-8999ACB3FB58}" destId="{0F0F4ED7-1B0B-4BD0-9DC7-52A82E11A9EA}" srcOrd="0" destOrd="0" presId="urn:microsoft.com/office/officeart/2008/layout/LinedList"/>
    <dgm:cxn modelId="{DB318ECA-5B25-4ED0-9622-B53F6688FCC9}" type="presParOf" srcId="{051A3CEE-5D67-44B9-887B-0CD9957DAE8C}" destId="{410613D4-967C-4ECB-B4B2-E76FE311C5D5}" srcOrd="0" destOrd="0" presId="urn:microsoft.com/office/officeart/2008/layout/LinedList"/>
    <dgm:cxn modelId="{5667584A-3811-439C-89DD-468C4A9E4499}" type="presParOf" srcId="{051A3CEE-5D67-44B9-887B-0CD9957DAE8C}" destId="{53BFAC93-3510-40D9-A6E6-F25C7475F792}" srcOrd="1" destOrd="0" presId="urn:microsoft.com/office/officeart/2008/layout/LinedList"/>
    <dgm:cxn modelId="{B2F2A9A0-5A3C-4400-977A-9E5BC3527823}" type="presParOf" srcId="{53BFAC93-3510-40D9-A6E6-F25C7475F792}" destId="{ECB4F7E5-8657-4EC0-A0A5-8E53C4361E77}" srcOrd="0" destOrd="0" presId="urn:microsoft.com/office/officeart/2008/layout/LinedList"/>
    <dgm:cxn modelId="{CF5A7A11-7573-4092-AA1C-56174D77A8B3}" type="presParOf" srcId="{53BFAC93-3510-40D9-A6E6-F25C7475F792}" destId="{006435D2-AAF6-45D8-9978-F25AF272E7C4}" srcOrd="1" destOrd="0" presId="urn:microsoft.com/office/officeart/2008/layout/LinedList"/>
    <dgm:cxn modelId="{CFA8552A-A9E3-48DC-8988-7E14A76D65D7}" type="presParOf" srcId="{051A3CEE-5D67-44B9-887B-0CD9957DAE8C}" destId="{12BBB639-B972-4CBD-997F-001249A41639}" srcOrd="2" destOrd="0" presId="urn:microsoft.com/office/officeart/2008/layout/LinedList"/>
    <dgm:cxn modelId="{51A2E33F-B98D-43AC-9071-88A5B9DC748B}" type="presParOf" srcId="{051A3CEE-5D67-44B9-887B-0CD9957DAE8C}" destId="{25611699-5D90-476A-A98F-F6F54F07AA7C}" srcOrd="3" destOrd="0" presId="urn:microsoft.com/office/officeart/2008/layout/LinedList"/>
    <dgm:cxn modelId="{FBF469ED-9558-4AD9-B12F-B36F2B64DDFC}" type="presParOf" srcId="{25611699-5D90-476A-A98F-F6F54F07AA7C}" destId="{8AB0108B-AE91-4636-AD7B-C1345303E185}" srcOrd="0" destOrd="0" presId="urn:microsoft.com/office/officeart/2008/layout/LinedList"/>
    <dgm:cxn modelId="{1EC1A934-5331-4E1F-8631-B62E93994420}" type="presParOf" srcId="{25611699-5D90-476A-A98F-F6F54F07AA7C}" destId="{70F2DD65-AAC8-46E8-852D-DC0AFCCA40F7}" srcOrd="1" destOrd="0" presId="urn:microsoft.com/office/officeart/2008/layout/LinedList"/>
    <dgm:cxn modelId="{F4A31BB3-708A-47D7-939A-6C17752B81F3}" type="presParOf" srcId="{051A3CEE-5D67-44B9-887B-0CD9957DAE8C}" destId="{6BB2409B-13CD-4AEC-99BC-758C6575108E}" srcOrd="4" destOrd="0" presId="urn:microsoft.com/office/officeart/2008/layout/LinedList"/>
    <dgm:cxn modelId="{F6D679D3-9C3B-4913-91C0-797FFE057DDC}" type="presParOf" srcId="{051A3CEE-5D67-44B9-887B-0CD9957DAE8C}" destId="{85F35BF8-51FD-4F0A-9E85-8AD3E453A40C}" srcOrd="5" destOrd="0" presId="urn:microsoft.com/office/officeart/2008/layout/LinedList"/>
    <dgm:cxn modelId="{E33E9999-B3F9-4F75-BD64-70A058182B28}" type="presParOf" srcId="{85F35BF8-51FD-4F0A-9E85-8AD3E453A40C}" destId="{1D336175-2CA0-48CE-B834-92CAC7FEAE8B}" srcOrd="0" destOrd="0" presId="urn:microsoft.com/office/officeart/2008/layout/LinedList"/>
    <dgm:cxn modelId="{5F49C731-F4E5-4F58-AD15-52500A697285}" type="presParOf" srcId="{85F35BF8-51FD-4F0A-9E85-8AD3E453A40C}" destId="{4BB9B3EB-5AFB-45AC-85D0-1E613B58D2D7}" srcOrd="1" destOrd="0" presId="urn:microsoft.com/office/officeart/2008/layout/LinedList"/>
    <dgm:cxn modelId="{E4AD292B-BBA6-49D9-9E8C-6088E75B713F}" type="presParOf" srcId="{051A3CEE-5D67-44B9-887B-0CD9957DAE8C}" destId="{4DB28EA8-37A6-4017-8920-D03D157F9C7A}" srcOrd="6" destOrd="0" presId="urn:microsoft.com/office/officeart/2008/layout/LinedList"/>
    <dgm:cxn modelId="{321304B1-75E2-4121-A0C3-6A245903B50A}" type="presParOf" srcId="{051A3CEE-5D67-44B9-887B-0CD9957DAE8C}" destId="{0CC7E9D7-BDA1-4F5D-AA94-5C07533F1858}" srcOrd="7" destOrd="0" presId="urn:microsoft.com/office/officeart/2008/layout/LinedList"/>
    <dgm:cxn modelId="{5C036690-392F-45C6-87F5-38382A2297D1}" type="presParOf" srcId="{0CC7E9D7-BDA1-4F5D-AA94-5C07533F1858}" destId="{CF0D5492-7EC6-41B9-914A-CA5710D21D91}" srcOrd="0" destOrd="0" presId="urn:microsoft.com/office/officeart/2008/layout/LinedList"/>
    <dgm:cxn modelId="{B7AC9123-3214-402D-8264-067EACAA56AC}" type="presParOf" srcId="{0CC7E9D7-BDA1-4F5D-AA94-5C07533F1858}" destId="{94C01ED7-577D-4E00-B448-F8010E16F627}" srcOrd="1" destOrd="0" presId="urn:microsoft.com/office/officeart/2008/layout/LinedList"/>
    <dgm:cxn modelId="{6E8B3DC1-8522-439D-A9A8-AAD95FBA55F4}" type="presParOf" srcId="{051A3CEE-5D67-44B9-887B-0CD9957DAE8C}" destId="{DBFB9F94-6D5B-499C-B233-414F3AC74691}" srcOrd="8" destOrd="0" presId="urn:microsoft.com/office/officeart/2008/layout/LinedList"/>
    <dgm:cxn modelId="{0A7C5D17-94B1-42A8-ADF7-BD44F1F333D2}" type="presParOf" srcId="{051A3CEE-5D67-44B9-887B-0CD9957DAE8C}" destId="{31F3446E-0AEE-4BDC-9AF1-5551134A6AFA}" srcOrd="9" destOrd="0" presId="urn:microsoft.com/office/officeart/2008/layout/LinedList"/>
    <dgm:cxn modelId="{BE68BBFF-1DA0-43CD-98E0-62245FE5C124}" type="presParOf" srcId="{31F3446E-0AEE-4BDC-9AF1-5551134A6AFA}" destId="{E9AD046A-1B2B-48B7-826D-36C020039F7E}" srcOrd="0" destOrd="0" presId="urn:microsoft.com/office/officeart/2008/layout/LinedList"/>
    <dgm:cxn modelId="{BE4FFCF7-ECCA-4573-9CA0-13CD79B700D4}" type="presParOf" srcId="{31F3446E-0AEE-4BDC-9AF1-5551134A6AFA}" destId="{36D80E86-2BAA-469E-9769-5AA1ED0F70BB}" srcOrd="1" destOrd="0" presId="urn:microsoft.com/office/officeart/2008/layout/LinedList"/>
    <dgm:cxn modelId="{0203AA92-A1A2-4E88-B37B-6C66511580EF}" type="presParOf" srcId="{051A3CEE-5D67-44B9-887B-0CD9957DAE8C}" destId="{CA699DFA-C85D-4A7B-8FDA-D04DF690DD16}" srcOrd="10" destOrd="0" presId="urn:microsoft.com/office/officeart/2008/layout/LinedList"/>
    <dgm:cxn modelId="{9F377FEB-6EDB-4F3E-947D-7DF21A8EE3A0}" type="presParOf" srcId="{051A3CEE-5D67-44B9-887B-0CD9957DAE8C}" destId="{9394EE58-62AC-4B55-84C5-2814E66C00B5}" srcOrd="11" destOrd="0" presId="urn:microsoft.com/office/officeart/2008/layout/LinedList"/>
    <dgm:cxn modelId="{613DCB29-6786-4ACA-87CF-D7A4DFADC0FF}" type="presParOf" srcId="{9394EE58-62AC-4B55-84C5-2814E66C00B5}" destId="{0F0F4ED7-1B0B-4BD0-9DC7-52A82E11A9EA}" srcOrd="0" destOrd="0" presId="urn:microsoft.com/office/officeart/2008/layout/LinedList"/>
    <dgm:cxn modelId="{CDFE06CB-EE60-49A3-8A95-D9F62151D444}" type="presParOf" srcId="{9394EE58-62AC-4B55-84C5-2814E66C00B5}" destId="{009C05E9-7A6B-4960-BAFB-7F1B0BBA4D7D}" srcOrd="1" destOrd="0" presId="urn:microsoft.com/office/officeart/2008/layout/LinedList"/>
    <dgm:cxn modelId="{1AFECE8E-0809-4433-B4E8-119A3A179C50}" type="presParOf" srcId="{051A3CEE-5D67-44B9-887B-0CD9957DAE8C}" destId="{FC37CE8B-D5AF-44F7-9A8D-939A195667CC}" srcOrd="12" destOrd="0" presId="urn:microsoft.com/office/officeart/2008/layout/LinedList"/>
    <dgm:cxn modelId="{7FD642B9-C6CD-42D2-980D-8729E0B47732}" type="presParOf" srcId="{051A3CEE-5D67-44B9-887B-0CD9957DAE8C}" destId="{D7997DB5-AD54-4C74-B8A2-D0815BACC5CA}" srcOrd="13" destOrd="0" presId="urn:microsoft.com/office/officeart/2008/layout/LinedList"/>
    <dgm:cxn modelId="{4388084B-6FA9-4D5E-B7D8-14B58BC2FFEF}" type="presParOf" srcId="{D7997DB5-AD54-4C74-B8A2-D0815BACC5CA}" destId="{69D9D269-8C84-44C7-B9FA-BDA6B641A302}" srcOrd="0" destOrd="0" presId="urn:microsoft.com/office/officeart/2008/layout/LinedList"/>
    <dgm:cxn modelId="{16AABF21-B11E-409F-8B73-2630EC3493CF}" type="presParOf" srcId="{D7997DB5-AD54-4C74-B8A2-D0815BACC5CA}" destId="{27EB6627-89B6-43AB-A2C2-EDD950742222}" srcOrd="1" destOrd="0" presId="urn:microsoft.com/office/officeart/2008/layout/LinedList"/>
    <dgm:cxn modelId="{4AF4CC87-E2F5-45E6-84E5-49231C9A11ED}" type="presParOf" srcId="{051A3CEE-5D67-44B9-887B-0CD9957DAE8C}" destId="{4F1B3272-A490-482E-BD45-AE7529448CC5}" srcOrd="14" destOrd="0" presId="urn:microsoft.com/office/officeart/2008/layout/LinedList"/>
    <dgm:cxn modelId="{E672ADC6-C02C-4DF4-80A5-D2DAE7DD346B}" type="presParOf" srcId="{051A3CEE-5D67-44B9-887B-0CD9957DAE8C}" destId="{89EEA34D-65A9-4372-B9FD-D951C33674EA}" srcOrd="15" destOrd="0" presId="urn:microsoft.com/office/officeart/2008/layout/LinedList"/>
    <dgm:cxn modelId="{6812C934-C441-4A6C-BF09-CE15718587BB}" type="presParOf" srcId="{89EEA34D-65A9-4372-B9FD-D951C33674EA}" destId="{995AB5F0-FDEA-4331-9196-9C993E6EC1D1}" srcOrd="0" destOrd="0" presId="urn:microsoft.com/office/officeart/2008/layout/LinedList"/>
    <dgm:cxn modelId="{7BCE7E8F-BAE4-40E4-AC9B-FBDC2C10C500}" type="presParOf" srcId="{89EEA34D-65A9-4372-B9FD-D951C33674EA}" destId="{34D70C7C-3E29-43EF-A17C-80B589190DEF}" srcOrd="1" destOrd="0" presId="urn:microsoft.com/office/officeart/2008/layout/LinedList"/>
    <dgm:cxn modelId="{A04B4D7E-05D1-4C84-AB98-E69A82C3C527}" type="presParOf" srcId="{051A3CEE-5D67-44B9-887B-0CD9957DAE8C}" destId="{37C21608-17B7-475B-AC60-60FA8AF7DDEE}" srcOrd="16" destOrd="0" presId="urn:microsoft.com/office/officeart/2008/layout/LinedList"/>
    <dgm:cxn modelId="{72928DC3-6293-42A7-8947-444D9155E6F1}" type="presParOf" srcId="{051A3CEE-5D67-44B9-887B-0CD9957DAE8C}" destId="{C6B71A9A-EACA-48A2-919E-35BC5BA5B353}" srcOrd="17" destOrd="0" presId="urn:microsoft.com/office/officeart/2008/layout/LinedList"/>
    <dgm:cxn modelId="{10590CA5-F8EB-4AC0-8F51-B2B08BE15A25}" type="presParOf" srcId="{C6B71A9A-EACA-48A2-919E-35BC5BA5B353}" destId="{07ACCD18-CE5B-470B-9BC1-9BFD92C3DF57}" srcOrd="0" destOrd="0" presId="urn:microsoft.com/office/officeart/2008/layout/LinedList"/>
    <dgm:cxn modelId="{12093814-DE9B-4C21-85BC-A967C5C60D12}" type="presParOf" srcId="{C6B71A9A-EACA-48A2-919E-35BC5BA5B353}" destId="{C8AD6769-BDA8-4896-A645-1D57F8D3AB2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B8F2558-C38D-4710-B349-14630E69E7CA}" type="doc">
      <dgm:prSet loTypeId="urn:microsoft.com/office/officeart/2016/7/layout/LinearArrowProcessNumbered" loCatId="process" qsTypeId="urn:microsoft.com/office/officeart/2005/8/quickstyle/simple5" qsCatId="simple" csTypeId="urn:microsoft.com/office/officeart/2005/8/colors/colorful3" csCatId="colorful"/>
      <dgm:spPr/>
      <dgm:t>
        <a:bodyPr/>
        <a:lstStyle/>
        <a:p>
          <a:endParaRPr lang="en-US"/>
        </a:p>
      </dgm:t>
    </dgm:pt>
    <dgm:pt modelId="{CD7E0F90-CFB3-4F8D-B884-FF0B848391DE}">
      <dgm:prSet/>
      <dgm:spPr/>
      <dgm:t>
        <a:bodyPr/>
        <a:lstStyle/>
        <a:p>
          <a:r>
            <a:rPr lang="uk-UA">
              <a:latin typeface="Bahnschrift Light" panose="020B0502040204020203" pitchFamily="34" charset="0"/>
            </a:rPr>
            <a:t>Апеляційні господарські суди є другою інстаційною ланкою. Також у складі апеляційного господарського суду можуть утворюватися судові палати з розгляду окремих категорій справ. Згідно частини першої статті 25 ГПК апеляційні господарські суди переглядають в апеляційному порядку судові рішення місцевих господарських судів, які знаходяться у межах відповідного апеляційного округу (території, на яку поширюються повноваження відповідного апеляційного господарського суду). </a:t>
          </a:r>
          <a:endParaRPr lang="en-US">
            <a:latin typeface="Bahnschrift Light" panose="020B0502040204020203" pitchFamily="34" charset="0"/>
          </a:endParaRPr>
        </a:p>
      </dgm:t>
    </dgm:pt>
    <dgm:pt modelId="{3EABD3C3-8077-4F87-B0B2-309E96045C17}" type="parTrans" cxnId="{F3473B10-F850-416C-B0B3-17E06C0E3015}">
      <dgm:prSet/>
      <dgm:spPr/>
      <dgm:t>
        <a:bodyPr/>
        <a:lstStyle/>
        <a:p>
          <a:endParaRPr lang="en-US">
            <a:latin typeface="Bahnschrift Light" panose="020B0502040204020203" pitchFamily="34" charset="0"/>
          </a:endParaRPr>
        </a:p>
      </dgm:t>
    </dgm:pt>
    <dgm:pt modelId="{99AB9F40-FA88-412D-A800-93324FFBA95D}" type="sibTrans" cxnId="{F3473B10-F850-416C-B0B3-17E06C0E3015}">
      <dgm:prSet phldrT="1" phldr="0"/>
      <dgm:spPr/>
      <dgm:t>
        <a:bodyPr/>
        <a:lstStyle/>
        <a:p>
          <a:r>
            <a:rPr lang="en-US">
              <a:latin typeface="Bahnschrift Light" panose="020B0502040204020203" pitchFamily="34" charset="0"/>
            </a:rPr>
            <a:t>1</a:t>
          </a:r>
        </a:p>
      </dgm:t>
    </dgm:pt>
    <dgm:pt modelId="{7E06BA57-7F5B-4DAD-A733-93F792F8F10A}">
      <dgm:prSet/>
      <dgm:spPr/>
      <dgm:t>
        <a:bodyPr/>
        <a:lstStyle/>
        <a:p>
          <a:r>
            <a:rPr lang="uk-UA">
              <a:latin typeface="Bahnschrift Light" panose="020B0502040204020203" pitchFamily="34" charset="0"/>
            </a:rPr>
            <a:t>Апеляційними судами з розгляду господарських справ є відповідно апеляційні господарські суди, які утворюються у відповідних апеляційних округах (ч. 3 Закону України «Про судоустрій і статус суддів»). </a:t>
          </a:r>
          <a:endParaRPr lang="en-US">
            <a:latin typeface="Bahnschrift Light" panose="020B0502040204020203" pitchFamily="34" charset="0"/>
          </a:endParaRPr>
        </a:p>
      </dgm:t>
    </dgm:pt>
    <dgm:pt modelId="{7BFE6750-4AD9-4591-8B61-CC5C1171E5CD}" type="parTrans" cxnId="{583BCF23-1DDD-4110-B4C4-36033B68B6ED}">
      <dgm:prSet/>
      <dgm:spPr/>
      <dgm:t>
        <a:bodyPr/>
        <a:lstStyle/>
        <a:p>
          <a:endParaRPr lang="en-US">
            <a:latin typeface="Bahnschrift Light" panose="020B0502040204020203" pitchFamily="34" charset="0"/>
          </a:endParaRPr>
        </a:p>
      </dgm:t>
    </dgm:pt>
    <dgm:pt modelId="{3399CDE5-3256-4D25-9268-798FCCC4FB36}" type="sibTrans" cxnId="{583BCF23-1DDD-4110-B4C4-36033B68B6ED}">
      <dgm:prSet phldrT="2" phldr="0"/>
      <dgm:spPr/>
      <dgm:t>
        <a:bodyPr/>
        <a:lstStyle/>
        <a:p>
          <a:r>
            <a:rPr lang="en-US">
              <a:latin typeface="Bahnschrift Light" panose="020B0502040204020203" pitchFamily="34" charset="0"/>
            </a:rPr>
            <a:t>2</a:t>
          </a:r>
        </a:p>
      </dgm:t>
    </dgm:pt>
    <dgm:pt modelId="{489CB5E0-95B4-47E7-99E4-025ACB0EEAA0}">
      <dgm:prSet/>
      <dgm:spPr/>
      <dgm:t>
        <a:bodyPr/>
        <a:lstStyle/>
        <a:p>
          <a:r>
            <a:rPr lang="uk-UA">
              <a:latin typeface="Bahnschrift Light" panose="020B0502040204020203" pitchFamily="34" charset="0"/>
            </a:rPr>
            <a:t>Частиною другою статті 25 ГПК встановлено, що Верховний Суд переглядає в апеляційному порядку судові рішення апеляційних господарських судів, ухвалені ними як судами першої інстанції. Це означає, що Верховний Суд може виступати в якості апеляційного суду при розгляді визначеної категорії справ – коли переглядає в апеляційному порядку судові рішення апеляційних господарських судів, ухвалені ними як судами першої інстанції. </a:t>
          </a:r>
          <a:endParaRPr lang="en-US">
            <a:latin typeface="Bahnschrift Light" panose="020B0502040204020203" pitchFamily="34" charset="0"/>
          </a:endParaRPr>
        </a:p>
      </dgm:t>
    </dgm:pt>
    <dgm:pt modelId="{CD417C86-1DEA-4364-A35F-7E2EA4C2418E}" type="parTrans" cxnId="{0169E099-D5D6-48AD-920A-F397E384DA6E}">
      <dgm:prSet/>
      <dgm:spPr/>
      <dgm:t>
        <a:bodyPr/>
        <a:lstStyle/>
        <a:p>
          <a:endParaRPr lang="en-US">
            <a:latin typeface="Bahnschrift Light" panose="020B0502040204020203" pitchFamily="34" charset="0"/>
          </a:endParaRPr>
        </a:p>
      </dgm:t>
    </dgm:pt>
    <dgm:pt modelId="{A411548A-DADD-4DFD-AE71-C5AF87F77EEB}" type="sibTrans" cxnId="{0169E099-D5D6-48AD-920A-F397E384DA6E}">
      <dgm:prSet phldrT="3" phldr="0"/>
      <dgm:spPr/>
      <dgm:t>
        <a:bodyPr/>
        <a:lstStyle/>
        <a:p>
          <a:r>
            <a:rPr lang="en-US">
              <a:latin typeface="Bahnschrift Light" panose="020B0502040204020203" pitchFamily="34" charset="0"/>
            </a:rPr>
            <a:t>3</a:t>
          </a:r>
        </a:p>
      </dgm:t>
    </dgm:pt>
    <dgm:pt modelId="{20618424-6D04-4628-B28A-B67309FD245A}">
      <dgm:prSet/>
      <dgm:spPr/>
      <dgm:t>
        <a:bodyPr/>
        <a:lstStyle/>
        <a:p>
          <a:r>
            <a:rPr lang="uk-UA">
              <a:latin typeface="Bahnschrift Light" panose="020B0502040204020203" pitchFamily="34" charset="0"/>
            </a:rPr>
            <a:t>Ч.3 ст. 25 встановлено, що Апеляційна палата Вищого суду з питань інтелектуальної власності переглядає в апеляційному порядку судові рішення, ухвалені Вищим судом з питань інтелектуальної власності. У складі Вищого суду з питань інтелектуальної власності діє Апеляційна палата, що переглядає в апеляційному порядку судові рішення, ухвалені Вищи судом з питань інтелектуальної власності. </a:t>
          </a:r>
          <a:endParaRPr lang="en-US">
            <a:latin typeface="Bahnschrift Light" panose="020B0502040204020203" pitchFamily="34" charset="0"/>
          </a:endParaRPr>
        </a:p>
      </dgm:t>
    </dgm:pt>
    <dgm:pt modelId="{1854FDBF-71DF-4213-A76B-589FAF1057A7}" type="parTrans" cxnId="{9F0250C8-259A-472F-9E8B-44D3AE77F1BE}">
      <dgm:prSet/>
      <dgm:spPr/>
      <dgm:t>
        <a:bodyPr/>
        <a:lstStyle/>
        <a:p>
          <a:endParaRPr lang="en-US">
            <a:latin typeface="Bahnschrift Light" panose="020B0502040204020203" pitchFamily="34" charset="0"/>
          </a:endParaRPr>
        </a:p>
      </dgm:t>
    </dgm:pt>
    <dgm:pt modelId="{287999F4-8CE3-4BE6-9D66-F4551149318C}" type="sibTrans" cxnId="{9F0250C8-259A-472F-9E8B-44D3AE77F1BE}">
      <dgm:prSet phldrT="4" phldr="0"/>
      <dgm:spPr/>
      <dgm:t>
        <a:bodyPr/>
        <a:lstStyle/>
        <a:p>
          <a:r>
            <a:rPr lang="en-US">
              <a:latin typeface="Bahnschrift Light" panose="020B0502040204020203" pitchFamily="34" charset="0"/>
            </a:rPr>
            <a:t>4</a:t>
          </a:r>
        </a:p>
      </dgm:t>
    </dgm:pt>
    <dgm:pt modelId="{6BBBB6E4-9704-4CB6-9B35-E6DA8956FFDB}">
      <dgm:prSet/>
      <dgm:spPr/>
      <dgm:t>
        <a:bodyPr/>
        <a:lstStyle/>
        <a:p>
          <a:r>
            <a:rPr lang="uk-UA">
              <a:latin typeface="Bahnschrift Light" panose="020B0502040204020203" pitchFamily="34" charset="0"/>
            </a:rPr>
            <a:t>Згідно частини четвертої ст. 31 Закону України «Про судоустрій і статус суддів» у складі вищого спеціалізованого суду можуть утворюватися судові палати для розгляду окремих категорій справ у першій інстанції, а також утворюється апеляційна палата для розгляду справ в апеляційній інстанції. </a:t>
          </a:r>
          <a:endParaRPr lang="en-US">
            <a:latin typeface="Bahnschrift Light" panose="020B0502040204020203" pitchFamily="34" charset="0"/>
          </a:endParaRPr>
        </a:p>
      </dgm:t>
    </dgm:pt>
    <dgm:pt modelId="{46E2D6CF-D8F5-4DC4-9905-80383BE87580}" type="parTrans" cxnId="{2802D335-C521-4C49-A3F8-5E62AEE2A028}">
      <dgm:prSet/>
      <dgm:spPr/>
      <dgm:t>
        <a:bodyPr/>
        <a:lstStyle/>
        <a:p>
          <a:endParaRPr lang="en-US">
            <a:latin typeface="Bahnschrift Light" panose="020B0502040204020203" pitchFamily="34" charset="0"/>
          </a:endParaRPr>
        </a:p>
      </dgm:t>
    </dgm:pt>
    <dgm:pt modelId="{A8139A55-37D1-42F0-BC95-1DAB5EAA6505}" type="sibTrans" cxnId="{2802D335-C521-4C49-A3F8-5E62AEE2A028}">
      <dgm:prSet phldrT="5" phldr="0"/>
      <dgm:spPr/>
      <dgm:t>
        <a:bodyPr/>
        <a:lstStyle/>
        <a:p>
          <a:r>
            <a:rPr lang="en-US">
              <a:latin typeface="Bahnschrift Light" panose="020B0502040204020203" pitchFamily="34" charset="0"/>
            </a:rPr>
            <a:t>5</a:t>
          </a:r>
        </a:p>
      </dgm:t>
    </dgm:pt>
    <dgm:pt modelId="{B9C163CA-1928-4BD1-B8C9-2021FC2E1FB0}" type="pres">
      <dgm:prSet presAssocID="{2B8F2558-C38D-4710-B349-14630E69E7CA}" presName="linearFlow" presStyleCnt="0">
        <dgm:presLayoutVars>
          <dgm:dir/>
          <dgm:animLvl val="lvl"/>
          <dgm:resizeHandles val="exact"/>
        </dgm:presLayoutVars>
      </dgm:prSet>
      <dgm:spPr/>
    </dgm:pt>
    <dgm:pt modelId="{1ADFF781-9BB9-4E34-ACE3-A61499F92306}" type="pres">
      <dgm:prSet presAssocID="{CD7E0F90-CFB3-4F8D-B884-FF0B848391DE}" presName="compositeNode" presStyleCnt="0"/>
      <dgm:spPr/>
    </dgm:pt>
    <dgm:pt modelId="{6EF19D62-B477-4188-AC38-08C35838B4F9}" type="pres">
      <dgm:prSet presAssocID="{CD7E0F90-CFB3-4F8D-B884-FF0B848391DE}" presName="parTx" presStyleLbl="node1" presStyleIdx="0" presStyleCnt="0">
        <dgm:presLayoutVars>
          <dgm:chMax val="0"/>
          <dgm:chPref val="0"/>
          <dgm:bulletEnabled val="1"/>
        </dgm:presLayoutVars>
      </dgm:prSet>
      <dgm:spPr/>
    </dgm:pt>
    <dgm:pt modelId="{83A35CCC-3C27-4A91-BB06-3AF1A0094609}" type="pres">
      <dgm:prSet presAssocID="{CD7E0F90-CFB3-4F8D-B884-FF0B848391DE}" presName="parSh" presStyleCnt="0"/>
      <dgm:spPr/>
    </dgm:pt>
    <dgm:pt modelId="{0E295DCF-B07C-4284-8A4C-9F29B0244571}" type="pres">
      <dgm:prSet presAssocID="{CD7E0F90-CFB3-4F8D-B884-FF0B848391DE}" presName="lineNode" presStyleLbl="alignAccFollowNode1" presStyleIdx="0" presStyleCnt="15"/>
      <dgm:spPr/>
    </dgm:pt>
    <dgm:pt modelId="{646CA47D-9BBB-48C9-8518-C3CB69198B5E}" type="pres">
      <dgm:prSet presAssocID="{CD7E0F90-CFB3-4F8D-B884-FF0B848391DE}" presName="lineArrowNode" presStyleLbl="alignAccFollowNode1" presStyleIdx="1" presStyleCnt="15"/>
      <dgm:spPr/>
    </dgm:pt>
    <dgm:pt modelId="{0DCF2DE6-95A0-433A-B104-AB4CC53B569B}" type="pres">
      <dgm:prSet presAssocID="{99AB9F40-FA88-412D-A800-93324FFBA95D}" presName="sibTransNodeCircle" presStyleLbl="alignNode1" presStyleIdx="0" presStyleCnt="5">
        <dgm:presLayoutVars>
          <dgm:chMax val="0"/>
          <dgm:bulletEnabled/>
        </dgm:presLayoutVars>
      </dgm:prSet>
      <dgm:spPr/>
    </dgm:pt>
    <dgm:pt modelId="{1C78374F-2CBD-4FEA-B436-A7337C355950}" type="pres">
      <dgm:prSet presAssocID="{99AB9F40-FA88-412D-A800-93324FFBA95D}" presName="spacerBetweenCircleAndCallout" presStyleCnt="0">
        <dgm:presLayoutVars/>
      </dgm:prSet>
      <dgm:spPr/>
    </dgm:pt>
    <dgm:pt modelId="{B008E5E6-3138-44BF-9B7D-91CCBC0080DA}" type="pres">
      <dgm:prSet presAssocID="{CD7E0F90-CFB3-4F8D-B884-FF0B848391DE}" presName="nodeText" presStyleLbl="alignAccFollowNode1" presStyleIdx="2" presStyleCnt="15">
        <dgm:presLayoutVars>
          <dgm:bulletEnabled val="1"/>
        </dgm:presLayoutVars>
      </dgm:prSet>
      <dgm:spPr/>
    </dgm:pt>
    <dgm:pt modelId="{C669744D-D751-42D4-8EFD-CE5C3E0F257A}" type="pres">
      <dgm:prSet presAssocID="{99AB9F40-FA88-412D-A800-93324FFBA95D}" presName="sibTransComposite" presStyleCnt="0"/>
      <dgm:spPr/>
    </dgm:pt>
    <dgm:pt modelId="{8BDDEDF3-9CD1-4FE5-9077-726C2E549E00}" type="pres">
      <dgm:prSet presAssocID="{7E06BA57-7F5B-4DAD-A733-93F792F8F10A}" presName="compositeNode" presStyleCnt="0"/>
      <dgm:spPr/>
    </dgm:pt>
    <dgm:pt modelId="{A0EC6BD7-63BE-4380-A4D5-B82C5184912E}" type="pres">
      <dgm:prSet presAssocID="{7E06BA57-7F5B-4DAD-A733-93F792F8F10A}" presName="parTx" presStyleLbl="node1" presStyleIdx="0" presStyleCnt="0">
        <dgm:presLayoutVars>
          <dgm:chMax val="0"/>
          <dgm:chPref val="0"/>
          <dgm:bulletEnabled val="1"/>
        </dgm:presLayoutVars>
      </dgm:prSet>
      <dgm:spPr/>
    </dgm:pt>
    <dgm:pt modelId="{EB7577C1-BE15-467D-AAB6-D6A12BF4DEC2}" type="pres">
      <dgm:prSet presAssocID="{7E06BA57-7F5B-4DAD-A733-93F792F8F10A}" presName="parSh" presStyleCnt="0"/>
      <dgm:spPr/>
    </dgm:pt>
    <dgm:pt modelId="{80FADE96-CC8C-42F4-B027-96313E2CC40E}" type="pres">
      <dgm:prSet presAssocID="{7E06BA57-7F5B-4DAD-A733-93F792F8F10A}" presName="lineNode" presStyleLbl="alignAccFollowNode1" presStyleIdx="3" presStyleCnt="15"/>
      <dgm:spPr/>
    </dgm:pt>
    <dgm:pt modelId="{4706B8E5-A7CD-42FC-B7BA-BEF7B5C76132}" type="pres">
      <dgm:prSet presAssocID="{7E06BA57-7F5B-4DAD-A733-93F792F8F10A}" presName="lineArrowNode" presStyleLbl="alignAccFollowNode1" presStyleIdx="4" presStyleCnt="15"/>
      <dgm:spPr/>
    </dgm:pt>
    <dgm:pt modelId="{6414D953-DD65-4C40-B3F8-437AAECA4143}" type="pres">
      <dgm:prSet presAssocID="{3399CDE5-3256-4D25-9268-798FCCC4FB36}" presName="sibTransNodeCircle" presStyleLbl="alignNode1" presStyleIdx="1" presStyleCnt="5">
        <dgm:presLayoutVars>
          <dgm:chMax val="0"/>
          <dgm:bulletEnabled/>
        </dgm:presLayoutVars>
      </dgm:prSet>
      <dgm:spPr/>
    </dgm:pt>
    <dgm:pt modelId="{0FFD4DE4-6BDF-4B5E-AACF-0B66D4466FF5}" type="pres">
      <dgm:prSet presAssocID="{3399CDE5-3256-4D25-9268-798FCCC4FB36}" presName="spacerBetweenCircleAndCallout" presStyleCnt="0">
        <dgm:presLayoutVars/>
      </dgm:prSet>
      <dgm:spPr/>
    </dgm:pt>
    <dgm:pt modelId="{995ADFA9-7859-4A6F-B4B6-729C601E37CD}" type="pres">
      <dgm:prSet presAssocID="{7E06BA57-7F5B-4DAD-A733-93F792F8F10A}" presName="nodeText" presStyleLbl="alignAccFollowNode1" presStyleIdx="5" presStyleCnt="15">
        <dgm:presLayoutVars>
          <dgm:bulletEnabled val="1"/>
        </dgm:presLayoutVars>
      </dgm:prSet>
      <dgm:spPr/>
    </dgm:pt>
    <dgm:pt modelId="{239E2C78-076D-40D9-8CF7-1C6AB3991394}" type="pres">
      <dgm:prSet presAssocID="{3399CDE5-3256-4D25-9268-798FCCC4FB36}" presName="sibTransComposite" presStyleCnt="0"/>
      <dgm:spPr/>
    </dgm:pt>
    <dgm:pt modelId="{3D3022A4-6AA4-4E4B-85DF-888E620B518B}" type="pres">
      <dgm:prSet presAssocID="{489CB5E0-95B4-47E7-99E4-025ACB0EEAA0}" presName="compositeNode" presStyleCnt="0"/>
      <dgm:spPr/>
    </dgm:pt>
    <dgm:pt modelId="{03A0431E-5CEB-444C-9CB5-BF85282D3768}" type="pres">
      <dgm:prSet presAssocID="{489CB5E0-95B4-47E7-99E4-025ACB0EEAA0}" presName="parTx" presStyleLbl="node1" presStyleIdx="0" presStyleCnt="0">
        <dgm:presLayoutVars>
          <dgm:chMax val="0"/>
          <dgm:chPref val="0"/>
          <dgm:bulletEnabled val="1"/>
        </dgm:presLayoutVars>
      </dgm:prSet>
      <dgm:spPr/>
    </dgm:pt>
    <dgm:pt modelId="{5632CD58-0013-47A8-9E71-810DEDE83E89}" type="pres">
      <dgm:prSet presAssocID="{489CB5E0-95B4-47E7-99E4-025ACB0EEAA0}" presName="parSh" presStyleCnt="0"/>
      <dgm:spPr/>
    </dgm:pt>
    <dgm:pt modelId="{71008A67-6535-4E10-B720-45B17A6637A0}" type="pres">
      <dgm:prSet presAssocID="{489CB5E0-95B4-47E7-99E4-025ACB0EEAA0}" presName="lineNode" presStyleLbl="alignAccFollowNode1" presStyleIdx="6" presStyleCnt="15"/>
      <dgm:spPr/>
    </dgm:pt>
    <dgm:pt modelId="{D0247D24-0F11-4A9F-9F0C-BBE849998A28}" type="pres">
      <dgm:prSet presAssocID="{489CB5E0-95B4-47E7-99E4-025ACB0EEAA0}" presName="lineArrowNode" presStyleLbl="alignAccFollowNode1" presStyleIdx="7" presStyleCnt="15"/>
      <dgm:spPr/>
    </dgm:pt>
    <dgm:pt modelId="{F79178F4-33A5-43F0-8929-C9BDC15B1D09}" type="pres">
      <dgm:prSet presAssocID="{A411548A-DADD-4DFD-AE71-C5AF87F77EEB}" presName="sibTransNodeCircle" presStyleLbl="alignNode1" presStyleIdx="2" presStyleCnt="5">
        <dgm:presLayoutVars>
          <dgm:chMax val="0"/>
          <dgm:bulletEnabled/>
        </dgm:presLayoutVars>
      </dgm:prSet>
      <dgm:spPr/>
    </dgm:pt>
    <dgm:pt modelId="{B244632B-9102-4401-AE54-7C4B57E89795}" type="pres">
      <dgm:prSet presAssocID="{A411548A-DADD-4DFD-AE71-C5AF87F77EEB}" presName="spacerBetweenCircleAndCallout" presStyleCnt="0">
        <dgm:presLayoutVars/>
      </dgm:prSet>
      <dgm:spPr/>
    </dgm:pt>
    <dgm:pt modelId="{8C33B5DA-F5D7-462C-8A58-5C0F2DA297BC}" type="pres">
      <dgm:prSet presAssocID="{489CB5E0-95B4-47E7-99E4-025ACB0EEAA0}" presName="nodeText" presStyleLbl="alignAccFollowNode1" presStyleIdx="8" presStyleCnt="15">
        <dgm:presLayoutVars>
          <dgm:bulletEnabled val="1"/>
        </dgm:presLayoutVars>
      </dgm:prSet>
      <dgm:spPr/>
    </dgm:pt>
    <dgm:pt modelId="{52207204-9290-4FA4-A954-7968218EFD32}" type="pres">
      <dgm:prSet presAssocID="{A411548A-DADD-4DFD-AE71-C5AF87F77EEB}" presName="sibTransComposite" presStyleCnt="0"/>
      <dgm:spPr/>
    </dgm:pt>
    <dgm:pt modelId="{B577C546-BC9E-42BC-89BA-D52267639357}" type="pres">
      <dgm:prSet presAssocID="{20618424-6D04-4628-B28A-B67309FD245A}" presName="compositeNode" presStyleCnt="0"/>
      <dgm:spPr/>
    </dgm:pt>
    <dgm:pt modelId="{9F24EE24-3001-4C37-AA1D-2C26269167E4}" type="pres">
      <dgm:prSet presAssocID="{20618424-6D04-4628-B28A-B67309FD245A}" presName="parTx" presStyleLbl="node1" presStyleIdx="0" presStyleCnt="0">
        <dgm:presLayoutVars>
          <dgm:chMax val="0"/>
          <dgm:chPref val="0"/>
          <dgm:bulletEnabled val="1"/>
        </dgm:presLayoutVars>
      </dgm:prSet>
      <dgm:spPr/>
    </dgm:pt>
    <dgm:pt modelId="{D69F3C72-1D49-474F-BBE9-E61FEA34575B}" type="pres">
      <dgm:prSet presAssocID="{20618424-6D04-4628-B28A-B67309FD245A}" presName="parSh" presStyleCnt="0"/>
      <dgm:spPr/>
    </dgm:pt>
    <dgm:pt modelId="{E58166CB-D5B7-4318-AB6A-0FE1B652BCF1}" type="pres">
      <dgm:prSet presAssocID="{20618424-6D04-4628-B28A-B67309FD245A}" presName="lineNode" presStyleLbl="alignAccFollowNode1" presStyleIdx="9" presStyleCnt="15"/>
      <dgm:spPr/>
    </dgm:pt>
    <dgm:pt modelId="{809F68E0-9F1E-4DB6-94F1-1A016D1B8809}" type="pres">
      <dgm:prSet presAssocID="{20618424-6D04-4628-B28A-B67309FD245A}" presName="lineArrowNode" presStyleLbl="alignAccFollowNode1" presStyleIdx="10" presStyleCnt="15"/>
      <dgm:spPr/>
    </dgm:pt>
    <dgm:pt modelId="{0E91E6D7-7AB8-4515-81FE-2D13A4278656}" type="pres">
      <dgm:prSet presAssocID="{287999F4-8CE3-4BE6-9D66-F4551149318C}" presName="sibTransNodeCircle" presStyleLbl="alignNode1" presStyleIdx="3" presStyleCnt="5">
        <dgm:presLayoutVars>
          <dgm:chMax val="0"/>
          <dgm:bulletEnabled/>
        </dgm:presLayoutVars>
      </dgm:prSet>
      <dgm:spPr/>
    </dgm:pt>
    <dgm:pt modelId="{464AF02A-F165-47B0-99C1-E86BFD66DA11}" type="pres">
      <dgm:prSet presAssocID="{287999F4-8CE3-4BE6-9D66-F4551149318C}" presName="spacerBetweenCircleAndCallout" presStyleCnt="0">
        <dgm:presLayoutVars/>
      </dgm:prSet>
      <dgm:spPr/>
    </dgm:pt>
    <dgm:pt modelId="{F1DEA5CE-BB46-4D64-A810-687E3675BFE7}" type="pres">
      <dgm:prSet presAssocID="{20618424-6D04-4628-B28A-B67309FD245A}" presName="nodeText" presStyleLbl="alignAccFollowNode1" presStyleIdx="11" presStyleCnt="15">
        <dgm:presLayoutVars>
          <dgm:bulletEnabled val="1"/>
        </dgm:presLayoutVars>
      </dgm:prSet>
      <dgm:spPr/>
    </dgm:pt>
    <dgm:pt modelId="{6C62B2A8-8682-4E46-A8D9-60E5D9CBEB9C}" type="pres">
      <dgm:prSet presAssocID="{287999F4-8CE3-4BE6-9D66-F4551149318C}" presName="sibTransComposite" presStyleCnt="0"/>
      <dgm:spPr/>
    </dgm:pt>
    <dgm:pt modelId="{3FD383B4-99C9-4A1F-9220-BAB4D6977478}" type="pres">
      <dgm:prSet presAssocID="{6BBBB6E4-9704-4CB6-9B35-E6DA8956FFDB}" presName="compositeNode" presStyleCnt="0"/>
      <dgm:spPr/>
    </dgm:pt>
    <dgm:pt modelId="{8819E177-06AD-41EC-B020-83BDE17F6161}" type="pres">
      <dgm:prSet presAssocID="{6BBBB6E4-9704-4CB6-9B35-E6DA8956FFDB}" presName="parTx" presStyleLbl="node1" presStyleIdx="0" presStyleCnt="0">
        <dgm:presLayoutVars>
          <dgm:chMax val="0"/>
          <dgm:chPref val="0"/>
          <dgm:bulletEnabled val="1"/>
        </dgm:presLayoutVars>
      </dgm:prSet>
      <dgm:spPr/>
    </dgm:pt>
    <dgm:pt modelId="{577E9C2A-4929-4710-8826-13A4CF70DAC8}" type="pres">
      <dgm:prSet presAssocID="{6BBBB6E4-9704-4CB6-9B35-E6DA8956FFDB}" presName="parSh" presStyleCnt="0"/>
      <dgm:spPr/>
    </dgm:pt>
    <dgm:pt modelId="{C136AF9A-7313-4BBC-94BF-926BCF5A6622}" type="pres">
      <dgm:prSet presAssocID="{6BBBB6E4-9704-4CB6-9B35-E6DA8956FFDB}" presName="lineNode" presStyleLbl="alignAccFollowNode1" presStyleIdx="12" presStyleCnt="15"/>
      <dgm:spPr/>
    </dgm:pt>
    <dgm:pt modelId="{CC6A8575-FC6C-4BD1-BE82-2C41CFF91155}" type="pres">
      <dgm:prSet presAssocID="{6BBBB6E4-9704-4CB6-9B35-E6DA8956FFDB}" presName="lineArrowNode" presStyleLbl="alignAccFollowNode1" presStyleIdx="13" presStyleCnt="15"/>
      <dgm:spPr/>
    </dgm:pt>
    <dgm:pt modelId="{8606BDE5-6A08-4E89-A981-D3B8239E0621}" type="pres">
      <dgm:prSet presAssocID="{A8139A55-37D1-42F0-BC95-1DAB5EAA6505}" presName="sibTransNodeCircle" presStyleLbl="alignNode1" presStyleIdx="4" presStyleCnt="5">
        <dgm:presLayoutVars>
          <dgm:chMax val="0"/>
          <dgm:bulletEnabled/>
        </dgm:presLayoutVars>
      </dgm:prSet>
      <dgm:spPr/>
    </dgm:pt>
    <dgm:pt modelId="{3E513DA2-B04D-4C7A-8D6E-C07AA3DE7D63}" type="pres">
      <dgm:prSet presAssocID="{A8139A55-37D1-42F0-BC95-1DAB5EAA6505}" presName="spacerBetweenCircleAndCallout" presStyleCnt="0">
        <dgm:presLayoutVars/>
      </dgm:prSet>
      <dgm:spPr/>
    </dgm:pt>
    <dgm:pt modelId="{09E56E64-1F05-4BC2-9019-68356B97491D}" type="pres">
      <dgm:prSet presAssocID="{6BBBB6E4-9704-4CB6-9B35-E6DA8956FFDB}" presName="nodeText" presStyleLbl="alignAccFollowNode1" presStyleIdx="14" presStyleCnt="15">
        <dgm:presLayoutVars>
          <dgm:bulletEnabled val="1"/>
        </dgm:presLayoutVars>
      </dgm:prSet>
      <dgm:spPr/>
    </dgm:pt>
  </dgm:ptLst>
  <dgm:cxnLst>
    <dgm:cxn modelId="{9CBE070F-73A4-498F-98A7-31DEB02674B6}" type="presOf" srcId="{CD7E0F90-CFB3-4F8D-B884-FF0B848391DE}" destId="{B008E5E6-3138-44BF-9B7D-91CCBC0080DA}" srcOrd="0" destOrd="0" presId="urn:microsoft.com/office/officeart/2016/7/layout/LinearArrowProcessNumbered"/>
    <dgm:cxn modelId="{6D151910-DFAA-4B62-A461-6BE4E4B4BED6}" type="presOf" srcId="{2B8F2558-C38D-4710-B349-14630E69E7CA}" destId="{B9C163CA-1928-4BD1-B8C9-2021FC2E1FB0}" srcOrd="0" destOrd="0" presId="urn:microsoft.com/office/officeart/2016/7/layout/LinearArrowProcessNumbered"/>
    <dgm:cxn modelId="{F3473B10-F850-416C-B0B3-17E06C0E3015}" srcId="{2B8F2558-C38D-4710-B349-14630E69E7CA}" destId="{CD7E0F90-CFB3-4F8D-B884-FF0B848391DE}" srcOrd="0" destOrd="0" parTransId="{3EABD3C3-8077-4F87-B0B2-309E96045C17}" sibTransId="{99AB9F40-FA88-412D-A800-93324FFBA95D}"/>
    <dgm:cxn modelId="{A749ED15-1AF2-413A-9DAE-DAEB7E0F81B5}" type="presOf" srcId="{7E06BA57-7F5B-4DAD-A733-93F792F8F10A}" destId="{995ADFA9-7859-4A6F-B4B6-729C601E37CD}" srcOrd="0" destOrd="0" presId="urn:microsoft.com/office/officeart/2016/7/layout/LinearArrowProcessNumbered"/>
    <dgm:cxn modelId="{583BCF23-1DDD-4110-B4C4-36033B68B6ED}" srcId="{2B8F2558-C38D-4710-B349-14630E69E7CA}" destId="{7E06BA57-7F5B-4DAD-A733-93F792F8F10A}" srcOrd="1" destOrd="0" parTransId="{7BFE6750-4AD9-4591-8B61-CC5C1171E5CD}" sibTransId="{3399CDE5-3256-4D25-9268-798FCCC4FB36}"/>
    <dgm:cxn modelId="{2802D335-C521-4C49-A3F8-5E62AEE2A028}" srcId="{2B8F2558-C38D-4710-B349-14630E69E7CA}" destId="{6BBBB6E4-9704-4CB6-9B35-E6DA8956FFDB}" srcOrd="4" destOrd="0" parTransId="{46E2D6CF-D8F5-4DC4-9905-80383BE87580}" sibTransId="{A8139A55-37D1-42F0-BC95-1DAB5EAA6505}"/>
    <dgm:cxn modelId="{EE58AA52-063C-4ADC-8BBD-AC396463484B}" type="presOf" srcId="{A8139A55-37D1-42F0-BC95-1DAB5EAA6505}" destId="{8606BDE5-6A08-4E89-A981-D3B8239E0621}" srcOrd="0" destOrd="0" presId="urn:microsoft.com/office/officeart/2016/7/layout/LinearArrowProcessNumbered"/>
    <dgm:cxn modelId="{4702E172-D62F-452A-BEE9-A40139550F07}" type="presOf" srcId="{A411548A-DADD-4DFD-AE71-C5AF87F77EEB}" destId="{F79178F4-33A5-43F0-8929-C9BDC15B1D09}" srcOrd="0" destOrd="0" presId="urn:microsoft.com/office/officeart/2016/7/layout/LinearArrowProcessNumbered"/>
    <dgm:cxn modelId="{6C577577-791E-4592-ADC6-18882A0297F1}" type="presOf" srcId="{3399CDE5-3256-4D25-9268-798FCCC4FB36}" destId="{6414D953-DD65-4C40-B3F8-437AAECA4143}" srcOrd="0" destOrd="0" presId="urn:microsoft.com/office/officeart/2016/7/layout/LinearArrowProcessNumbered"/>
    <dgm:cxn modelId="{8AE91C7F-5085-4375-9E6B-D37BDC2564CD}" type="presOf" srcId="{287999F4-8CE3-4BE6-9D66-F4551149318C}" destId="{0E91E6D7-7AB8-4515-81FE-2D13A4278656}" srcOrd="0" destOrd="0" presId="urn:microsoft.com/office/officeart/2016/7/layout/LinearArrowProcessNumbered"/>
    <dgm:cxn modelId="{60F4458D-7CC9-434E-A99C-DB898CE14DBF}" type="presOf" srcId="{489CB5E0-95B4-47E7-99E4-025ACB0EEAA0}" destId="{8C33B5DA-F5D7-462C-8A58-5C0F2DA297BC}" srcOrd="0" destOrd="0" presId="urn:microsoft.com/office/officeart/2016/7/layout/LinearArrowProcessNumbered"/>
    <dgm:cxn modelId="{0169E099-D5D6-48AD-920A-F397E384DA6E}" srcId="{2B8F2558-C38D-4710-B349-14630E69E7CA}" destId="{489CB5E0-95B4-47E7-99E4-025ACB0EEAA0}" srcOrd="2" destOrd="0" parTransId="{CD417C86-1DEA-4364-A35F-7E2EA4C2418E}" sibTransId="{A411548A-DADD-4DFD-AE71-C5AF87F77EEB}"/>
    <dgm:cxn modelId="{B5B12CAB-F05E-4084-AE84-3CF7020067A8}" type="presOf" srcId="{20618424-6D04-4628-B28A-B67309FD245A}" destId="{F1DEA5CE-BB46-4D64-A810-687E3675BFE7}" srcOrd="0" destOrd="0" presId="urn:microsoft.com/office/officeart/2016/7/layout/LinearArrowProcessNumbered"/>
    <dgm:cxn modelId="{66AFF8C3-DED1-4778-8AB8-37BC45340F14}" type="presOf" srcId="{6BBBB6E4-9704-4CB6-9B35-E6DA8956FFDB}" destId="{09E56E64-1F05-4BC2-9019-68356B97491D}" srcOrd="0" destOrd="0" presId="urn:microsoft.com/office/officeart/2016/7/layout/LinearArrowProcessNumbered"/>
    <dgm:cxn modelId="{9F0250C8-259A-472F-9E8B-44D3AE77F1BE}" srcId="{2B8F2558-C38D-4710-B349-14630E69E7CA}" destId="{20618424-6D04-4628-B28A-B67309FD245A}" srcOrd="3" destOrd="0" parTransId="{1854FDBF-71DF-4213-A76B-589FAF1057A7}" sibTransId="{287999F4-8CE3-4BE6-9D66-F4551149318C}"/>
    <dgm:cxn modelId="{8AE855DE-10A6-495A-B31D-ACC2466EA7F9}" type="presOf" srcId="{99AB9F40-FA88-412D-A800-93324FFBA95D}" destId="{0DCF2DE6-95A0-433A-B104-AB4CC53B569B}" srcOrd="0" destOrd="0" presId="urn:microsoft.com/office/officeart/2016/7/layout/LinearArrowProcessNumbered"/>
    <dgm:cxn modelId="{142BE5DF-1818-40BE-8DD6-487F28EDB56F}" type="presParOf" srcId="{B9C163CA-1928-4BD1-B8C9-2021FC2E1FB0}" destId="{1ADFF781-9BB9-4E34-ACE3-A61499F92306}" srcOrd="0" destOrd="0" presId="urn:microsoft.com/office/officeart/2016/7/layout/LinearArrowProcessNumbered"/>
    <dgm:cxn modelId="{D0D3B25B-7E23-47FC-A434-57A613B37AFB}" type="presParOf" srcId="{1ADFF781-9BB9-4E34-ACE3-A61499F92306}" destId="{6EF19D62-B477-4188-AC38-08C35838B4F9}" srcOrd="0" destOrd="0" presId="urn:microsoft.com/office/officeart/2016/7/layout/LinearArrowProcessNumbered"/>
    <dgm:cxn modelId="{2020F6FB-1B9A-409C-A973-630692F5DC91}" type="presParOf" srcId="{1ADFF781-9BB9-4E34-ACE3-A61499F92306}" destId="{83A35CCC-3C27-4A91-BB06-3AF1A0094609}" srcOrd="1" destOrd="0" presId="urn:microsoft.com/office/officeart/2016/7/layout/LinearArrowProcessNumbered"/>
    <dgm:cxn modelId="{B6125523-0AEE-4BB8-AD64-2FAC48E24EDE}" type="presParOf" srcId="{83A35CCC-3C27-4A91-BB06-3AF1A0094609}" destId="{0E295DCF-B07C-4284-8A4C-9F29B0244571}" srcOrd="0" destOrd="0" presId="urn:microsoft.com/office/officeart/2016/7/layout/LinearArrowProcessNumbered"/>
    <dgm:cxn modelId="{9E5067CD-ED8D-4110-A0E7-2AB128799852}" type="presParOf" srcId="{83A35CCC-3C27-4A91-BB06-3AF1A0094609}" destId="{646CA47D-9BBB-48C9-8518-C3CB69198B5E}" srcOrd="1" destOrd="0" presId="urn:microsoft.com/office/officeart/2016/7/layout/LinearArrowProcessNumbered"/>
    <dgm:cxn modelId="{84AEA004-D045-47EA-BE9E-5C3FDF0B86DA}" type="presParOf" srcId="{83A35CCC-3C27-4A91-BB06-3AF1A0094609}" destId="{0DCF2DE6-95A0-433A-B104-AB4CC53B569B}" srcOrd="2" destOrd="0" presId="urn:microsoft.com/office/officeart/2016/7/layout/LinearArrowProcessNumbered"/>
    <dgm:cxn modelId="{1816E08E-2815-4779-AFAF-66A57D18CEB1}" type="presParOf" srcId="{83A35CCC-3C27-4A91-BB06-3AF1A0094609}" destId="{1C78374F-2CBD-4FEA-B436-A7337C355950}" srcOrd="3" destOrd="0" presId="urn:microsoft.com/office/officeart/2016/7/layout/LinearArrowProcessNumbered"/>
    <dgm:cxn modelId="{4D0FBBCD-B2FF-4EC7-B7A2-E160DE8EE466}" type="presParOf" srcId="{1ADFF781-9BB9-4E34-ACE3-A61499F92306}" destId="{B008E5E6-3138-44BF-9B7D-91CCBC0080DA}" srcOrd="2" destOrd="0" presId="urn:microsoft.com/office/officeart/2016/7/layout/LinearArrowProcessNumbered"/>
    <dgm:cxn modelId="{06AA7616-7B8A-40BF-9856-95555EA93876}" type="presParOf" srcId="{B9C163CA-1928-4BD1-B8C9-2021FC2E1FB0}" destId="{C669744D-D751-42D4-8EFD-CE5C3E0F257A}" srcOrd="1" destOrd="0" presId="urn:microsoft.com/office/officeart/2016/7/layout/LinearArrowProcessNumbered"/>
    <dgm:cxn modelId="{20297A92-261A-427D-AF5A-7963D62F15A6}" type="presParOf" srcId="{B9C163CA-1928-4BD1-B8C9-2021FC2E1FB0}" destId="{8BDDEDF3-9CD1-4FE5-9077-726C2E549E00}" srcOrd="2" destOrd="0" presId="urn:microsoft.com/office/officeart/2016/7/layout/LinearArrowProcessNumbered"/>
    <dgm:cxn modelId="{F98262C0-9E96-401D-ABEB-3704A8782928}" type="presParOf" srcId="{8BDDEDF3-9CD1-4FE5-9077-726C2E549E00}" destId="{A0EC6BD7-63BE-4380-A4D5-B82C5184912E}" srcOrd="0" destOrd="0" presId="urn:microsoft.com/office/officeart/2016/7/layout/LinearArrowProcessNumbered"/>
    <dgm:cxn modelId="{044DCE19-E8FF-4E7D-AF3C-F4BE2CA20606}" type="presParOf" srcId="{8BDDEDF3-9CD1-4FE5-9077-726C2E549E00}" destId="{EB7577C1-BE15-467D-AAB6-D6A12BF4DEC2}" srcOrd="1" destOrd="0" presId="urn:microsoft.com/office/officeart/2016/7/layout/LinearArrowProcessNumbered"/>
    <dgm:cxn modelId="{D263D19C-24AC-43DD-93BA-DE16DFA36F4B}" type="presParOf" srcId="{EB7577C1-BE15-467D-AAB6-D6A12BF4DEC2}" destId="{80FADE96-CC8C-42F4-B027-96313E2CC40E}" srcOrd="0" destOrd="0" presId="urn:microsoft.com/office/officeart/2016/7/layout/LinearArrowProcessNumbered"/>
    <dgm:cxn modelId="{44992EA6-10E9-4234-A385-C9A0CC9945F9}" type="presParOf" srcId="{EB7577C1-BE15-467D-AAB6-D6A12BF4DEC2}" destId="{4706B8E5-A7CD-42FC-B7BA-BEF7B5C76132}" srcOrd="1" destOrd="0" presId="urn:microsoft.com/office/officeart/2016/7/layout/LinearArrowProcessNumbered"/>
    <dgm:cxn modelId="{F679C820-C72A-47E3-838D-8769CFE7FCE8}" type="presParOf" srcId="{EB7577C1-BE15-467D-AAB6-D6A12BF4DEC2}" destId="{6414D953-DD65-4C40-B3F8-437AAECA4143}" srcOrd="2" destOrd="0" presId="urn:microsoft.com/office/officeart/2016/7/layout/LinearArrowProcessNumbered"/>
    <dgm:cxn modelId="{760EF8BA-9791-4FBE-A488-A9CEE3ED37F3}" type="presParOf" srcId="{EB7577C1-BE15-467D-AAB6-D6A12BF4DEC2}" destId="{0FFD4DE4-6BDF-4B5E-AACF-0B66D4466FF5}" srcOrd="3" destOrd="0" presId="urn:microsoft.com/office/officeart/2016/7/layout/LinearArrowProcessNumbered"/>
    <dgm:cxn modelId="{42CFD303-7416-4C23-B759-052FD26B46EC}" type="presParOf" srcId="{8BDDEDF3-9CD1-4FE5-9077-726C2E549E00}" destId="{995ADFA9-7859-4A6F-B4B6-729C601E37CD}" srcOrd="2" destOrd="0" presId="urn:microsoft.com/office/officeart/2016/7/layout/LinearArrowProcessNumbered"/>
    <dgm:cxn modelId="{22F7D890-1550-44DF-8244-8E931CB942E5}" type="presParOf" srcId="{B9C163CA-1928-4BD1-B8C9-2021FC2E1FB0}" destId="{239E2C78-076D-40D9-8CF7-1C6AB3991394}" srcOrd="3" destOrd="0" presId="urn:microsoft.com/office/officeart/2016/7/layout/LinearArrowProcessNumbered"/>
    <dgm:cxn modelId="{BF88EC66-959C-490C-9D79-3AB75B3F88CA}" type="presParOf" srcId="{B9C163CA-1928-4BD1-B8C9-2021FC2E1FB0}" destId="{3D3022A4-6AA4-4E4B-85DF-888E620B518B}" srcOrd="4" destOrd="0" presId="urn:microsoft.com/office/officeart/2016/7/layout/LinearArrowProcessNumbered"/>
    <dgm:cxn modelId="{EBA85068-01D9-456E-917F-EEBF59A9481F}" type="presParOf" srcId="{3D3022A4-6AA4-4E4B-85DF-888E620B518B}" destId="{03A0431E-5CEB-444C-9CB5-BF85282D3768}" srcOrd="0" destOrd="0" presId="urn:microsoft.com/office/officeart/2016/7/layout/LinearArrowProcessNumbered"/>
    <dgm:cxn modelId="{A988BB2E-7150-40C9-B1D5-E5B4573DF98D}" type="presParOf" srcId="{3D3022A4-6AA4-4E4B-85DF-888E620B518B}" destId="{5632CD58-0013-47A8-9E71-810DEDE83E89}" srcOrd="1" destOrd="0" presId="urn:microsoft.com/office/officeart/2016/7/layout/LinearArrowProcessNumbered"/>
    <dgm:cxn modelId="{922D404E-DA18-41D9-A2B6-5EACA5786DF9}" type="presParOf" srcId="{5632CD58-0013-47A8-9E71-810DEDE83E89}" destId="{71008A67-6535-4E10-B720-45B17A6637A0}" srcOrd="0" destOrd="0" presId="urn:microsoft.com/office/officeart/2016/7/layout/LinearArrowProcessNumbered"/>
    <dgm:cxn modelId="{76D6BBA7-A0D5-4A19-854F-2EDA270BBAF7}" type="presParOf" srcId="{5632CD58-0013-47A8-9E71-810DEDE83E89}" destId="{D0247D24-0F11-4A9F-9F0C-BBE849998A28}" srcOrd="1" destOrd="0" presId="urn:microsoft.com/office/officeart/2016/7/layout/LinearArrowProcessNumbered"/>
    <dgm:cxn modelId="{9EF5A8E6-EB16-40D1-80B5-2C67DC9C6258}" type="presParOf" srcId="{5632CD58-0013-47A8-9E71-810DEDE83E89}" destId="{F79178F4-33A5-43F0-8929-C9BDC15B1D09}" srcOrd="2" destOrd="0" presId="urn:microsoft.com/office/officeart/2016/7/layout/LinearArrowProcessNumbered"/>
    <dgm:cxn modelId="{3490831C-31F7-43C8-BE31-523A9750C0C8}" type="presParOf" srcId="{5632CD58-0013-47A8-9E71-810DEDE83E89}" destId="{B244632B-9102-4401-AE54-7C4B57E89795}" srcOrd="3" destOrd="0" presId="urn:microsoft.com/office/officeart/2016/7/layout/LinearArrowProcessNumbered"/>
    <dgm:cxn modelId="{3B8E1FA7-1344-444E-B3A2-93C9AC8C653D}" type="presParOf" srcId="{3D3022A4-6AA4-4E4B-85DF-888E620B518B}" destId="{8C33B5DA-F5D7-462C-8A58-5C0F2DA297BC}" srcOrd="2" destOrd="0" presId="urn:microsoft.com/office/officeart/2016/7/layout/LinearArrowProcessNumbered"/>
    <dgm:cxn modelId="{BD2CF492-3290-488A-8E04-60CAAFD9F816}" type="presParOf" srcId="{B9C163CA-1928-4BD1-B8C9-2021FC2E1FB0}" destId="{52207204-9290-4FA4-A954-7968218EFD32}" srcOrd="5" destOrd="0" presId="urn:microsoft.com/office/officeart/2016/7/layout/LinearArrowProcessNumbered"/>
    <dgm:cxn modelId="{F9E2B627-66D7-421C-A7E9-2E74D3F1F363}" type="presParOf" srcId="{B9C163CA-1928-4BD1-B8C9-2021FC2E1FB0}" destId="{B577C546-BC9E-42BC-89BA-D52267639357}" srcOrd="6" destOrd="0" presId="urn:microsoft.com/office/officeart/2016/7/layout/LinearArrowProcessNumbered"/>
    <dgm:cxn modelId="{D0007192-140C-4EBD-893E-165DA33A9CAA}" type="presParOf" srcId="{B577C546-BC9E-42BC-89BA-D52267639357}" destId="{9F24EE24-3001-4C37-AA1D-2C26269167E4}" srcOrd="0" destOrd="0" presId="urn:microsoft.com/office/officeart/2016/7/layout/LinearArrowProcessNumbered"/>
    <dgm:cxn modelId="{D74880C7-38BA-4FC0-9941-90369158A8E6}" type="presParOf" srcId="{B577C546-BC9E-42BC-89BA-D52267639357}" destId="{D69F3C72-1D49-474F-BBE9-E61FEA34575B}" srcOrd="1" destOrd="0" presId="urn:microsoft.com/office/officeart/2016/7/layout/LinearArrowProcessNumbered"/>
    <dgm:cxn modelId="{CF417897-BB31-4375-B1FA-FA74EDD0FC23}" type="presParOf" srcId="{D69F3C72-1D49-474F-BBE9-E61FEA34575B}" destId="{E58166CB-D5B7-4318-AB6A-0FE1B652BCF1}" srcOrd="0" destOrd="0" presId="urn:microsoft.com/office/officeart/2016/7/layout/LinearArrowProcessNumbered"/>
    <dgm:cxn modelId="{2D7CC534-D780-4AFA-80A5-A51D31C6EF04}" type="presParOf" srcId="{D69F3C72-1D49-474F-BBE9-E61FEA34575B}" destId="{809F68E0-9F1E-4DB6-94F1-1A016D1B8809}" srcOrd="1" destOrd="0" presId="urn:microsoft.com/office/officeart/2016/7/layout/LinearArrowProcessNumbered"/>
    <dgm:cxn modelId="{FAC45EE7-D30D-4216-8A1D-9B76E11E471F}" type="presParOf" srcId="{D69F3C72-1D49-474F-BBE9-E61FEA34575B}" destId="{0E91E6D7-7AB8-4515-81FE-2D13A4278656}" srcOrd="2" destOrd="0" presId="urn:microsoft.com/office/officeart/2016/7/layout/LinearArrowProcessNumbered"/>
    <dgm:cxn modelId="{4F206C81-7020-46A8-87ED-6A544179F28D}" type="presParOf" srcId="{D69F3C72-1D49-474F-BBE9-E61FEA34575B}" destId="{464AF02A-F165-47B0-99C1-E86BFD66DA11}" srcOrd="3" destOrd="0" presId="urn:microsoft.com/office/officeart/2016/7/layout/LinearArrowProcessNumbered"/>
    <dgm:cxn modelId="{43CD895C-EBAA-4A2D-AAF4-6967643D5D88}" type="presParOf" srcId="{B577C546-BC9E-42BC-89BA-D52267639357}" destId="{F1DEA5CE-BB46-4D64-A810-687E3675BFE7}" srcOrd="2" destOrd="0" presId="urn:microsoft.com/office/officeart/2016/7/layout/LinearArrowProcessNumbered"/>
    <dgm:cxn modelId="{B00A485E-9922-4CD4-B756-B28692167E33}" type="presParOf" srcId="{B9C163CA-1928-4BD1-B8C9-2021FC2E1FB0}" destId="{6C62B2A8-8682-4E46-A8D9-60E5D9CBEB9C}" srcOrd="7" destOrd="0" presId="urn:microsoft.com/office/officeart/2016/7/layout/LinearArrowProcessNumbered"/>
    <dgm:cxn modelId="{828ED95B-0C24-462A-86A4-653CFBFF56F8}" type="presParOf" srcId="{B9C163CA-1928-4BD1-B8C9-2021FC2E1FB0}" destId="{3FD383B4-99C9-4A1F-9220-BAB4D6977478}" srcOrd="8" destOrd="0" presId="urn:microsoft.com/office/officeart/2016/7/layout/LinearArrowProcessNumbered"/>
    <dgm:cxn modelId="{C8D57B7D-849B-4B60-9F82-C571C4339123}" type="presParOf" srcId="{3FD383B4-99C9-4A1F-9220-BAB4D6977478}" destId="{8819E177-06AD-41EC-B020-83BDE17F6161}" srcOrd="0" destOrd="0" presId="urn:microsoft.com/office/officeart/2016/7/layout/LinearArrowProcessNumbered"/>
    <dgm:cxn modelId="{FA14BDD6-A0D1-4C7D-B5E6-6835CAC56DE9}" type="presParOf" srcId="{3FD383B4-99C9-4A1F-9220-BAB4D6977478}" destId="{577E9C2A-4929-4710-8826-13A4CF70DAC8}" srcOrd="1" destOrd="0" presId="urn:microsoft.com/office/officeart/2016/7/layout/LinearArrowProcessNumbered"/>
    <dgm:cxn modelId="{1772DFBE-3F52-4C2B-9DA4-BEE6D7098AEF}" type="presParOf" srcId="{577E9C2A-4929-4710-8826-13A4CF70DAC8}" destId="{C136AF9A-7313-4BBC-94BF-926BCF5A6622}" srcOrd="0" destOrd="0" presId="urn:microsoft.com/office/officeart/2016/7/layout/LinearArrowProcessNumbered"/>
    <dgm:cxn modelId="{31833CDE-11DC-4962-AB24-66B491DAFE8F}" type="presParOf" srcId="{577E9C2A-4929-4710-8826-13A4CF70DAC8}" destId="{CC6A8575-FC6C-4BD1-BE82-2C41CFF91155}" srcOrd="1" destOrd="0" presId="urn:microsoft.com/office/officeart/2016/7/layout/LinearArrowProcessNumbered"/>
    <dgm:cxn modelId="{48339DE9-B951-4A4D-B81B-990BCCD1E497}" type="presParOf" srcId="{577E9C2A-4929-4710-8826-13A4CF70DAC8}" destId="{8606BDE5-6A08-4E89-A981-D3B8239E0621}" srcOrd="2" destOrd="0" presId="urn:microsoft.com/office/officeart/2016/7/layout/LinearArrowProcessNumbered"/>
    <dgm:cxn modelId="{2772A4CE-D571-4795-9848-EDDB4BC7D4AB}" type="presParOf" srcId="{577E9C2A-4929-4710-8826-13A4CF70DAC8}" destId="{3E513DA2-B04D-4C7A-8D6E-C07AA3DE7D63}" srcOrd="3" destOrd="0" presId="urn:microsoft.com/office/officeart/2016/7/layout/LinearArrowProcessNumbered"/>
    <dgm:cxn modelId="{E8B3D1BC-87AE-4FEF-BB22-56C224BFD33A}" type="presParOf" srcId="{3FD383B4-99C9-4A1F-9220-BAB4D6977478}" destId="{09E56E64-1F05-4BC2-9019-68356B97491D}" srcOrd="2" destOrd="0" presId="urn:microsoft.com/office/officeart/2016/7/layout/LinearArrow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6C66FD3-B247-498A-AB09-7467DD18E53F}" type="doc">
      <dgm:prSet loTypeId="urn:microsoft.com/office/officeart/2005/8/layout/process4" loCatId="process" qsTypeId="urn:microsoft.com/office/officeart/2005/8/quickstyle/simple1" qsCatId="simple" csTypeId="urn:microsoft.com/office/officeart/2005/8/colors/colorful1" csCatId="colorful"/>
      <dgm:spPr/>
      <dgm:t>
        <a:bodyPr/>
        <a:lstStyle/>
        <a:p>
          <a:endParaRPr lang="en-US"/>
        </a:p>
      </dgm:t>
    </dgm:pt>
    <dgm:pt modelId="{1DA5D855-7AC3-4CC4-A60A-059ED749EA7F}">
      <dgm:prSet/>
      <dgm:spPr/>
      <dgm:t>
        <a:bodyPr/>
        <a:lstStyle/>
        <a:p>
          <a:r>
            <a:rPr lang="ru-RU"/>
            <a:t>♦  банкрутство;</a:t>
          </a:r>
          <a:endParaRPr lang="en-US"/>
        </a:p>
      </dgm:t>
    </dgm:pt>
    <dgm:pt modelId="{C8030288-4872-4614-A417-8477A328A01E}" type="parTrans" cxnId="{7E10449B-A48A-4F8D-A3FF-D9E9C37815B3}">
      <dgm:prSet/>
      <dgm:spPr/>
      <dgm:t>
        <a:bodyPr/>
        <a:lstStyle/>
        <a:p>
          <a:endParaRPr lang="en-US"/>
        </a:p>
      </dgm:t>
    </dgm:pt>
    <dgm:pt modelId="{47ACB506-57F2-42F1-ABEC-5C7F9D307F04}" type="sibTrans" cxnId="{7E10449B-A48A-4F8D-A3FF-D9E9C37815B3}">
      <dgm:prSet/>
      <dgm:spPr/>
      <dgm:t>
        <a:bodyPr/>
        <a:lstStyle/>
        <a:p>
          <a:endParaRPr lang="en-US"/>
        </a:p>
      </dgm:t>
    </dgm:pt>
    <dgm:pt modelId="{CA83A180-7530-4299-AD3A-CB529006470C}">
      <dgm:prSet/>
      <dgm:spPr/>
      <dgm:t>
        <a:bodyPr/>
        <a:lstStyle/>
        <a:p>
          <a:r>
            <a:rPr lang="ru-RU"/>
            <a:t>♦  захисту прав інтелектуальної власності, а також пов’язаних з антимонопольним та конкурентним законодавством;</a:t>
          </a:r>
          <a:endParaRPr lang="en-US"/>
        </a:p>
      </dgm:t>
    </dgm:pt>
    <dgm:pt modelId="{CB36928C-DCBE-4309-A642-4F0EF40D8EB7}" type="parTrans" cxnId="{B079ECA2-5C30-4E32-ABC2-254D1620ED0E}">
      <dgm:prSet/>
      <dgm:spPr/>
      <dgm:t>
        <a:bodyPr/>
        <a:lstStyle/>
        <a:p>
          <a:endParaRPr lang="en-US"/>
        </a:p>
      </dgm:t>
    </dgm:pt>
    <dgm:pt modelId="{6F6B9E87-D208-4BA6-BDC5-AA6E78CB5F2D}" type="sibTrans" cxnId="{B079ECA2-5C30-4E32-ABC2-254D1620ED0E}">
      <dgm:prSet/>
      <dgm:spPr/>
      <dgm:t>
        <a:bodyPr/>
        <a:lstStyle/>
        <a:p>
          <a:endParaRPr lang="en-US"/>
        </a:p>
      </dgm:t>
    </dgm:pt>
    <dgm:pt modelId="{0A9F0DA9-0A46-418E-AD6A-6831EF83A217}">
      <dgm:prSet/>
      <dgm:spPr/>
      <dgm:t>
        <a:bodyPr/>
        <a:lstStyle/>
        <a:p>
          <a:r>
            <a:rPr lang="ru-RU"/>
            <a:t>♦  корпоративних спорів, корпоративних прав та цінних паперів.</a:t>
          </a:r>
          <a:endParaRPr lang="en-US"/>
        </a:p>
      </dgm:t>
    </dgm:pt>
    <dgm:pt modelId="{00707154-70BF-404D-B340-96D6C8F14770}" type="parTrans" cxnId="{B7E0DB62-802E-4E55-822C-33A72D274CDA}">
      <dgm:prSet/>
      <dgm:spPr/>
      <dgm:t>
        <a:bodyPr/>
        <a:lstStyle/>
        <a:p>
          <a:endParaRPr lang="en-US"/>
        </a:p>
      </dgm:t>
    </dgm:pt>
    <dgm:pt modelId="{A1106820-4112-416B-A015-C1AD08E63320}" type="sibTrans" cxnId="{B7E0DB62-802E-4E55-822C-33A72D274CDA}">
      <dgm:prSet/>
      <dgm:spPr/>
      <dgm:t>
        <a:bodyPr/>
        <a:lstStyle/>
        <a:p>
          <a:endParaRPr lang="en-US"/>
        </a:p>
      </dgm:t>
    </dgm:pt>
    <dgm:pt modelId="{2CEEF9F7-5080-4ECF-B7E6-B62D4BBC99C3}" type="pres">
      <dgm:prSet presAssocID="{F6C66FD3-B247-498A-AB09-7467DD18E53F}" presName="Name0" presStyleCnt="0">
        <dgm:presLayoutVars>
          <dgm:dir/>
          <dgm:animLvl val="lvl"/>
          <dgm:resizeHandles val="exact"/>
        </dgm:presLayoutVars>
      </dgm:prSet>
      <dgm:spPr/>
    </dgm:pt>
    <dgm:pt modelId="{2640C0A1-2720-4AF4-905A-A4E75A3877AA}" type="pres">
      <dgm:prSet presAssocID="{0A9F0DA9-0A46-418E-AD6A-6831EF83A217}" presName="boxAndChildren" presStyleCnt="0"/>
      <dgm:spPr/>
    </dgm:pt>
    <dgm:pt modelId="{05197EDD-2B32-42A9-89FB-79C0CE7E48DE}" type="pres">
      <dgm:prSet presAssocID="{0A9F0DA9-0A46-418E-AD6A-6831EF83A217}" presName="parentTextBox" presStyleLbl="node1" presStyleIdx="0" presStyleCnt="3"/>
      <dgm:spPr/>
    </dgm:pt>
    <dgm:pt modelId="{711B953F-C338-410C-B04D-05027A6BA941}" type="pres">
      <dgm:prSet presAssocID="{6F6B9E87-D208-4BA6-BDC5-AA6E78CB5F2D}" presName="sp" presStyleCnt="0"/>
      <dgm:spPr/>
    </dgm:pt>
    <dgm:pt modelId="{87C028A0-0BBD-49B5-8B74-C11CEE01426A}" type="pres">
      <dgm:prSet presAssocID="{CA83A180-7530-4299-AD3A-CB529006470C}" presName="arrowAndChildren" presStyleCnt="0"/>
      <dgm:spPr/>
    </dgm:pt>
    <dgm:pt modelId="{F63810A1-E0D5-484C-81DB-E2E7B092562A}" type="pres">
      <dgm:prSet presAssocID="{CA83A180-7530-4299-AD3A-CB529006470C}" presName="parentTextArrow" presStyleLbl="node1" presStyleIdx="1" presStyleCnt="3"/>
      <dgm:spPr/>
    </dgm:pt>
    <dgm:pt modelId="{46C1F9C9-4144-4548-BF20-2D912EF00023}" type="pres">
      <dgm:prSet presAssocID="{47ACB506-57F2-42F1-ABEC-5C7F9D307F04}" presName="sp" presStyleCnt="0"/>
      <dgm:spPr/>
    </dgm:pt>
    <dgm:pt modelId="{CDD94363-F753-428E-8F6B-94B42980C7DA}" type="pres">
      <dgm:prSet presAssocID="{1DA5D855-7AC3-4CC4-A60A-059ED749EA7F}" presName="arrowAndChildren" presStyleCnt="0"/>
      <dgm:spPr/>
    </dgm:pt>
    <dgm:pt modelId="{A3446BAA-B931-473A-A247-708BB594D1C8}" type="pres">
      <dgm:prSet presAssocID="{1DA5D855-7AC3-4CC4-A60A-059ED749EA7F}" presName="parentTextArrow" presStyleLbl="node1" presStyleIdx="2" presStyleCnt="3"/>
      <dgm:spPr/>
    </dgm:pt>
  </dgm:ptLst>
  <dgm:cxnLst>
    <dgm:cxn modelId="{41301A0F-8F39-41EB-8B6B-53831400C6EB}" type="presOf" srcId="{F6C66FD3-B247-498A-AB09-7467DD18E53F}" destId="{2CEEF9F7-5080-4ECF-B7E6-B62D4BBC99C3}" srcOrd="0" destOrd="0" presId="urn:microsoft.com/office/officeart/2005/8/layout/process4"/>
    <dgm:cxn modelId="{B7E0DB62-802E-4E55-822C-33A72D274CDA}" srcId="{F6C66FD3-B247-498A-AB09-7467DD18E53F}" destId="{0A9F0DA9-0A46-418E-AD6A-6831EF83A217}" srcOrd="2" destOrd="0" parTransId="{00707154-70BF-404D-B340-96D6C8F14770}" sibTransId="{A1106820-4112-416B-A015-C1AD08E63320}"/>
    <dgm:cxn modelId="{1569736A-AC0C-4A56-B482-2BF4A56FAACB}" type="presOf" srcId="{0A9F0DA9-0A46-418E-AD6A-6831EF83A217}" destId="{05197EDD-2B32-42A9-89FB-79C0CE7E48DE}" srcOrd="0" destOrd="0" presId="urn:microsoft.com/office/officeart/2005/8/layout/process4"/>
    <dgm:cxn modelId="{E8E99F55-3EA0-4D0E-97BE-913653E184D5}" type="presOf" srcId="{1DA5D855-7AC3-4CC4-A60A-059ED749EA7F}" destId="{A3446BAA-B931-473A-A247-708BB594D1C8}" srcOrd="0" destOrd="0" presId="urn:microsoft.com/office/officeart/2005/8/layout/process4"/>
    <dgm:cxn modelId="{7E10449B-A48A-4F8D-A3FF-D9E9C37815B3}" srcId="{F6C66FD3-B247-498A-AB09-7467DD18E53F}" destId="{1DA5D855-7AC3-4CC4-A60A-059ED749EA7F}" srcOrd="0" destOrd="0" parTransId="{C8030288-4872-4614-A417-8477A328A01E}" sibTransId="{47ACB506-57F2-42F1-ABEC-5C7F9D307F04}"/>
    <dgm:cxn modelId="{B079ECA2-5C30-4E32-ABC2-254D1620ED0E}" srcId="{F6C66FD3-B247-498A-AB09-7467DD18E53F}" destId="{CA83A180-7530-4299-AD3A-CB529006470C}" srcOrd="1" destOrd="0" parTransId="{CB36928C-DCBE-4309-A642-4F0EF40D8EB7}" sibTransId="{6F6B9E87-D208-4BA6-BDC5-AA6E78CB5F2D}"/>
    <dgm:cxn modelId="{A8343FE7-A438-48FB-8854-846FD7582109}" type="presOf" srcId="{CA83A180-7530-4299-AD3A-CB529006470C}" destId="{F63810A1-E0D5-484C-81DB-E2E7B092562A}" srcOrd="0" destOrd="0" presId="urn:microsoft.com/office/officeart/2005/8/layout/process4"/>
    <dgm:cxn modelId="{E834F703-E278-4147-97A3-764520A5245D}" type="presParOf" srcId="{2CEEF9F7-5080-4ECF-B7E6-B62D4BBC99C3}" destId="{2640C0A1-2720-4AF4-905A-A4E75A3877AA}" srcOrd="0" destOrd="0" presId="urn:microsoft.com/office/officeart/2005/8/layout/process4"/>
    <dgm:cxn modelId="{8DBF94E0-1CF8-44E7-99F1-B459BF51A046}" type="presParOf" srcId="{2640C0A1-2720-4AF4-905A-A4E75A3877AA}" destId="{05197EDD-2B32-42A9-89FB-79C0CE7E48DE}" srcOrd="0" destOrd="0" presId="urn:microsoft.com/office/officeart/2005/8/layout/process4"/>
    <dgm:cxn modelId="{C63B15DD-004E-46E5-B42E-6183A544A532}" type="presParOf" srcId="{2CEEF9F7-5080-4ECF-B7E6-B62D4BBC99C3}" destId="{711B953F-C338-410C-B04D-05027A6BA941}" srcOrd="1" destOrd="0" presId="urn:microsoft.com/office/officeart/2005/8/layout/process4"/>
    <dgm:cxn modelId="{351131F6-B1BD-49C8-A843-CD616FCA260D}" type="presParOf" srcId="{2CEEF9F7-5080-4ECF-B7E6-B62D4BBC99C3}" destId="{87C028A0-0BBD-49B5-8B74-C11CEE01426A}" srcOrd="2" destOrd="0" presId="urn:microsoft.com/office/officeart/2005/8/layout/process4"/>
    <dgm:cxn modelId="{50E541CE-E11B-4ABA-A81E-6AAB451CD93E}" type="presParOf" srcId="{87C028A0-0BBD-49B5-8B74-C11CEE01426A}" destId="{F63810A1-E0D5-484C-81DB-E2E7B092562A}" srcOrd="0" destOrd="0" presId="urn:microsoft.com/office/officeart/2005/8/layout/process4"/>
    <dgm:cxn modelId="{5C774096-BD34-4AAC-97DD-5D497E28B38E}" type="presParOf" srcId="{2CEEF9F7-5080-4ECF-B7E6-B62D4BBC99C3}" destId="{46C1F9C9-4144-4548-BF20-2D912EF00023}" srcOrd="3" destOrd="0" presId="urn:microsoft.com/office/officeart/2005/8/layout/process4"/>
    <dgm:cxn modelId="{FAA3E2BB-0262-49AF-B5ED-1132EB90B9A7}" type="presParOf" srcId="{2CEEF9F7-5080-4ECF-B7E6-B62D4BBC99C3}" destId="{CDD94363-F753-428E-8F6B-94B42980C7DA}" srcOrd="4" destOrd="0" presId="urn:microsoft.com/office/officeart/2005/8/layout/process4"/>
    <dgm:cxn modelId="{C731B7A3-CBCE-44E5-B745-EF96AEB74734}" type="presParOf" srcId="{CDD94363-F753-428E-8F6B-94B42980C7DA}" destId="{A3446BAA-B931-473A-A247-708BB594D1C8}"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DF572DB-9502-4249-A102-D18474759CD6}" type="doc">
      <dgm:prSet loTypeId="urn:microsoft.com/office/officeart/2008/layout/VerticalCircleList" loCatId="list" qsTypeId="urn:microsoft.com/office/officeart/2005/8/quickstyle/simple1" qsCatId="simple" csTypeId="urn:microsoft.com/office/officeart/2005/8/colors/accent5_2" csCatId="accent5" phldr="1"/>
      <dgm:spPr/>
      <dgm:t>
        <a:bodyPr/>
        <a:lstStyle/>
        <a:p>
          <a:endParaRPr lang="en-US"/>
        </a:p>
      </dgm:t>
    </dgm:pt>
    <dgm:pt modelId="{17BE8D9F-9D74-4D0D-93FA-99A3A7E656C1}">
      <dgm:prSet/>
      <dgm:spPr/>
      <dgm:t>
        <a:bodyPr/>
        <a:lstStyle/>
        <a:p>
          <a:r>
            <a:rPr lang="uk-UA"/>
            <a:t>♦ загальну; </a:t>
          </a:r>
          <a:endParaRPr lang="en-US"/>
        </a:p>
      </dgm:t>
    </dgm:pt>
    <dgm:pt modelId="{B81A02A8-C9D8-4863-9D41-ACD019696DCB}" type="parTrans" cxnId="{8B5E77D9-500E-4CE6-BC7B-6FD5E74A3BC8}">
      <dgm:prSet/>
      <dgm:spPr/>
      <dgm:t>
        <a:bodyPr/>
        <a:lstStyle/>
        <a:p>
          <a:endParaRPr lang="en-US"/>
        </a:p>
      </dgm:t>
    </dgm:pt>
    <dgm:pt modelId="{5809BDEF-9AF7-49EC-ADC4-2808CBAB06C2}" type="sibTrans" cxnId="{8B5E77D9-500E-4CE6-BC7B-6FD5E74A3BC8}">
      <dgm:prSet/>
      <dgm:spPr/>
      <dgm:t>
        <a:bodyPr/>
        <a:lstStyle/>
        <a:p>
          <a:endParaRPr lang="en-US"/>
        </a:p>
      </dgm:t>
    </dgm:pt>
    <dgm:pt modelId="{3BA9B1E1-2213-4766-B484-BB220D8AC465}">
      <dgm:prSet/>
      <dgm:spPr/>
      <dgm:t>
        <a:bodyPr/>
        <a:lstStyle/>
        <a:p>
          <a:r>
            <a:rPr lang="uk-UA" dirty="0"/>
            <a:t>♦ альтернативну; </a:t>
          </a:r>
          <a:endParaRPr lang="en-US" dirty="0"/>
        </a:p>
      </dgm:t>
    </dgm:pt>
    <dgm:pt modelId="{97AAB882-8CC4-44BB-A053-36FA41B32025}" type="parTrans" cxnId="{975BE8F4-CCF3-49B4-BDEE-6C7869FD203B}">
      <dgm:prSet/>
      <dgm:spPr/>
      <dgm:t>
        <a:bodyPr/>
        <a:lstStyle/>
        <a:p>
          <a:endParaRPr lang="en-US"/>
        </a:p>
      </dgm:t>
    </dgm:pt>
    <dgm:pt modelId="{C22F12C9-4AFB-42DD-AD7A-32BA7A510666}" type="sibTrans" cxnId="{975BE8F4-CCF3-49B4-BDEE-6C7869FD203B}">
      <dgm:prSet/>
      <dgm:spPr/>
      <dgm:t>
        <a:bodyPr/>
        <a:lstStyle/>
        <a:p>
          <a:endParaRPr lang="en-US"/>
        </a:p>
      </dgm:t>
    </dgm:pt>
    <dgm:pt modelId="{ED9B547E-7EFF-492E-A2D7-D9634CDF1F82}">
      <dgm:prSet/>
      <dgm:spPr/>
      <dgm:t>
        <a:bodyPr/>
        <a:lstStyle/>
        <a:p>
          <a:r>
            <a:rPr lang="uk-UA"/>
            <a:t>♦ виключну</a:t>
          </a:r>
          <a:endParaRPr lang="en-US"/>
        </a:p>
      </dgm:t>
    </dgm:pt>
    <dgm:pt modelId="{7347593A-F27F-4EFE-8490-9B860075D31B}" type="parTrans" cxnId="{389930DA-F45A-4227-BF6D-16595D5F7F60}">
      <dgm:prSet/>
      <dgm:spPr/>
      <dgm:t>
        <a:bodyPr/>
        <a:lstStyle/>
        <a:p>
          <a:endParaRPr lang="en-US"/>
        </a:p>
      </dgm:t>
    </dgm:pt>
    <dgm:pt modelId="{DBFA57AB-F933-45F2-82A7-C270A5666D6B}" type="sibTrans" cxnId="{389930DA-F45A-4227-BF6D-16595D5F7F60}">
      <dgm:prSet/>
      <dgm:spPr/>
      <dgm:t>
        <a:bodyPr/>
        <a:lstStyle/>
        <a:p>
          <a:endParaRPr lang="en-US"/>
        </a:p>
      </dgm:t>
    </dgm:pt>
    <dgm:pt modelId="{79ED38A8-898E-4838-8081-30B269E1696B}" type="pres">
      <dgm:prSet presAssocID="{9DF572DB-9502-4249-A102-D18474759CD6}" presName="Name0" presStyleCnt="0">
        <dgm:presLayoutVars>
          <dgm:dir/>
        </dgm:presLayoutVars>
      </dgm:prSet>
      <dgm:spPr/>
    </dgm:pt>
    <dgm:pt modelId="{791B0403-B71D-44A9-A7ED-455A89656CA2}" type="pres">
      <dgm:prSet presAssocID="{17BE8D9F-9D74-4D0D-93FA-99A3A7E656C1}" presName="noChildren" presStyleCnt="0"/>
      <dgm:spPr/>
    </dgm:pt>
    <dgm:pt modelId="{5B36F7CF-80EA-472F-B140-07506177028A}" type="pres">
      <dgm:prSet presAssocID="{17BE8D9F-9D74-4D0D-93FA-99A3A7E656C1}" presName="gap" presStyleCnt="0"/>
      <dgm:spPr/>
    </dgm:pt>
    <dgm:pt modelId="{42C22444-D566-4B03-9846-1E0A5624B0F0}" type="pres">
      <dgm:prSet presAssocID="{17BE8D9F-9D74-4D0D-93FA-99A3A7E656C1}" presName="medCircle2" presStyleLbl="vennNode1" presStyleIdx="0" presStyleCnt="3"/>
      <dgm:spPr/>
    </dgm:pt>
    <dgm:pt modelId="{9DBC7732-61E7-480E-84AE-44F6477B9DAA}" type="pres">
      <dgm:prSet presAssocID="{17BE8D9F-9D74-4D0D-93FA-99A3A7E656C1}" presName="txLvlOnly1" presStyleLbl="revTx" presStyleIdx="0" presStyleCnt="3"/>
      <dgm:spPr/>
    </dgm:pt>
    <dgm:pt modelId="{5BF1FA41-AA81-462E-AFBD-AC55CFAB5D3C}" type="pres">
      <dgm:prSet presAssocID="{3BA9B1E1-2213-4766-B484-BB220D8AC465}" presName="noChildren" presStyleCnt="0"/>
      <dgm:spPr/>
    </dgm:pt>
    <dgm:pt modelId="{F4A26249-A153-4B17-AAEA-360FCD0282A4}" type="pres">
      <dgm:prSet presAssocID="{3BA9B1E1-2213-4766-B484-BB220D8AC465}" presName="gap" presStyleCnt="0"/>
      <dgm:spPr/>
    </dgm:pt>
    <dgm:pt modelId="{CE66DE4E-4BEA-47EB-865F-2289E7595D6E}" type="pres">
      <dgm:prSet presAssocID="{3BA9B1E1-2213-4766-B484-BB220D8AC465}" presName="medCircle2" presStyleLbl="vennNode1" presStyleIdx="1" presStyleCnt="3"/>
      <dgm:spPr/>
    </dgm:pt>
    <dgm:pt modelId="{AA786F35-915A-42D5-8AAD-39E9A5AB8292}" type="pres">
      <dgm:prSet presAssocID="{3BA9B1E1-2213-4766-B484-BB220D8AC465}" presName="txLvlOnly1" presStyleLbl="revTx" presStyleIdx="1" presStyleCnt="3"/>
      <dgm:spPr/>
    </dgm:pt>
    <dgm:pt modelId="{7F9D9A0F-D33C-42AC-B576-86B230DCD891}" type="pres">
      <dgm:prSet presAssocID="{ED9B547E-7EFF-492E-A2D7-D9634CDF1F82}" presName="noChildren" presStyleCnt="0"/>
      <dgm:spPr/>
    </dgm:pt>
    <dgm:pt modelId="{FD0C74F2-4C03-4B53-94CF-8868A5994469}" type="pres">
      <dgm:prSet presAssocID="{ED9B547E-7EFF-492E-A2D7-D9634CDF1F82}" presName="gap" presStyleCnt="0"/>
      <dgm:spPr/>
    </dgm:pt>
    <dgm:pt modelId="{DAD7C25B-AB1C-471E-8C8C-79F7B171FA43}" type="pres">
      <dgm:prSet presAssocID="{ED9B547E-7EFF-492E-A2D7-D9634CDF1F82}" presName="medCircle2" presStyleLbl="vennNode1" presStyleIdx="2" presStyleCnt="3"/>
      <dgm:spPr/>
    </dgm:pt>
    <dgm:pt modelId="{C370BD47-041A-4CAC-ABE4-F7C8CE206C46}" type="pres">
      <dgm:prSet presAssocID="{ED9B547E-7EFF-492E-A2D7-D9634CDF1F82}" presName="txLvlOnly1" presStyleLbl="revTx" presStyleIdx="2" presStyleCnt="3"/>
      <dgm:spPr/>
    </dgm:pt>
  </dgm:ptLst>
  <dgm:cxnLst>
    <dgm:cxn modelId="{2E8EB250-6488-4E4D-80E1-6854DFFD6565}" type="presOf" srcId="{9DF572DB-9502-4249-A102-D18474759CD6}" destId="{79ED38A8-898E-4838-8081-30B269E1696B}" srcOrd="0" destOrd="0" presId="urn:microsoft.com/office/officeart/2008/layout/VerticalCircleList"/>
    <dgm:cxn modelId="{BA921598-56A3-441C-9FB2-623F41094B31}" type="presOf" srcId="{ED9B547E-7EFF-492E-A2D7-D9634CDF1F82}" destId="{C370BD47-041A-4CAC-ABE4-F7C8CE206C46}" srcOrd="0" destOrd="0" presId="urn:microsoft.com/office/officeart/2008/layout/VerticalCircleList"/>
    <dgm:cxn modelId="{D7B737A0-3340-4711-B447-7D7B56C9E290}" type="presOf" srcId="{3BA9B1E1-2213-4766-B484-BB220D8AC465}" destId="{AA786F35-915A-42D5-8AAD-39E9A5AB8292}" srcOrd="0" destOrd="0" presId="urn:microsoft.com/office/officeart/2008/layout/VerticalCircleList"/>
    <dgm:cxn modelId="{8B5E77D9-500E-4CE6-BC7B-6FD5E74A3BC8}" srcId="{9DF572DB-9502-4249-A102-D18474759CD6}" destId="{17BE8D9F-9D74-4D0D-93FA-99A3A7E656C1}" srcOrd="0" destOrd="0" parTransId="{B81A02A8-C9D8-4863-9D41-ACD019696DCB}" sibTransId="{5809BDEF-9AF7-49EC-ADC4-2808CBAB06C2}"/>
    <dgm:cxn modelId="{389930DA-F45A-4227-BF6D-16595D5F7F60}" srcId="{9DF572DB-9502-4249-A102-D18474759CD6}" destId="{ED9B547E-7EFF-492E-A2D7-D9634CDF1F82}" srcOrd="2" destOrd="0" parTransId="{7347593A-F27F-4EFE-8490-9B860075D31B}" sibTransId="{DBFA57AB-F933-45F2-82A7-C270A5666D6B}"/>
    <dgm:cxn modelId="{975BE8F4-CCF3-49B4-BDEE-6C7869FD203B}" srcId="{9DF572DB-9502-4249-A102-D18474759CD6}" destId="{3BA9B1E1-2213-4766-B484-BB220D8AC465}" srcOrd="1" destOrd="0" parTransId="{97AAB882-8CC4-44BB-A053-36FA41B32025}" sibTransId="{C22F12C9-4AFB-42DD-AD7A-32BA7A510666}"/>
    <dgm:cxn modelId="{5A09B6F6-2E86-4A9F-B386-8838A73A78F9}" type="presOf" srcId="{17BE8D9F-9D74-4D0D-93FA-99A3A7E656C1}" destId="{9DBC7732-61E7-480E-84AE-44F6477B9DAA}" srcOrd="0" destOrd="0" presId="urn:microsoft.com/office/officeart/2008/layout/VerticalCircleList"/>
    <dgm:cxn modelId="{0BE57DDD-3902-4648-AB81-0CB8C2DC029B}" type="presParOf" srcId="{79ED38A8-898E-4838-8081-30B269E1696B}" destId="{791B0403-B71D-44A9-A7ED-455A89656CA2}" srcOrd="0" destOrd="0" presId="urn:microsoft.com/office/officeart/2008/layout/VerticalCircleList"/>
    <dgm:cxn modelId="{EC9308CC-78CF-4DF0-8104-848DB69DE8C8}" type="presParOf" srcId="{791B0403-B71D-44A9-A7ED-455A89656CA2}" destId="{5B36F7CF-80EA-472F-B140-07506177028A}" srcOrd="0" destOrd="0" presId="urn:microsoft.com/office/officeart/2008/layout/VerticalCircleList"/>
    <dgm:cxn modelId="{E3C22F00-8403-42FD-9E58-722F0B499C9B}" type="presParOf" srcId="{791B0403-B71D-44A9-A7ED-455A89656CA2}" destId="{42C22444-D566-4B03-9846-1E0A5624B0F0}" srcOrd="1" destOrd="0" presId="urn:microsoft.com/office/officeart/2008/layout/VerticalCircleList"/>
    <dgm:cxn modelId="{05CB634B-AE58-4051-91F0-8B74CD6C3644}" type="presParOf" srcId="{791B0403-B71D-44A9-A7ED-455A89656CA2}" destId="{9DBC7732-61E7-480E-84AE-44F6477B9DAA}" srcOrd="2" destOrd="0" presId="urn:microsoft.com/office/officeart/2008/layout/VerticalCircleList"/>
    <dgm:cxn modelId="{8F1BA8BC-3AA1-4560-8533-058924B8E3E7}" type="presParOf" srcId="{79ED38A8-898E-4838-8081-30B269E1696B}" destId="{5BF1FA41-AA81-462E-AFBD-AC55CFAB5D3C}" srcOrd="1" destOrd="0" presId="urn:microsoft.com/office/officeart/2008/layout/VerticalCircleList"/>
    <dgm:cxn modelId="{DD452159-332F-4E05-A6CE-60685128F3EE}" type="presParOf" srcId="{5BF1FA41-AA81-462E-AFBD-AC55CFAB5D3C}" destId="{F4A26249-A153-4B17-AAEA-360FCD0282A4}" srcOrd="0" destOrd="0" presId="urn:microsoft.com/office/officeart/2008/layout/VerticalCircleList"/>
    <dgm:cxn modelId="{1732E838-A908-4487-B05B-861CAB25BBF1}" type="presParOf" srcId="{5BF1FA41-AA81-462E-AFBD-AC55CFAB5D3C}" destId="{CE66DE4E-4BEA-47EB-865F-2289E7595D6E}" srcOrd="1" destOrd="0" presId="urn:microsoft.com/office/officeart/2008/layout/VerticalCircleList"/>
    <dgm:cxn modelId="{B8C41064-E680-4994-A8D4-88D079C3A744}" type="presParOf" srcId="{5BF1FA41-AA81-462E-AFBD-AC55CFAB5D3C}" destId="{AA786F35-915A-42D5-8AAD-39E9A5AB8292}" srcOrd="2" destOrd="0" presId="urn:microsoft.com/office/officeart/2008/layout/VerticalCircleList"/>
    <dgm:cxn modelId="{ED9358A9-E14C-4DA0-BFE1-39594193D398}" type="presParOf" srcId="{79ED38A8-898E-4838-8081-30B269E1696B}" destId="{7F9D9A0F-D33C-42AC-B576-86B230DCD891}" srcOrd="2" destOrd="0" presId="urn:microsoft.com/office/officeart/2008/layout/VerticalCircleList"/>
    <dgm:cxn modelId="{0930BF30-CDAB-4A71-961C-D7D8B01F3990}" type="presParOf" srcId="{7F9D9A0F-D33C-42AC-B576-86B230DCD891}" destId="{FD0C74F2-4C03-4B53-94CF-8868A5994469}" srcOrd="0" destOrd="0" presId="urn:microsoft.com/office/officeart/2008/layout/VerticalCircleList"/>
    <dgm:cxn modelId="{F6F1E650-EEF2-4667-A015-FA49EBBDE659}" type="presParOf" srcId="{7F9D9A0F-D33C-42AC-B576-86B230DCD891}" destId="{DAD7C25B-AB1C-471E-8C8C-79F7B171FA43}" srcOrd="1" destOrd="0" presId="urn:microsoft.com/office/officeart/2008/layout/VerticalCircleList"/>
    <dgm:cxn modelId="{8628AA5C-7367-4FCB-9E62-50517884BFB1}" type="presParOf" srcId="{7F9D9A0F-D33C-42AC-B576-86B230DCD891}" destId="{C370BD47-041A-4CAC-ABE4-F7C8CE206C46}" srcOrd="2" destOrd="0" presId="urn:microsoft.com/office/officeart/2008/layout/Vertical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730BEB9-454D-4319-BF16-5C2FAE64363B}" type="doc">
      <dgm:prSet loTypeId="urn:microsoft.com/office/officeart/2005/8/layout/default" loCatId="list" qsTypeId="urn:microsoft.com/office/officeart/2005/8/quickstyle/simple1" qsCatId="simple" csTypeId="urn:microsoft.com/office/officeart/2005/8/colors/colorful2" csCatId="colorful"/>
      <dgm:spPr/>
      <dgm:t>
        <a:bodyPr/>
        <a:lstStyle/>
        <a:p>
          <a:endParaRPr lang="en-US"/>
        </a:p>
      </dgm:t>
    </dgm:pt>
    <dgm:pt modelId="{C725320C-0037-48D6-AE1A-074A120DEF98}">
      <dgm:prSet/>
      <dgm:spPr/>
      <dgm:t>
        <a:bodyPr/>
        <a:lstStyle/>
        <a:p>
          <a:r>
            <a:rPr lang="uk-UA">
              <a:effectLst>
                <a:outerShdw blurRad="38100" dist="38100" dir="2700000" algn="tl">
                  <a:srgbClr val="000000">
                    <a:alpha val="43137"/>
                  </a:srgbClr>
                </a:outerShdw>
              </a:effectLst>
            </a:rPr>
            <a:t>Загальні правила територіальної підсудності, тобто розмежування компетенції господарських судів першої інстанції щодо розгляду господарських спорів визначена статтею 27 ГПК.</a:t>
          </a:r>
          <a:endParaRPr lang="en-US">
            <a:effectLst>
              <a:outerShdw blurRad="38100" dist="38100" dir="2700000" algn="tl">
                <a:srgbClr val="000000">
                  <a:alpha val="43137"/>
                </a:srgbClr>
              </a:outerShdw>
            </a:effectLst>
          </a:endParaRPr>
        </a:p>
      </dgm:t>
    </dgm:pt>
    <dgm:pt modelId="{3806E152-C9C7-44A6-8AB8-50B5FA1C3968}" type="parTrans" cxnId="{A88A590E-9BA2-41D6-9355-432BE12CEA77}">
      <dgm:prSet/>
      <dgm:spPr/>
      <dgm:t>
        <a:bodyPr/>
        <a:lstStyle/>
        <a:p>
          <a:endParaRPr lang="en-US">
            <a:effectLst>
              <a:outerShdw blurRad="38100" dist="38100" dir="2700000" algn="tl">
                <a:srgbClr val="000000">
                  <a:alpha val="43137"/>
                </a:srgbClr>
              </a:outerShdw>
            </a:effectLst>
          </a:endParaRPr>
        </a:p>
      </dgm:t>
    </dgm:pt>
    <dgm:pt modelId="{F9F6B0CE-45D3-4C84-BD48-C924D8986A36}" type="sibTrans" cxnId="{A88A590E-9BA2-41D6-9355-432BE12CEA77}">
      <dgm:prSet/>
      <dgm:spPr/>
      <dgm:t>
        <a:bodyPr/>
        <a:lstStyle/>
        <a:p>
          <a:endParaRPr lang="en-US">
            <a:effectLst>
              <a:outerShdw blurRad="38100" dist="38100" dir="2700000" algn="tl">
                <a:srgbClr val="000000">
                  <a:alpha val="43137"/>
                </a:srgbClr>
              </a:outerShdw>
            </a:effectLst>
          </a:endParaRPr>
        </a:p>
      </dgm:t>
    </dgm:pt>
    <dgm:pt modelId="{98E13190-9AF3-4C34-93B5-5D214A71088A}">
      <dgm:prSet/>
      <dgm:spPr/>
      <dgm:t>
        <a:bodyPr/>
        <a:lstStyle/>
        <a:p>
          <a:r>
            <a:rPr lang="uk-UA" dirty="0">
              <a:effectLst>
                <a:outerShdw blurRad="38100" dist="38100" dir="2700000" algn="tl">
                  <a:srgbClr val="000000">
                    <a:alpha val="43137"/>
                  </a:srgbClr>
                </a:outerShdw>
              </a:effectLst>
            </a:rPr>
            <a:t>Згідно частини першої статті 27 ГПК позов пред’являється до господарського суду за місцезнаходженням чи місцем проживання відповідача, якщо інше не встановлено ГПК. Частина друга статті 27 визначає деталізації підсудності юридичної особи та фізичної особи – підприємця щодо їх місцезнаходження, яке визначається згідно з Єдиним державним реєстром юридичних осіб, фізичних осіб – підприємців та громадських формувань. </a:t>
          </a:r>
          <a:endParaRPr lang="en-US" dirty="0">
            <a:effectLst>
              <a:outerShdw blurRad="38100" dist="38100" dir="2700000" algn="tl">
                <a:srgbClr val="000000">
                  <a:alpha val="43137"/>
                </a:srgbClr>
              </a:outerShdw>
            </a:effectLst>
          </a:endParaRPr>
        </a:p>
      </dgm:t>
    </dgm:pt>
    <dgm:pt modelId="{2D5C2687-2A22-485A-95F6-C8FB7B7E0F01}" type="parTrans" cxnId="{B384DA5B-1081-4054-A83C-826ED6726F8B}">
      <dgm:prSet/>
      <dgm:spPr/>
      <dgm:t>
        <a:bodyPr/>
        <a:lstStyle/>
        <a:p>
          <a:endParaRPr lang="en-US">
            <a:effectLst>
              <a:outerShdw blurRad="38100" dist="38100" dir="2700000" algn="tl">
                <a:srgbClr val="000000">
                  <a:alpha val="43137"/>
                </a:srgbClr>
              </a:outerShdw>
            </a:effectLst>
          </a:endParaRPr>
        </a:p>
      </dgm:t>
    </dgm:pt>
    <dgm:pt modelId="{4D7F8A10-4AE5-4239-9A2C-A47BCCF569C6}" type="sibTrans" cxnId="{B384DA5B-1081-4054-A83C-826ED6726F8B}">
      <dgm:prSet/>
      <dgm:spPr/>
      <dgm:t>
        <a:bodyPr/>
        <a:lstStyle/>
        <a:p>
          <a:endParaRPr lang="en-US">
            <a:effectLst>
              <a:outerShdw blurRad="38100" dist="38100" dir="2700000" algn="tl">
                <a:srgbClr val="000000">
                  <a:alpha val="43137"/>
                </a:srgbClr>
              </a:outerShdw>
            </a:effectLst>
          </a:endParaRPr>
        </a:p>
      </dgm:t>
    </dgm:pt>
    <dgm:pt modelId="{7FFD056A-4A62-4139-971A-F662082D511B}">
      <dgm:prSet/>
      <dgm:spPr/>
      <dgm:t>
        <a:bodyPr/>
        <a:lstStyle/>
        <a:p>
          <a:r>
            <a:rPr lang="uk-UA">
              <a:effectLst>
                <a:outerShdw blurRad="38100" dist="38100" dir="2700000" algn="tl">
                  <a:srgbClr val="000000">
                    <a:alpha val="43137"/>
                  </a:srgbClr>
                </a:outerShdw>
              </a:effectLst>
            </a:rPr>
            <a:t>Слід зазначити, що Єдиний державний реєстр юридичних осіб, фізичних осіб – підприємців та громадських формувань, створений відповідно до Закону України  «Про державну реєстрацію юридичних осіб, фізичних осіб – підприємців та громадських формувань» являє собою автоматизовану систему збирання, накопичення, захисту, обліку та надання  інформації  про  юридичних осіб  та  фізичних осіб  – підприємців. </a:t>
          </a:r>
          <a:endParaRPr lang="en-US">
            <a:effectLst>
              <a:outerShdw blurRad="38100" dist="38100" dir="2700000" algn="tl">
                <a:srgbClr val="000000">
                  <a:alpha val="43137"/>
                </a:srgbClr>
              </a:outerShdw>
            </a:effectLst>
          </a:endParaRPr>
        </a:p>
      </dgm:t>
    </dgm:pt>
    <dgm:pt modelId="{04E5353B-848E-4C19-8C3F-89E30C69AF03}" type="parTrans" cxnId="{D4D042FF-CC05-4DFA-AF5A-565E209ECBD9}">
      <dgm:prSet/>
      <dgm:spPr/>
      <dgm:t>
        <a:bodyPr/>
        <a:lstStyle/>
        <a:p>
          <a:endParaRPr lang="en-US">
            <a:effectLst>
              <a:outerShdw blurRad="38100" dist="38100" dir="2700000" algn="tl">
                <a:srgbClr val="000000">
                  <a:alpha val="43137"/>
                </a:srgbClr>
              </a:outerShdw>
            </a:effectLst>
          </a:endParaRPr>
        </a:p>
      </dgm:t>
    </dgm:pt>
    <dgm:pt modelId="{4B1E0C6D-3617-4089-85A6-5B57FE10793F}" type="sibTrans" cxnId="{D4D042FF-CC05-4DFA-AF5A-565E209ECBD9}">
      <dgm:prSet/>
      <dgm:spPr/>
      <dgm:t>
        <a:bodyPr/>
        <a:lstStyle/>
        <a:p>
          <a:endParaRPr lang="en-US">
            <a:effectLst>
              <a:outerShdw blurRad="38100" dist="38100" dir="2700000" algn="tl">
                <a:srgbClr val="000000">
                  <a:alpha val="43137"/>
                </a:srgbClr>
              </a:outerShdw>
            </a:effectLst>
          </a:endParaRPr>
        </a:p>
      </dgm:t>
    </dgm:pt>
    <dgm:pt modelId="{8D559731-EB36-48D4-AD54-F7ABF68D2ADC}">
      <dgm:prSet/>
      <dgm:spPr/>
      <dgm:t>
        <a:bodyPr/>
        <a:lstStyle/>
        <a:p>
          <a:r>
            <a:rPr lang="uk-UA">
              <a:effectLst>
                <a:outerShdw blurRad="38100" dist="38100" dir="2700000" algn="tl">
                  <a:srgbClr val="000000">
                    <a:alpha val="43137"/>
                  </a:srgbClr>
                </a:outerShdw>
              </a:effectLst>
            </a:rPr>
            <a:t>Що стосується визначення підсудності справ – фізичної особи (ч. 3 ст. 27 ГПК), яка не є підприємцем, місце проживання такої особи, визнається зареєстроване у встановленому законом порядку місце її проживання або перебування. </a:t>
          </a:r>
          <a:endParaRPr lang="en-US">
            <a:effectLst>
              <a:outerShdw blurRad="38100" dist="38100" dir="2700000" algn="tl">
                <a:srgbClr val="000000">
                  <a:alpha val="43137"/>
                </a:srgbClr>
              </a:outerShdw>
            </a:effectLst>
          </a:endParaRPr>
        </a:p>
      </dgm:t>
    </dgm:pt>
    <dgm:pt modelId="{87F3779A-E3D3-4ECF-B597-16D204ED5C4D}" type="parTrans" cxnId="{1FA8341F-B34E-40FF-802B-7A4FF7F56847}">
      <dgm:prSet/>
      <dgm:spPr/>
      <dgm:t>
        <a:bodyPr/>
        <a:lstStyle/>
        <a:p>
          <a:endParaRPr lang="en-US">
            <a:effectLst>
              <a:outerShdw blurRad="38100" dist="38100" dir="2700000" algn="tl">
                <a:srgbClr val="000000">
                  <a:alpha val="43137"/>
                </a:srgbClr>
              </a:outerShdw>
            </a:effectLst>
          </a:endParaRPr>
        </a:p>
      </dgm:t>
    </dgm:pt>
    <dgm:pt modelId="{F1B45742-A988-4BEF-8B74-693D9FBF0C64}" type="sibTrans" cxnId="{1FA8341F-B34E-40FF-802B-7A4FF7F56847}">
      <dgm:prSet/>
      <dgm:spPr/>
      <dgm:t>
        <a:bodyPr/>
        <a:lstStyle/>
        <a:p>
          <a:endParaRPr lang="en-US">
            <a:effectLst>
              <a:outerShdw blurRad="38100" dist="38100" dir="2700000" algn="tl">
                <a:srgbClr val="000000">
                  <a:alpha val="43137"/>
                </a:srgbClr>
              </a:outerShdw>
            </a:effectLst>
          </a:endParaRPr>
        </a:p>
      </dgm:t>
    </dgm:pt>
    <dgm:pt modelId="{013E9150-E8D0-4FA7-A308-B1F302D27804}">
      <dgm:prSet/>
      <dgm:spPr/>
      <dgm:t>
        <a:bodyPr/>
        <a:lstStyle/>
        <a:p>
          <a:r>
            <a:rPr lang="uk-UA">
              <a:effectLst>
                <a:outerShdw blurRad="38100" dist="38100" dir="2700000" algn="tl">
                  <a:srgbClr val="000000">
                    <a:alpha val="43137"/>
                  </a:srgbClr>
                </a:outerShdw>
              </a:effectLst>
            </a:rPr>
            <a:t>Варто зазначити, що деякі питання територіальної підсудності справ господарським судам роз’яснено в постанові Пленуму Вищого господарського суду України «Про деякі питання підвідомчості і підсудності справ господарським судам» №10 від 24 жовтня 2011 р.</a:t>
          </a:r>
          <a:endParaRPr lang="en-US">
            <a:effectLst>
              <a:outerShdw blurRad="38100" dist="38100" dir="2700000" algn="tl">
                <a:srgbClr val="000000">
                  <a:alpha val="43137"/>
                </a:srgbClr>
              </a:outerShdw>
            </a:effectLst>
          </a:endParaRPr>
        </a:p>
      </dgm:t>
    </dgm:pt>
    <dgm:pt modelId="{FC0D1BC9-EE90-4E8F-B3BB-5C82796995F8}" type="parTrans" cxnId="{E42BD18B-3F30-4D78-938E-7E878ADD2F7F}">
      <dgm:prSet/>
      <dgm:spPr/>
      <dgm:t>
        <a:bodyPr/>
        <a:lstStyle/>
        <a:p>
          <a:endParaRPr lang="en-US">
            <a:effectLst>
              <a:outerShdw blurRad="38100" dist="38100" dir="2700000" algn="tl">
                <a:srgbClr val="000000">
                  <a:alpha val="43137"/>
                </a:srgbClr>
              </a:outerShdw>
            </a:effectLst>
          </a:endParaRPr>
        </a:p>
      </dgm:t>
    </dgm:pt>
    <dgm:pt modelId="{82977279-9699-45FF-8523-4CFB8075F411}" type="sibTrans" cxnId="{E42BD18B-3F30-4D78-938E-7E878ADD2F7F}">
      <dgm:prSet/>
      <dgm:spPr/>
      <dgm:t>
        <a:bodyPr/>
        <a:lstStyle/>
        <a:p>
          <a:endParaRPr lang="en-US">
            <a:effectLst>
              <a:outerShdw blurRad="38100" dist="38100" dir="2700000" algn="tl">
                <a:srgbClr val="000000">
                  <a:alpha val="43137"/>
                </a:srgbClr>
              </a:outerShdw>
            </a:effectLst>
          </a:endParaRPr>
        </a:p>
      </dgm:t>
    </dgm:pt>
    <dgm:pt modelId="{DC681123-BD1A-4F28-A417-28427E66860C}" type="pres">
      <dgm:prSet presAssocID="{B730BEB9-454D-4319-BF16-5C2FAE64363B}" presName="diagram" presStyleCnt="0">
        <dgm:presLayoutVars>
          <dgm:dir/>
          <dgm:resizeHandles val="exact"/>
        </dgm:presLayoutVars>
      </dgm:prSet>
      <dgm:spPr/>
    </dgm:pt>
    <dgm:pt modelId="{9A835EB4-4C5E-458C-AADC-8E2924456CB8}" type="pres">
      <dgm:prSet presAssocID="{C725320C-0037-48D6-AE1A-074A120DEF98}" presName="node" presStyleLbl="node1" presStyleIdx="0" presStyleCnt="5">
        <dgm:presLayoutVars>
          <dgm:bulletEnabled val="1"/>
        </dgm:presLayoutVars>
      </dgm:prSet>
      <dgm:spPr/>
    </dgm:pt>
    <dgm:pt modelId="{7D28302E-0F7E-4501-8178-65D9CBEC0761}" type="pres">
      <dgm:prSet presAssocID="{F9F6B0CE-45D3-4C84-BD48-C924D8986A36}" presName="sibTrans" presStyleCnt="0"/>
      <dgm:spPr/>
    </dgm:pt>
    <dgm:pt modelId="{2EFAB131-31A3-470C-BCBE-94A3C52546DC}" type="pres">
      <dgm:prSet presAssocID="{98E13190-9AF3-4C34-93B5-5D214A71088A}" presName="node" presStyleLbl="node1" presStyleIdx="1" presStyleCnt="5">
        <dgm:presLayoutVars>
          <dgm:bulletEnabled val="1"/>
        </dgm:presLayoutVars>
      </dgm:prSet>
      <dgm:spPr/>
    </dgm:pt>
    <dgm:pt modelId="{413DE914-63E8-4252-9C52-943D58E6D870}" type="pres">
      <dgm:prSet presAssocID="{4D7F8A10-4AE5-4239-9A2C-A47BCCF569C6}" presName="sibTrans" presStyleCnt="0"/>
      <dgm:spPr/>
    </dgm:pt>
    <dgm:pt modelId="{5833889C-66A4-4DAD-936B-61FBCBEC6630}" type="pres">
      <dgm:prSet presAssocID="{7FFD056A-4A62-4139-971A-F662082D511B}" presName="node" presStyleLbl="node1" presStyleIdx="2" presStyleCnt="5">
        <dgm:presLayoutVars>
          <dgm:bulletEnabled val="1"/>
        </dgm:presLayoutVars>
      </dgm:prSet>
      <dgm:spPr/>
    </dgm:pt>
    <dgm:pt modelId="{026A07AD-1A21-4CBE-A6CA-D21D2AFDE390}" type="pres">
      <dgm:prSet presAssocID="{4B1E0C6D-3617-4089-85A6-5B57FE10793F}" presName="sibTrans" presStyleCnt="0"/>
      <dgm:spPr/>
    </dgm:pt>
    <dgm:pt modelId="{145E44DD-04BB-452D-A6F2-36924CD4370E}" type="pres">
      <dgm:prSet presAssocID="{8D559731-EB36-48D4-AD54-F7ABF68D2ADC}" presName="node" presStyleLbl="node1" presStyleIdx="3" presStyleCnt="5">
        <dgm:presLayoutVars>
          <dgm:bulletEnabled val="1"/>
        </dgm:presLayoutVars>
      </dgm:prSet>
      <dgm:spPr/>
    </dgm:pt>
    <dgm:pt modelId="{FE4451AA-03C8-4D9A-ABD9-87D94C6640F9}" type="pres">
      <dgm:prSet presAssocID="{F1B45742-A988-4BEF-8B74-693D9FBF0C64}" presName="sibTrans" presStyleCnt="0"/>
      <dgm:spPr/>
    </dgm:pt>
    <dgm:pt modelId="{5B4729B6-EF50-4543-9564-7BA6BA9D2210}" type="pres">
      <dgm:prSet presAssocID="{013E9150-E8D0-4FA7-A308-B1F302D27804}" presName="node" presStyleLbl="node1" presStyleIdx="4" presStyleCnt="5">
        <dgm:presLayoutVars>
          <dgm:bulletEnabled val="1"/>
        </dgm:presLayoutVars>
      </dgm:prSet>
      <dgm:spPr/>
    </dgm:pt>
  </dgm:ptLst>
  <dgm:cxnLst>
    <dgm:cxn modelId="{A88A590E-9BA2-41D6-9355-432BE12CEA77}" srcId="{B730BEB9-454D-4319-BF16-5C2FAE64363B}" destId="{C725320C-0037-48D6-AE1A-074A120DEF98}" srcOrd="0" destOrd="0" parTransId="{3806E152-C9C7-44A6-8AB8-50B5FA1C3968}" sibTransId="{F9F6B0CE-45D3-4C84-BD48-C924D8986A36}"/>
    <dgm:cxn modelId="{1FA8341F-B34E-40FF-802B-7A4FF7F56847}" srcId="{B730BEB9-454D-4319-BF16-5C2FAE64363B}" destId="{8D559731-EB36-48D4-AD54-F7ABF68D2ADC}" srcOrd="3" destOrd="0" parTransId="{87F3779A-E3D3-4ECF-B597-16D204ED5C4D}" sibTransId="{F1B45742-A988-4BEF-8B74-693D9FBF0C64}"/>
    <dgm:cxn modelId="{9FD3622D-A63D-4999-A204-56DA6E6EFF62}" type="presOf" srcId="{7FFD056A-4A62-4139-971A-F662082D511B}" destId="{5833889C-66A4-4DAD-936B-61FBCBEC6630}" srcOrd="0" destOrd="0" presId="urn:microsoft.com/office/officeart/2005/8/layout/default"/>
    <dgm:cxn modelId="{B384DA5B-1081-4054-A83C-826ED6726F8B}" srcId="{B730BEB9-454D-4319-BF16-5C2FAE64363B}" destId="{98E13190-9AF3-4C34-93B5-5D214A71088A}" srcOrd="1" destOrd="0" parTransId="{2D5C2687-2A22-485A-95F6-C8FB7B7E0F01}" sibTransId="{4D7F8A10-4AE5-4239-9A2C-A47BCCF569C6}"/>
    <dgm:cxn modelId="{3FA26D85-61DC-4214-9B57-12ED70C19653}" type="presOf" srcId="{C725320C-0037-48D6-AE1A-074A120DEF98}" destId="{9A835EB4-4C5E-458C-AADC-8E2924456CB8}" srcOrd="0" destOrd="0" presId="urn:microsoft.com/office/officeart/2005/8/layout/default"/>
    <dgm:cxn modelId="{E42BD18B-3F30-4D78-938E-7E878ADD2F7F}" srcId="{B730BEB9-454D-4319-BF16-5C2FAE64363B}" destId="{013E9150-E8D0-4FA7-A308-B1F302D27804}" srcOrd="4" destOrd="0" parTransId="{FC0D1BC9-EE90-4E8F-B3BB-5C82796995F8}" sibTransId="{82977279-9699-45FF-8523-4CFB8075F411}"/>
    <dgm:cxn modelId="{63A092A0-7D27-4CD0-ACDE-8E80959F8435}" type="presOf" srcId="{B730BEB9-454D-4319-BF16-5C2FAE64363B}" destId="{DC681123-BD1A-4F28-A417-28427E66860C}" srcOrd="0" destOrd="0" presId="urn:microsoft.com/office/officeart/2005/8/layout/default"/>
    <dgm:cxn modelId="{87BFFAC3-B1EF-4869-B6BB-7B83B91D82DF}" type="presOf" srcId="{8D559731-EB36-48D4-AD54-F7ABF68D2ADC}" destId="{145E44DD-04BB-452D-A6F2-36924CD4370E}" srcOrd="0" destOrd="0" presId="urn:microsoft.com/office/officeart/2005/8/layout/default"/>
    <dgm:cxn modelId="{5C68F1CF-ABF2-4DD8-8C5D-3FE72830F3B5}" type="presOf" srcId="{98E13190-9AF3-4C34-93B5-5D214A71088A}" destId="{2EFAB131-31A3-470C-BCBE-94A3C52546DC}" srcOrd="0" destOrd="0" presId="urn:microsoft.com/office/officeart/2005/8/layout/default"/>
    <dgm:cxn modelId="{68719AF0-8237-4594-8987-0CEBC50F86B3}" type="presOf" srcId="{013E9150-E8D0-4FA7-A308-B1F302D27804}" destId="{5B4729B6-EF50-4543-9564-7BA6BA9D2210}" srcOrd="0" destOrd="0" presId="urn:microsoft.com/office/officeart/2005/8/layout/default"/>
    <dgm:cxn modelId="{D4D042FF-CC05-4DFA-AF5A-565E209ECBD9}" srcId="{B730BEB9-454D-4319-BF16-5C2FAE64363B}" destId="{7FFD056A-4A62-4139-971A-F662082D511B}" srcOrd="2" destOrd="0" parTransId="{04E5353B-848E-4C19-8C3F-89E30C69AF03}" sibTransId="{4B1E0C6D-3617-4089-85A6-5B57FE10793F}"/>
    <dgm:cxn modelId="{E7A143C9-0E0D-4A0F-AC75-694FC57885CA}" type="presParOf" srcId="{DC681123-BD1A-4F28-A417-28427E66860C}" destId="{9A835EB4-4C5E-458C-AADC-8E2924456CB8}" srcOrd="0" destOrd="0" presId="urn:microsoft.com/office/officeart/2005/8/layout/default"/>
    <dgm:cxn modelId="{31BE9A0D-1B52-4DC3-98F3-D22D71966E44}" type="presParOf" srcId="{DC681123-BD1A-4F28-A417-28427E66860C}" destId="{7D28302E-0F7E-4501-8178-65D9CBEC0761}" srcOrd="1" destOrd="0" presId="urn:microsoft.com/office/officeart/2005/8/layout/default"/>
    <dgm:cxn modelId="{35A22BA5-CE58-457A-9323-80820242B0B1}" type="presParOf" srcId="{DC681123-BD1A-4F28-A417-28427E66860C}" destId="{2EFAB131-31A3-470C-BCBE-94A3C52546DC}" srcOrd="2" destOrd="0" presId="urn:microsoft.com/office/officeart/2005/8/layout/default"/>
    <dgm:cxn modelId="{548FC1EA-8002-42FC-B9FB-3CB5E283B839}" type="presParOf" srcId="{DC681123-BD1A-4F28-A417-28427E66860C}" destId="{413DE914-63E8-4252-9C52-943D58E6D870}" srcOrd="3" destOrd="0" presId="urn:microsoft.com/office/officeart/2005/8/layout/default"/>
    <dgm:cxn modelId="{2F779D61-B927-422B-B0DD-E725AABB9025}" type="presParOf" srcId="{DC681123-BD1A-4F28-A417-28427E66860C}" destId="{5833889C-66A4-4DAD-936B-61FBCBEC6630}" srcOrd="4" destOrd="0" presId="urn:microsoft.com/office/officeart/2005/8/layout/default"/>
    <dgm:cxn modelId="{2FA95170-8F36-4E35-B0E0-D3522C3F478C}" type="presParOf" srcId="{DC681123-BD1A-4F28-A417-28427E66860C}" destId="{026A07AD-1A21-4CBE-A6CA-D21D2AFDE390}" srcOrd="5" destOrd="0" presId="urn:microsoft.com/office/officeart/2005/8/layout/default"/>
    <dgm:cxn modelId="{A3FE931D-D63B-4A3A-8BBB-7BFE2D2C8CD1}" type="presParOf" srcId="{DC681123-BD1A-4F28-A417-28427E66860C}" destId="{145E44DD-04BB-452D-A6F2-36924CD4370E}" srcOrd="6" destOrd="0" presId="urn:microsoft.com/office/officeart/2005/8/layout/default"/>
    <dgm:cxn modelId="{8167BA9B-1969-4A4D-AC64-5BE65026F412}" type="presParOf" srcId="{DC681123-BD1A-4F28-A417-28427E66860C}" destId="{FE4451AA-03C8-4D9A-ABD9-87D94C6640F9}" srcOrd="7" destOrd="0" presId="urn:microsoft.com/office/officeart/2005/8/layout/default"/>
    <dgm:cxn modelId="{BE8126B7-0694-4F80-97EC-EB21E4C12B77}" type="presParOf" srcId="{DC681123-BD1A-4F28-A417-28427E66860C}" destId="{5B4729B6-EF50-4543-9564-7BA6BA9D2210}"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65A8DE6-1C29-4FB1-A3C1-1A5FB9B39DE6}" type="doc">
      <dgm:prSet loTypeId="urn:microsoft.com/office/officeart/2008/layout/LinedList" loCatId="list" qsTypeId="urn:microsoft.com/office/officeart/2005/8/quickstyle/simple1" qsCatId="simple" csTypeId="urn:microsoft.com/office/officeart/2005/8/colors/accent0_3" csCatId="mainScheme"/>
      <dgm:spPr/>
      <dgm:t>
        <a:bodyPr/>
        <a:lstStyle/>
        <a:p>
          <a:endParaRPr lang="en-US"/>
        </a:p>
      </dgm:t>
    </dgm:pt>
    <dgm:pt modelId="{74C0B623-6E03-450D-8801-E5D96CB05BED}">
      <dgm:prSet/>
      <dgm:spPr/>
      <dgm:t>
        <a:bodyPr/>
        <a:lstStyle/>
        <a:p>
          <a:r>
            <a:rPr lang="uk-UA"/>
            <a:t>1)  справа належить до територіальної юрисдикції (підсудності) іншого суду;</a:t>
          </a:r>
          <a:endParaRPr lang="en-US"/>
        </a:p>
      </dgm:t>
    </dgm:pt>
    <dgm:pt modelId="{4FB00A7D-3B28-415C-95D0-66DEA9DA46AB}" type="parTrans" cxnId="{D34ECB67-60AF-4421-80C4-D8D3A6DABE86}">
      <dgm:prSet/>
      <dgm:spPr/>
      <dgm:t>
        <a:bodyPr/>
        <a:lstStyle/>
        <a:p>
          <a:endParaRPr lang="en-US"/>
        </a:p>
      </dgm:t>
    </dgm:pt>
    <dgm:pt modelId="{6024CC82-BDCB-4F81-87F7-861D935F2030}" type="sibTrans" cxnId="{D34ECB67-60AF-4421-80C4-D8D3A6DABE86}">
      <dgm:prSet/>
      <dgm:spPr/>
      <dgm:t>
        <a:bodyPr/>
        <a:lstStyle/>
        <a:p>
          <a:endParaRPr lang="en-US"/>
        </a:p>
      </dgm:t>
    </dgm:pt>
    <dgm:pt modelId="{AC7D59F5-9DEE-4735-A362-DC5DD8E099A1}">
      <dgm:prSet/>
      <dgm:spPr/>
      <dgm:t>
        <a:bodyPr/>
        <a:lstStyle/>
        <a:p>
          <a:r>
            <a:rPr lang="uk-UA"/>
            <a:t>2)  після задоволення відводів (самовідводів) чи з інших підстав неможливо утворити новий склад суду для розгляду справи; </a:t>
          </a:r>
          <a:endParaRPr lang="en-US"/>
        </a:p>
      </dgm:t>
    </dgm:pt>
    <dgm:pt modelId="{C40CE944-47F2-4043-BAAB-3B151D8ED9CE}" type="parTrans" cxnId="{18DD4482-EF84-433B-BBAE-E90938B09688}">
      <dgm:prSet/>
      <dgm:spPr/>
      <dgm:t>
        <a:bodyPr/>
        <a:lstStyle/>
        <a:p>
          <a:endParaRPr lang="en-US"/>
        </a:p>
      </dgm:t>
    </dgm:pt>
    <dgm:pt modelId="{1116B798-B5F8-49A0-8A71-84BAF0F46D2A}" type="sibTrans" cxnId="{18DD4482-EF84-433B-BBAE-E90938B09688}">
      <dgm:prSet/>
      <dgm:spPr/>
      <dgm:t>
        <a:bodyPr/>
        <a:lstStyle/>
        <a:p>
          <a:endParaRPr lang="en-US"/>
        </a:p>
      </dgm:t>
    </dgm:pt>
    <dgm:pt modelId="{4EE3832D-A931-465C-A52A-1E6A40BE472D}">
      <dgm:prSet/>
      <dgm:spPr/>
      <dgm:t>
        <a:bodyPr/>
        <a:lstStyle/>
        <a:p>
          <a:r>
            <a:rPr lang="uk-UA"/>
            <a:t>3)  ліквідовано або з визначених законом підстав припинено роботу суду, який розглядав справу. </a:t>
          </a:r>
          <a:endParaRPr lang="en-US"/>
        </a:p>
      </dgm:t>
    </dgm:pt>
    <dgm:pt modelId="{95318F87-C823-4B45-992A-66BDABB15A25}" type="parTrans" cxnId="{03CCC0C8-2439-4FA2-B264-593E6B2808E9}">
      <dgm:prSet/>
      <dgm:spPr/>
      <dgm:t>
        <a:bodyPr/>
        <a:lstStyle/>
        <a:p>
          <a:endParaRPr lang="en-US"/>
        </a:p>
      </dgm:t>
    </dgm:pt>
    <dgm:pt modelId="{0F30F254-B9B6-41E2-AAA6-3BE6B33C01ED}" type="sibTrans" cxnId="{03CCC0C8-2439-4FA2-B264-593E6B2808E9}">
      <dgm:prSet/>
      <dgm:spPr/>
      <dgm:t>
        <a:bodyPr/>
        <a:lstStyle/>
        <a:p>
          <a:endParaRPr lang="en-US"/>
        </a:p>
      </dgm:t>
    </dgm:pt>
    <dgm:pt modelId="{48A08C43-2233-40AA-8359-74F7511A4F5F}" type="pres">
      <dgm:prSet presAssocID="{965A8DE6-1C29-4FB1-A3C1-1A5FB9B39DE6}" presName="vert0" presStyleCnt="0">
        <dgm:presLayoutVars>
          <dgm:dir/>
          <dgm:animOne val="branch"/>
          <dgm:animLvl val="lvl"/>
        </dgm:presLayoutVars>
      </dgm:prSet>
      <dgm:spPr/>
    </dgm:pt>
    <dgm:pt modelId="{A42C5CC7-1588-4638-83C7-8925B57CD5C0}" type="pres">
      <dgm:prSet presAssocID="{74C0B623-6E03-450D-8801-E5D96CB05BED}" presName="thickLine" presStyleLbl="alignNode1" presStyleIdx="0" presStyleCnt="3"/>
      <dgm:spPr/>
    </dgm:pt>
    <dgm:pt modelId="{C9F417C6-C17D-4A55-B3EE-165287002D6E}" type="pres">
      <dgm:prSet presAssocID="{74C0B623-6E03-450D-8801-E5D96CB05BED}" presName="horz1" presStyleCnt="0"/>
      <dgm:spPr/>
    </dgm:pt>
    <dgm:pt modelId="{5B1410A5-15ED-49A0-91C8-E2A19D3CA144}" type="pres">
      <dgm:prSet presAssocID="{74C0B623-6E03-450D-8801-E5D96CB05BED}" presName="tx1" presStyleLbl="revTx" presStyleIdx="0" presStyleCnt="3"/>
      <dgm:spPr/>
    </dgm:pt>
    <dgm:pt modelId="{1C1352C8-B7AB-4DD8-8915-E68CE7DE5B4F}" type="pres">
      <dgm:prSet presAssocID="{74C0B623-6E03-450D-8801-E5D96CB05BED}" presName="vert1" presStyleCnt="0"/>
      <dgm:spPr/>
    </dgm:pt>
    <dgm:pt modelId="{DE64B4A1-7FED-4554-8F8C-3E376745035A}" type="pres">
      <dgm:prSet presAssocID="{AC7D59F5-9DEE-4735-A362-DC5DD8E099A1}" presName="thickLine" presStyleLbl="alignNode1" presStyleIdx="1" presStyleCnt="3"/>
      <dgm:spPr/>
    </dgm:pt>
    <dgm:pt modelId="{997CB8A1-CE7E-4345-9BFE-BB687F116E2E}" type="pres">
      <dgm:prSet presAssocID="{AC7D59F5-9DEE-4735-A362-DC5DD8E099A1}" presName="horz1" presStyleCnt="0"/>
      <dgm:spPr/>
    </dgm:pt>
    <dgm:pt modelId="{277FBD4A-4C94-4F99-9AE5-8704F203B432}" type="pres">
      <dgm:prSet presAssocID="{AC7D59F5-9DEE-4735-A362-DC5DD8E099A1}" presName="tx1" presStyleLbl="revTx" presStyleIdx="1" presStyleCnt="3"/>
      <dgm:spPr/>
    </dgm:pt>
    <dgm:pt modelId="{61C601F2-B1FA-4164-8009-0AD59B86E890}" type="pres">
      <dgm:prSet presAssocID="{AC7D59F5-9DEE-4735-A362-DC5DD8E099A1}" presName="vert1" presStyleCnt="0"/>
      <dgm:spPr/>
    </dgm:pt>
    <dgm:pt modelId="{A052F6D8-54C0-4648-A32D-483E433AD9DA}" type="pres">
      <dgm:prSet presAssocID="{4EE3832D-A931-465C-A52A-1E6A40BE472D}" presName="thickLine" presStyleLbl="alignNode1" presStyleIdx="2" presStyleCnt="3"/>
      <dgm:spPr/>
    </dgm:pt>
    <dgm:pt modelId="{D1602055-2216-4249-BF24-D449C81D83AA}" type="pres">
      <dgm:prSet presAssocID="{4EE3832D-A931-465C-A52A-1E6A40BE472D}" presName="horz1" presStyleCnt="0"/>
      <dgm:spPr/>
    </dgm:pt>
    <dgm:pt modelId="{9F806F00-6646-4385-85B3-F80C9ABA40C6}" type="pres">
      <dgm:prSet presAssocID="{4EE3832D-A931-465C-A52A-1E6A40BE472D}" presName="tx1" presStyleLbl="revTx" presStyleIdx="2" presStyleCnt="3"/>
      <dgm:spPr/>
    </dgm:pt>
    <dgm:pt modelId="{DB858283-815A-4284-A7AC-7A62FE56927A}" type="pres">
      <dgm:prSet presAssocID="{4EE3832D-A931-465C-A52A-1E6A40BE472D}" presName="vert1" presStyleCnt="0"/>
      <dgm:spPr/>
    </dgm:pt>
  </dgm:ptLst>
  <dgm:cxnLst>
    <dgm:cxn modelId="{7D43FB0D-AEC4-404F-9713-490EC574239C}" type="presOf" srcId="{965A8DE6-1C29-4FB1-A3C1-1A5FB9B39DE6}" destId="{48A08C43-2233-40AA-8359-74F7511A4F5F}" srcOrd="0" destOrd="0" presId="urn:microsoft.com/office/officeart/2008/layout/LinedList"/>
    <dgm:cxn modelId="{EA311E33-A937-49D2-8C3E-7B85D15FB8FA}" type="presOf" srcId="{AC7D59F5-9DEE-4735-A362-DC5DD8E099A1}" destId="{277FBD4A-4C94-4F99-9AE5-8704F203B432}" srcOrd="0" destOrd="0" presId="urn:microsoft.com/office/officeart/2008/layout/LinedList"/>
    <dgm:cxn modelId="{40725639-60F1-4DF0-A3B8-FB804470B25A}" type="presOf" srcId="{74C0B623-6E03-450D-8801-E5D96CB05BED}" destId="{5B1410A5-15ED-49A0-91C8-E2A19D3CA144}" srcOrd="0" destOrd="0" presId="urn:microsoft.com/office/officeart/2008/layout/LinedList"/>
    <dgm:cxn modelId="{D34ECB67-60AF-4421-80C4-D8D3A6DABE86}" srcId="{965A8DE6-1C29-4FB1-A3C1-1A5FB9B39DE6}" destId="{74C0B623-6E03-450D-8801-E5D96CB05BED}" srcOrd="0" destOrd="0" parTransId="{4FB00A7D-3B28-415C-95D0-66DEA9DA46AB}" sibTransId="{6024CC82-BDCB-4F81-87F7-861D935F2030}"/>
    <dgm:cxn modelId="{18DD4482-EF84-433B-BBAE-E90938B09688}" srcId="{965A8DE6-1C29-4FB1-A3C1-1A5FB9B39DE6}" destId="{AC7D59F5-9DEE-4735-A362-DC5DD8E099A1}" srcOrd="1" destOrd="0" parTransId="{C40CE944-47F2-4043-BAAB-3B151D8ED9CE}" sibTransId="{1116B798-B5F8-49A0-8A71-84BAF0F46D2A}"/>
    <dgm:cxn modelId="{03CCC0C8-2439-4FA2-B264-593E6B2808E9}" srcId="{965A8DE6-1C29-4FB1-A3C1-1A5FB9B39DE6}" destId="{4EE3832D-A931-465C-A52A-1E6A40BE472D}" srcOrd="2" destOrd="0" parTransId="{95318F87-C823-4B45-992A-66BDABB15A25}" sibTransId="{0F30F254-B9B6-41E2-AAA6-3BE6B33C01ED}"/>
    <dgm:cxn modelId="{8300D7EB-A9D5-4A1D-BB63-586EBF669F20}" type="presOf" srcId="{4EE3832D-A931-465C-A52A-1E6A40BE472D}" destId="{9F806F00-6646-4385-85B3-F80C9ABA40C6}" srcOrd="0" destOrd="0" presId="urn:microsoft.com/office/officeart/2008/layout/LinedList"/>
    <dgm:cxn modelId="{ABF4765C-62D5-4AC8-8F77-AF2222C1FA84}" type="presParOf" srcId="{48A08C43-2233-40AA-8359-74F7511A4F5F}" destId="{A42C5CC7-1588-4638-83C7-8925B57CD5C0}" srcOrd="0" destOrd="0" presId="urn:microsoft.com/office/officeart/2008/layout/LinedList"/>
    <dgm:cxn modelId="{983A98AA-7D9C-4547-B713-819466AE3D37}" type="presParOf" srcId="{48A08C43-2233-40AA-8359-74F7511A4F5F}" destId="{C9F417C6-C17D-4A55-B3EE-165287002D6E}" srcOrd="1" destOrd="0" presId="urn:microsoft.com/office/officeart/2008/layout/LinedList"/>
    <dgm:cxn modelId="{F8298CED-7D2C-415D-82FF-861180100016}" type="presParOf" srcId="{C9F417C6-C17D-4A55-B3EE-165287002D6E}" destId="{5B1410A5-15ED-49A0-91C8-E2A19D3CA144}" srcOrd="0" destOrd="0" presId="urn:microsoft.com/office/officeart/2008/layout/LinedList"/>
    <dgm:cxn modelId="{C150D245-C396-49E4-9B39-02469889C647}" type="presParOf" srcId="{C9F417C6-C17D-4A55-B3EE-165287002D6E}" destId="{1C1352C8-B7AB-4DD8-8915-E68CE7DE5B4F}" srcOrd="1" destOrd="0" presId="urn:microsoft.com/office/officeart/2008/layout/LinedList"/>
    <dgm:cxn modelId="{4FDE16D6-5D00-497F-95C6-0B8748FA1845}" type="presParOf" srcId="{48A08C43-2233-40AA-8359-74F7511A4F5F}" destId="{DE64B4A1-7FED-4554-8F8C-3E376745035A}" srcOrd="2" destOrd="0" presId="urn:microsoft.com/office/officeart/2008/layout/LinedList"/>
    <dgm:cxn modelId="{0C78A1E4-3C72-412A-A778-09F488076F69}" type="presParOf" srcId="{48A08C43-2233-40AA-8359-74F7511A4F5F}" destId="{997CB8A1-CE7E-4345-9BFE-BB687F116E2E}" srcOrd="3" destOrd="0" presId="urn:microsoft.com/office/officeart/2008/layout/LinedList"/>
    <dgm:cxn modelId="{E52CE027-373E-4F7C-AA5A-88F01F7C2ABE}" type="presParOf" srcId="{997CB8A1-CE7E-4345-9BFE-BB687F116E2E}" destId="{277FBD4A-4C94-4F99-9AE5-8704F203B432}" srcOrd="0" destOrd="0" presId="urn:microsoft.com/office/officeart/2008/layout/LinedList"/>
    <dgm:cxn modelId="{787EDF86-5405-4D63-8616-DF430F46829B}" type="presParOf" srcId="{997CB8A1-CE7E-4345-9BFE-BB687F116E2E}" destId="{61C601F2-B1FA-4164-8009-0AD59B86E890}" srcOrd="1" destOrd="0" presId="urn:microsoft.com/office/officeart/2008/layout/LinedList"/>
    <dgm:cxn modelId="{CCC896DE-0156-4B38-996D-DAB8EDBDF7C4}" type="presParOf" srcId="{48A08C43-2233-40AA-8359-74F7511A4F5F}" destId="{A052F6D8-54C0-4648-A32D-483E433AD9DA}" srcOrd="4" destOrd="0" presId="urn:microsoft.com/office/officeart/2008/layout/LinedList"/>
    <dgm:cxn modelId="{6E9405E8-EDC9-4933-BAC1-1CBD14A2BF6F}" type="presParOf" srcId="{48A08C43-2233-40AA-8359-74F7511A4F5F}" destId="{D1602055-2216-4249-BF24-D449C81D83AA}" srcOrd="5" destOrd="0" presId="urn:microsoft.com/office/officeart/2008/layout/LinedList"/>
    <dgm:cxn modelId="{4A38E9F6-8A9F-4CFB-ACC5-5F369D5FB48B}" type="presParOf" srcId="{D1602055-2216-4249-BF24-D449C81D83AA}" destId="{9F806F00-6646-4385-85B3-F80C9ABA40C6}" srcOrd="0" destOrd="0" presId="urn:microsoft.com/office/officeart/2008/layout/LinedList"/>
    <dgm:cxn modelId="{ACB4C949-0A96-49EA-9848-4DDC459BD875}" type="presParOf" srcId="{D1602055-2216-4249-BF24-D449C81D83AA}" destId="{DB858283-815A-4284-A7AC-7A62FE56927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69B3A609-58C9-47B9-AA18-DCA3C188E709}" type="doc">
      <dgm:prSet loTypeId="urn:microsoft.com/office/officeart/2018/5/layout/IconLeaf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DBB3F1E0-B892-4D69-A0C9-AC86BAC6EEDA}">
      <dgm:prSet custT="1"/>
      <dgm:spPr/>
      <dgm:t>
        <a:bodyPr/>
        <a:lstStyle/>
        <a:p>
          <a:pPr>
            <a:defRPr cap="all"/>
          </a:pPr>
          <a:r>
            <a:rPr lang="ru-RU" sz="1400" dirty="0"/>
            <a:t>В </a:t>
          </a:r>
          <a:r>
            <a:rPr lang="ru-RU" sz="1400" dirty="0" err="1"/>
            <a:t>частинах</a:t>
          </a:r>
          <a:r>
            <a:rPr lang="ru-RU" sz="1400" dirty="0"/>
            <a:t> 2–8 ст. 31 ГПК </a:t>
          </a:r>
          <a:r>
            <a:rPr lang="ru-RU" sz="1400" dirty="0" err="1"/>
            <a:t>визначено</a:t>
          </a:r>
          <a:r>
            <a:rPr lang="ru-RU" sz="1400" dirty="0"/>
            <a:t> </a:t>
          </a:r>
          <a:r>
            <a:rPr lang="ru-RU" sz="1400" dirty="0" err="1"/>
            <a:t>процесуальні</a:t>
          </a:r>
          <a:r>
            <a:rPr lang="ru-RU" sz="1400" dirty="0"/>
            <a:t> </a:t>
          </a:r>
          <a:r>
            <a:rPr lang="ru-RU" sz="1400" dirty="0" err="1"/>
            <a:t>процедури</a:t>
          </a:r>
          <a:r>
            <a:rPr lang="ru-RU" sz="1400" dirty="0"/>
            <a:t> </a:t>
          </a:r>
          <a:r>
            <a:rPr lang="ru-RU" sz="1400" dirty="0" err="1"/>
            <a:t>передачі</a:t>
          </a:r>
          <a:r>
            <a:rPr lang="ru-RU" sz="1400" dirty="0"/>
            <a:t> справ </a:t>
          </a:r>
          <a:r>
            <a:rPr lang="ru-RU" sz="1400" dirty="0" err="1"/>
            <a:t>від</a:t>
          </a:r>
          <a:r>
            <a:rPr lang="ru-RU" sz="1400" dirty="0"/>
            <a:t> одного суду до </a:t>
          </a:r>
          <a:r>
            <a:rPr lang="ru-RU" sz="1400" dirty="0" err="1"/>
            <a:t>іншого</a:t>
          </a:r>
          <a:r>
            <a:rPr lang="ru-RU" sz="1400" dirty="0"/>
            <a:t> </a:t>
          </a:r>
          <a:r>
            <a:rPr lang="ru-RU" sz="1400" dirty="0" err="1"/>
            <a:t>господарського</a:t>
          </a:r>
          <a:r>
            <a:rPr lang="ru-RU" sz="1400" dirty="0"/>
            <a:t> суду.</a:t>
          </a:r>
          <a:endParaRPr lang="en-US" sz="1400" dirty="0"/>
        </a:p>
      </dgm:t>
    </dgm:pt>
    <dgm:pt modelId="{16A4B568-AC81-4473-A06E-85141542A5B3}" type="parTrans" cxnId="{FC6593CA-7538-4880-A6F3-4AFCBD48A4ED}">
      <dgm:prSet/>
      <dgm:spPr/>
      <dgm:t>
        <a:bodyPr/>
        <a:lstStyle/>
        <a:p>
          <a:endParaRPr lang="en-US"/>
        </a:p>
      </dgm:t>
    </dgm:pt>
    <dgm:pt modelId="{C417F21B-6918-43C3-93A4-853072443BC0}" type="sibTrans" cxnId="{FC6593CA-7538-4880-A6F3-4AFCBD48A4ED}">
      <dgm:prSet/>
      <dgm:spPr/>
      <dgm:t>
        <a:bodyPr/>
        <a:lstStyle/>
        <a:p>
          <a:endParaRPr lang="en-US"/>
        </a:p>
      </dgm:t>
    </dgm:pt>
    <dgm:pt modelId="{5EABA28E-0278-49F4-9A3A-8AABC37656FB}">
      <dgm:prSet/>
      <dgm:spPr/>
      <dgm:t>
        <a:bodyPr/>
        <a:lstStyle/>
        <a:p>
          <a:pPr>
            <a:defRPr cap="all"/>
          </a:pPr>
          <a:r>
            <a:rPr lang="ru-RU" dirty="0"/>
            <a:t>Спори </a:t>
          </a:r>
          <a:r>
            <a:rPr lang="ru-RU" dirty="0" err="1"/>
            <a:t>між</a:t>
          </a:r>
          <a:r>
            <a:rPr lang="ru-RU" dirty="0"/>
            <a:t> судами </a:t>
          </a:r>
          <a:r>
            <a:rPr lang="ru-RU" dirty="0" err="1"/>
            <a:t>щодо</a:t>
          </a:r>
          <a:r>
            <a:rPr lang="ru-RU" dirty="0"/>
            <a:t> </a:t>
          </a:r>
          <a:r>
            <a:rPr lang="ru-RU" dirty="0" err="1"/>
            <a:t>підсудності</a:t>
          </a:r>
          <a:r>
            <a:rPr lang="ru-RU" dirty="0"/>
            <a:t> не </a:t>
          </a:r>
          <a:r>
            <a:rPr lang="ru-RU" dirty="0" err="1"/>
            <a:t>допускаються</a:t>
          </a:r>
          <a:r>
            <a:rPr lang="ru-RU" dirty="0"/>
            <a:t>. Справа, передана з одного суду до </a:t>
          </a:r>
          <a:r>
            <a:rPr lang="ru-RU" dirty="0" err="1"/>
            <a:t>іншого</a:t>
          </a:r>
          <a:r>
            <a:rPr lang="ru-RU" dirty="0"/>
            <a:t> в порядку, </a:t>
          </a:r>
          <a:r>
            <a:rPr lang="ru-RU" dirty="0" err="1"/>
            <a:t>встановленому</a:t>
          </a:r>
          <a:r>
            <a:rPr lang="ru-RU" dirty="0"/>
            <a:t> </a:t>
          </a:r>
          <a:r>
            <a:rPr lang="ru-RU" dirty="0" err="1"/>
            <a:t>цією</a:t>
          </a:r>
          <a:r>
            <a:rPr lang="ru-RU" dirty="0"/>
            <a:t> </a:t>
          </a:r>
          <a:r>
            <a:rPr lang="ru-RU" dirty="0" err="1"/>
            <a:t>статтею</a:t>
          </a:r>
          <a:r>
            <a:rPr lang="ru-RU" dirty="0"/>
            <a:t>, повинна бути </a:t>
          </a:r>
          <a:r>
            <a:rPr lang="ru-RU" dirty="0" err="1"/>
            <a:t>прийнята</a:t>
          </a:r>
          <a:r>
            <a:rPr lang="ru-RU" dirty="0"/>
            <a:t> до </a:t>
          </a:r>
          <a:r>
            <a:rPr lang="ru-RU" dirty="0" err="1"/>
            <a:t>провадження</a:t>
          </a:r>
          <a:r>
            <a:rPr lang="ru-RU" dirty="0"/>
            <a:t> судом, </a:t>
          </a:r>
          <a:r>
            <a:rPr lang="ru-RU" dirty="0" err="1"/>
            <a:t>якому</a:t>
          </a:r>
          <a:r>
            <a:rPr lang="ru-RU" dirty="0"/>
            <a:t> вона </a:t>
          </a:r>
          <a:r>
            <a:rPr lang="ru-RU" dirty="0" err="1"/>
            <a:t>надіслана</a:t>
          </a:r>
          <a:r>
            <a:rPr lang="ru-RU" dirty="0"/>
            <a:t>. </a:t>
          </a:r>
          <a:endParaRPr lang="en-US" dirty="0"/>
        </a:p>
      </dgm:t>
    </dgm:pt>
    <dgm:pt modelId="{C3235F59-717D-4D23-BDCC-0A474A1E7080}" type="parTrans" cxnId="{6E0823A4-1847-48CF-964F-8BE0A3F5C5FE}">
      <dgm:prSet/>
      <dgm:spPr/>
      <dgm:t>
        <a:bodyPr/>
        <a:lstStyle/>
        <a:p>
          <a:endParaRPr lang="en-US"/>
        </a:p>
      </dgm:t>
    </dgm:pt>
    <dgm:pt modelId="{06721273-87E1-4897-8FD2-614E7E9B7558}" type="sibTrans" cxnId="{6E0823A4-1847-48CF-964F-8BE0A3F5C5FE}">
      <dgm:prSet/>
      <dgm:spPr/>
      <dgm:t>
        <a:bodyPr/>
        <a:lstStyle/>
        <a:p>
          <a:endParaRPr lang="en-US"/>
        </a:p>
      </dgm:t>
    </dgm:pt>
    <dgm:pt modelId="{5FE2E503-8969-4C73-857F-F6421E46D406}">
      <dgm:prSet custT="1"/>
      <dgm:spPr/>
      <dgm:t>
        <a:bodyPr/>
        <a:lstStyle/>
        <a:p>
          <a:pPr>
            <a:defRPr cap="all"/>
          </a:pPr>
          <a:r>
            <a:rPr lang="ru-RU" sz="1200" dirty="0"/>
            <a:t>Правила, </a:t>
          </a:r>
          <a:r>
            <a:rPr lang="ru-RU" sz="1200" dirty="0" err="1"/>
            <a:t>встановлені</a:t>
          </a:r>
          <a:r>
            <a:rPr lang="ru-RU" sz="1200" dirty="0"/>
            <a:t> </a:t>
          </a:r>
          <a:r>
            <a:rPr lang="ru-RU" sz="1200" dirty="0" err="1"/>
            <a:t>частинами</a:t>
          </a:r>
          <a:r>
            <a:rPr lang="ru-RU" sz="1200" dirty="0"/>
            <a:t> </a:t>
          </a:r>
          <a:r>
            <a:rPr lang="ru-RU" sz="1200" dirty="0" err="1"/>
            <a:t>першою</a:t>
          </a:r>
          <a:r>
            <a:rPr lang="ru-RU" sz="1200" dirty="0"/>
            <a:t>, </a:t>
          </a:r>
          <a:r>
            <a:rPr lang="ru-RU" sz="1200" dirty="0" err="1"/>
            <a:t>третьою</a:t>
          </a:r>
          <a:r>
            <a:rPr lang="ru-RU" sz="1200" dirty="0"/>
            <a:t> – восьмою </a:t>
          </a:r>
          <a:r>
            <a:rPr lang="ru-RU" sz="1200" dirty="0" err="1"/>
            <a:t>статті</a:t>
          </a:r>
          <a:r>
            <a:rPr lang="ru-RU" sz="1200" dirty="0"/>
            <a:t> 31 ГПК, </a:t>
          </a:r>
          <a:r>
            <a:rPr lang="ru-RU" sz="1200" dirty="0" err="1"/>
            <a:t>застосовуються</a:t>
          </a:r>
          <a:r>
            <a:rPr lang="ru-RU" sz="1200" dirty="0"/>
            <a:t> також </a:t>
          </a:r>
          <a:r>
            <a:rPr lang="ru-RU" sz="1200" dirty="0" err="1"/>
            <a:t>щодо</a:t>
          </a:r>
          <a:r>
            <a:rPr lang="ru-RU" sz="1200" dirty="0"/>
            <a:t> </a:t>
          </a:r>
          <a:r>
            <a:rPr lang="ru-RU" sz="1200" dirty="0" err="1"/>
            <a:t>Вищого</a:t>
          </a:r>
          <a:r>
            <a:rPr lang="ru-RU" sz="1200" dirty="0"/>
            <a:t> суду з </a:t>
          </a:r>
          <a:r>
            <a:rPr lang="ru-RU" sz="1200" dirty="0" err="1"/>
            <a:t>питань</a:t>
          </a:r>
          <a:r>
            <a:rPr lang="ru-RU" sz="1200" dirty="0"/>
            <a:t> </a:t>
          </a:r>
          <a:r>
            <a:rPr lang="ru-RU" sz="1200" dirty="0" err="1"/>
            <a:t>інтелектуальної</a:t>
          </a:r>
          <a:r>
            <a:rPr lang="ru-RU" sz="1200" dirty="0"/>
            <a:t> </a:t>
          </a:r>
          <a:r>
            <a:rPr lang="ru-RU" sz="1200" dirty="0" err="1"/>
            <a:t>власності</a:t>
          </a:r>
          <a:r>
            <a:rPr lang="ru-RU" sz="1200" dirty="0"/>
            <a:t> </a:t>
          </a:r>
          <a:endParaRPr lang="en-US" sz="1200" dirty="0"/>
        </a:p>
      </dgm:t>
    </dgm:pt>
    <dgm:pt modelId="{A6F6E41E-801E-4A6F-BF3B-33E602EBAFA9}" type="parTrans" cxnId="{54705A6B-DAC2-4D2D-AC34-0C502F0B4812}">
      <dgm:prSet/>
      <dgm:spPr/>
      <dgm:t>
        <a:bodyPr/>
        <a:lstStyle/>
        <a:p>
          <a:endParaRPr lang="en-US"/>
        </a:p>
      </dgm:t>
    </dgm:pt>
    <dgm:pt modelId="{E8884545-C0A3-4C25-ADA9-58854AD4208A}" type="sibTrans" cxnId="{54705A6B-DAC2-4D2D-AC34-0C502F0B4812}">
      <dgm:prSet/>
      <dgm:spPr/>
      <dgm:t>
        <a:bodyPr/>
        <a:lstStyle/>
        <a:p>
          <a:endParaRPr lang="en-US"/>
        </a:p>
      </dgm:t>
    </dgm:pt>
    <dgm:pt modelId="{2560DC95-A2F9-4321-8089-96EC792F2206}" type="pres">
      <dgm:prSet presAssocID="{69B3A609-58C9-47B9-AA18-DCA3C188E709}" presName="root" presStyleCnt="0">
        <dgm:presLayoutVars>
          <dgm:dir/>
          <dgm:resizeHandles val="exact"/>
        </dgm:presLayoutVars>
      </dgm:prSet>
      <dgm:spPr/>
    </dgm:pt>
    <dgm:pt modelId="{AE67305F-CC63-41DD-A97F-514D954BCC30}" type="pres">
      <dgm:prSet presAssocID="{DBB3F1E0-B892-4D69-A0C9-AC86BAC6EEDA}" presName="compNode" presStyleCnt="0"/>
      <dgm:spPr/>
    </dgm:pt>
    <dgm:pt modelId="{5F02E13C-F3CB-4EAD-8055-4684F65B7ED1}" type="pres">
      <dgm:prSet presAssocID="{DBB3F1E0-B892-4D69-A0C9-AC86BAC6EEDA}" presName="iconBgRect" presStyleLbl="bgShp" presStyleIdx="0" presStyleCnt="3"/>
      <dgm:spPr>
        <a:prstGeom prst="round2DiagRect">
          <a:avLst>
            <a:gd name="adj1" fmla="val 29727"/>
            <a:gd name="adj2" fmla="val 0"/>
          </a:avLst>
        </a:prstGeom>
      </dgm:spPr>
    </dgm:pt>
    <dgm:pt modelId="{8B6D8364-C3FB-43FC-B251-EC0124CF9130}" type="pres">
      <dgm:prSet presAssocID="{DBB3F1E0-B892-4D69-A0C9-AC86BAC6EEDA}"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Схема со сплошной заливкой"/>
        </a:ext>
      </dgm:extLst>
    </dgm:pt>
    <dgm:pt modelId="{4DE8DEF9-6668-4A7F-8C61-62716A208F7A}" type="pres">
      <dgm:prSet presAssocID="{DBB3F1E0-B892-4D69-A0C9-AC86BAC6EEDA}" presName="spaceRect" presStyleCnt="0"/>
      <dgm:spPr/>
    </dgm:pt>
    <dgm:pt modelId="{223B9A58-9750-4979-8598-5FE1CBBD16C2}" type="pres">
      <dgm:prSet presAssocID="{DBB3F1E0-B892-4D69-A0C9-AC86BAC6EEDA}" presName="textRect" presStyleLbl="revTx" presStyleIdx="0" presStyleCnt="3" custScaleY="151835">
        <dgm:presLayoutVars>
          <dgm:chMax val="1"/>
          <dgm:chPref val="1"/>
        </dgm:presLayoutVars>
      </dgm:prSet>
      <dgm:spPr/>
    </dgm:pt>
    <dgm:pt modelId="{D2D09AC8-E6EB-4731-AF42-1CFC2C766212}" type="pres">
      <dgm:prSet presAssocID="{C417F21B-6918-43C3-93A4-853072443BC0}" presName="sibTrans" presStyleCnt="0"/>
      <dgm:spPr/>
    </dgm:pt>
    <dgm:pt modelId="{ED918126-C1D1-4AF0-88D5-ADF6CD71E37F}" type="pres">
      <dgm:prSet presAssocID="{5EABA28E-0278-49F4-9A3A-8AABC37656FB}" presName="compNode" presStyleCnt="0"/>
      <dgm:spPr/>
    </dgm:pt>
    <dgm:pt modelId="{75AD287F-C889-4683-9847-AB67019EB2AA}" type="pres">
      <dgm:prSet presAssocID="{5EABA28E-0278-49F4-9A3A-8AABC37656FB}" presName="iconBgRect" presStyleLbl="bgShp" presStyleIdx="1" presStyleCnt="3"/>
      <dgm:spPr>
        <a:prstGeom prst="round2DiagRect">
          <a:avLst>
            <a:gd name="adj1" fmla="val 29727"/>
            <a:gd name="adj2" fmla="val 0"/>
          </a:avLst>
        </a:prstGeom>
      </dgm:spPr>
    </dgm:pt>
    <dgm:pt modelId="{CEB6059A-EB0F-4312-8199-73ABF88426C7}" type="pres">
      <dgm:prSet presAssocID="{5EABA28E-0278-49F4-9A3A-8AABC37656FB}"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Линейчатая диаграмма со сплошной заливкой"/>
        </a:ext>
      </dgm:extLst>
    </dgm:pt>
    <dgm:pt modelId="{2BDA371A-3E79-4315-8AFF-C01DF6EEFCF4}" type="pres">
      <dgm:prSet presAssocID="{5EABA28E-0278-49F4-9A3A-8AABC37656FB}" presName="spaceRect" presStyleCnt="0"/>
      <dgm:spPr/>
    </dgm:pt>
    <dgm:pt modelId="{6496605E-1E64-4CF0-8968-A135186E6660}" type="pres">
      <dgm:prSet presAssocID="{5EABA28E-0278-49F4-9A3A-8AABC37656FB}" presName="textRect" presStyleLbl="revTx" presStyleIdx="1" presStyleCnt="3" custScaleY="126501">
        <dgm:presLayoutVars>
          <dgm:chMax val="1"/>
          <dgm:chPref val="1"/>
        </dgm:presLayoutVars>
      </dgm:prSet>
      <dgm:spPr/>
    </dgm:pt>
    <dgm:pt modelId="{75AFBA51-A045-46DF-AD5A-D4B651A5C592}" type="pres">
      <dgm:prSet presAssocID="{06721273-87E1-4897-8FD2-614E7E9B7558}" presName="sibTrans" presStyleCnt="0"/>
      <dgm:spPr/>
    </dgm:pt>
    <dgm:pt modelId="{35CD7ABF-6CD0-40B8-B82B-A5691CDD4544}" type="pres">
      <dgm:prSet presAssocID="{5FE2E503-8969-4C73-857F-F6421E46D406}" presName="compNode" presStyleCnt="0"/>
      <dgm:spPr/>
    </dgm:pt>
    <dgm:pt modelId="{F049BE8C-F750-448D-AD14-BD0332469AA0}" type="pres">
      <dgm:prSet presAssocID="{5FE2E503-8969-4C73-857F-F6421E46D406}" presName="iconBgRect" presStyleLbl="bgShp" presStyleIdx="2" presStyleCnt="3"/>
      <dgm:spPr>
        <a:prstGeom prst="round2DiagRect">
          <a:avLst>
            <a:gd name="adj1" fmla="val 29727"/>
            <a:gd name="adj2" fmla="val 0"/>
          </a:avLst>
        </a:prstGeom>
      </dgm:spPr>
    </dgm:pt>
    <dgm:pt modelId="{CF3A35D5-07E7-4D79-8171-A70205839756}" type="pres">
      <dgm:prSet presAssocID="{5FE2E503-8969-4C73-857F-F6421E46D40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ecision chart"/>
        </a:ext>
      </dgm:extLst>
    </dgm:pt>
    <dgm:pt modelId="{2B122CC6-B2B2-4008-9964-877382B52687}" type="pres">
      <dgm:prSet presAssocID="{5FE2E503-8969-4C73-857F-F6421E46D406}" presName="spaceRect" presStyleCnt="0"/>
      <dgm:spPr/>
    </dgm:pt>
    <dgm:pt modelId="{4D47CCF5-34D6-4EFC-9D18-2E20E0D5EFC9}" type="pres">
      <dgm:prSet presAssocID="{5FE2E503-8969-4C73-857F-F6421E46D406}" presName="textRect" presStyleLbl="revTx" presStyleIdx="2" presStyleCnt="3" custScaleY="126501">
        <dgm:presLayoutVars>
          <dgm:chMax val="1"/>
          <dgm:chPref val="1"/>
        </dgm:presLayoutVars>
      </dgm:prSet>
      <dgm:spPr/>
    </dgm:pt>
  </dgm:ptLst>
  <dgm:cxnLst>
    <dgm:cxn modelId="{BEE2540C-D015-49E9-A1A4-7647D81881D9}" type="presOf" srcId="{DBB3F1E0-B892-4D69-A0C9-AC86BAC6EEDA}" destId="{223B9A58-9750-4979-8598-5FE1CBBD16C2}" srcOrd="0" destOrd="0" presId="urn:microsoft.com/office/officeart/2018/5/layout/IconLeafLabelList"/>
    <dgm:cxn modelId="{54705A6B-DAC2-4D2D-AC34-0C502F0B4812}" srcId="{69B3A609-58C9-47B9-AA18-DCA3C188E709}" destId="{5FE2E503-8969-4C73-857F-F6421E46D406}" srcOrd="2" destOrd="0" parTransId="{A6F6E41E-801E-4A6F-BF3B-33E602EBAFA9}" sibTransId="{E8884545-C0A3-4C25-ADA9-58854AD4208A}"/>
    <dgm:cxn modelId="{A5EF8F80-F9C6-4D95-8D2A-D348765F011B}" type="presOf" srcId="{5FE2E503-8969-4C73-857F-F6421E46D406}" destId="{4D47CCF5-34D6-4EFC-9D18-2E20E0D5EFC9}" srcOrd="0" destOrd="0" presId="urn:microsoft.com/office/officeart/2018/5/layout/IconLeafLabelList"/>
    <dgm:cxn modelId="{EE782FA3-B349-4D9A-ACD2-3061F8D3C0DF}" type="presOf" srcId="{69B3A609-58C9-47B9-AA18-DCA3C188E709}" destId="{2560DC95-A2F9-4321-8089-96EC792F2206}" srcOrd="0" destOrd="0" presId="urn:microsoft.com/office/officeart/2018/5/layout/IconLeafLabelList"/>
    <dgm:cxn modelId="{6E0823A4-1847-48CF-964F-8BE0A3F5C5FE}" srcId="{69B3A609-58C9-47B9-AA18-DCA3C188E709}" destId="{5EABA28E-0278-49F4-9A3A-8AABC37656FB}" srcOrd="1" destOrd="0" parTransId="{C3235F59-717D-4D23-BDCC-0A474A1E7080}" sibTransId="{06721273-87E1-4897-8FD2-614E7E9B7558}"/>
    <dgm:cxn modelId="{FC6593CA-7538-4880-A6F3-4AFCBD48A4ED}" srcId="{69B3A609-58C9-47B9-AA18-DCA3C188E709}" destId="{DBB3F1E0-B892-4D69-A0C9-AC86BAC6EEDA}" srcOrd="0" destOrd="0" parTransId="{16A4B568-AC81-4473-A06E-85141542A5B3}" sibTransId="{C417F21B-6918-43C3-93A4-853072443BC0}"/>
    <dgm:cxn modelId="{D7EB2EDD-A0DC-4483-BD79-47E3208727C7}" type="presOf" srcId="{5EABA28E-0278-49F4-9A3A-8AABC37656FB}" destId="{6496605E-1E64-4CF0-8968-A135186E6660}" srcOrd="0" destOrd="0" presId="urn:microsoft.com/office/officeart/2018/5/layout/IconLeafLabelList"/>
    <dgm:cxn modelId="{FB989F95-BA1B-472F-B755-A8C89ACEF942}" type="presParOf" srcId="{2560DC95-A2F9-4321-8089-96EC792F2206}" destId="{AE67305F-CC63-41DD-A97F-514D954BCC30}" srcOrd="0" destOrd="0" presId="urn:microsoft.com/office/officeart/2018/5/layout/IconLeafLabelList"/>
    <dgm:cxn modelId="{0A4E2C64-17B6-499E-803B-646BDFC38CC1}" type="presParOf" srcId="{AE67305F-CC63-41DD-A97F-514D954BCC30}" destId="{5F02E13C-F3CB-4EAD-8055-4684F65B7ED1}" srcOrd="0" destOrd="0" presId="urn:microsoft.com/office/officeart/2018/5/layout/IconLeafLabelList"/>
    <dgm:cxn modelId="{6D99F95F-2855-4F6A-A188-936D01FF187A}" type="presParOf" srcId="{AE67305F-CC63-41DD-A97F-514D954BCC30}" destId="{8B6D8364-C3FB-43FC-B251-EC0124CF9130}" srcOrd="1" destOrd="0" presId="urn:microsoft.com/office/officeart/2018/5/layout/IconLeafLabelList"/>
    <dgm:cxn modelId="{12E7D1AB-C176-4A56-A126-B7B654FF22E8}" type="presParOf" srcId="{AE67305F-CC63-41DD-A97F-514D954BCC30}" destId="{4DE8DEF9-6668-4A7F-8C61-62716A208F7A}" srcOrd="2" destOrd="0" presId="urn:microsoft.com/office/officeart/2018/5/layout/IconLeafLabelList"/>
    <dgm:cxn modelId="{B03E252D-B670-4453-B95C-494A63959CD2}" type="presParOf" srcId="{AE67305F-CC63-41DD-A97F-514D954BCC30}" destId="{223B9A58-9750-4979-8598-5FE1CBBD16C2}" srcOrd="3" destOrd="0" presId="urn:microsoft.com/office/officeart/2018/5/layout/IconLeafLabelList"/>
    <dgm:cxn modelId="{8084708F-AA6A-49F6-8443-BFF94333B366}" type="presParOf" srcId="{2560DC95-A2F9-4321-8089-96EC792F2206}" destId="{D2D09AC8-E6EB-4731-AF42-1CFC2C766212}" srcOrd="1" destOrd="0" presId="urn:microsoft.com/office/officeart/2018/5/layout/IconLeafLabelList"/>
    <dgm:cxn modelId="{B086CED7-8E08-40D0-B152-3D99625FDEB5}" type="presParOf" srcId="{2560DC95-A2F9-4321-8089-96EC792F2206}" destId="{ED918126-C1D1-4AF0-88D5-ADF6CD71E37F}" srcOrd="2" destOrd="0" presId="urn:microsoft.com/office/officeart/2018/5/layout/IconLeafLabelList"/>
    <dgm:cxn modelId="{9D985F99-1F83-4807-914B-CD479E1B714B}" type="presParOf" srcId="{ED918126-C1D1-4AF0-88D5-ADF6CD71E37F}" destId="{75AD287F-C889-4683-9847-AB67019EB2AA}" srcOrd="0" destOrd="0" presId="urn:microsoft.com/office/officeart/2018/5/layout/IconLeafLabelList"/>
    <dgm:cxn modelId="{E5D54319-BE7D-4E69-ADBE-A2CD187FB3CD}" type="presParOf" srcId="{ED918126-C1D1-4AF0-88D5-ADF6CD71E37F}" destId="{CEB6059A-EB0F-4312-8199-73ABF88426C7}" srcOrd="1" destOrd="0" presId="urn:microsoft.com/office/officeart/2018/5/layout/IconLeafLabelList"/>
    <dgm:cxn modelId="{62148ECA-E41F-491B-96F0-D6C06ACDFD3F}" type="presParOf" srcId="{ED918126-C1D1-4AF0-88D5-ADF6CD71E37F}" destId="{2BDA371A-3E79-4315-8AFF-C01DF6EEFCF4}" srcOrd="2" destOrd="0" presId="urn:microsoft.com/office/officeart/2018/5/layout/IconLeafLabelList"/>
    <dgm:cxn modelId="{9B121675-E6A5-4F95-9A2F-E702C419A6C3}" type="presParOf" srcId="{ED918126-C1D1-4AF0-88D5-ADF6CD71E37F}" destId="{6496605E-1E64-4CF0-8968-A135186E6660}" srcOrd="3" destOrd="0" presId="urn:microsoft.com/office/officeart/2018/5/layout/IconLeafLabelList"/>
    <dgm:cxn modelId="{9D1FC866-95DF-4535-BDDD-1441E4E0B550}" type="presParOf" srcId="{2560DC95-A2F9-4321-8089-96EC792F2206}" destId="{75AFBA51-A045-46DF-AD5A-D4B651A5C592}" srcOrd="3" destOrd="0" presId="urn:microsoft.com/office/officeart/2018/5/layout/IconLeafLabelList"/>
    <dgm:cxn modelId="{A0F4FA6C-25D1-4273-9425-01CDFA861F98}" type="presParOf" srcId="{2560DC95-A2F9-4321-8089-96EC792F2206}" destId="{35CD7ABF-6CD0-40B8-B82B-A5691CDD4544}" srcOrd="4" destOrd="0" presId="urn:microsoft.com/office/officeart/2018/5/layout/IconLeafLabelList"/>
    <dgm:cxn modelId="{B3E36DF1-32EC-4728-85EE-4939F156B0E4}" type="presParOf" srcId="{35CD7ABF-6CD0-40B8-B82B-A5691CDD4544}" destId="{F049BE8C-F750-448D-AD14-BD0332469AA0}" srcOrd="0" destOrd="0" presId="urn:microsoft.com/office/officeart/2018/5/layout/IconLeafLabelList"/>
    <dgm:cxn modelId="{0B22F620-D8D6-4980-8312-41AE8A83E450}" type="presParOf" srcId="{35CD7ABF-6CD0-40B8-B82B-A5691CDD4544}" destId="{CF3A35D5-07E7-4D79-8171-A70205839756}" srcOrd="1" destOrd="0" presId="urn:microsoft.com/office/officeart/2018/5/layout/IconLeafLabelList"/>
    <dgm:cxn modelId="{38F70AF4-0951-4D32-B1EE-49AF8CB28969}" type="presParOf" srcId="{35CD7ABF-6CD0-40B8-B82B-A5691CDD4544}" destId="{2B122CC6-B2B2-4008-9964-877382B52687}" srcOrd="2" destOrd="0" presId="urn:microsoft.com/office/officeart/2018/5/layout/IconLeafLabelList"/>
    <dgm:cxn modelId="{60CF868F-B77B-4935-98D6-55D2ED0D5414}" type="presParOf" srcId="{35CD7ABF-6CD0-40B8-B82B-A5691CDD4544}" destId="{4D47CCF5-34D6-4EFC-9D18-2E20E0D5EFC9}"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ED1267FC-EAD1-4F7D-9A7F-41AEB72F9516}"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EA1446B5-365D-4098-A909-1B76C2CDD86D}">
      <dgm:prSet/>
      <dgm:spPr/>
      <dgm:t>
        <a:bodyPr/>
        <a:lstStyle/>
        <a:p>
          <a:r>
            <a:rPr lang="uk-UA">
              <a:latin typeface="Bahnschrift Light" panose="020B0502040204020203" pitchFamily="34" charset="0"/>
            </a:rPr>
            <a:t>Відповідно до норм статті 15 Закону України «Про судоустрій і статус суддів» визначення судді або колегії суддів для розгляду конкретної справи здійснюється Єдиною судовою інформаційною (автоматизованою) системою у порядку, визначеному процесуальним законом. </a:t>
          </a:r>
          <a:endParaRPr lang="en-US">
            <a:latin typeface="Bahnschrift Light" panose="020B0502040204020203" pitchFamily="34" charset="0"/>
          </a:endParaRPr>
        </a:p>
      </dgm:t>
    </dgm:pt>
    <dgm:pt modelId="{8CBFA121-21E3-4F8D-A8DA-BDBEDC58399D}" type="parTrans" cxnId="{9E143260-1A4C-4DFE-8CFD-977A4DD756EB}">
      <dgm:prSet/>
      <dgm:spPr/>
      <dgm:t>
        <a:bodyPr/>
        <a:lstStyle/>
        <a:p>
          <a:endParaRPr lang="en-US">
            <a:latin typeface="Bahnschrift Light" panose="020B0502040204020203" pitchFamily="34" charset="0"/>
          </a:endParaRPr>
        </a:p>
      </dgm:t>
    </dgm:pt>
    <dgm:pt modelId="{EBEC6A01-A186-4E05-BEB6-8388764C7158}" type="sibTrans" cxnId="{9E143260-1A4C-4DFE-8CFD-977A4DD756EB}">
      <dgm:prSet/>
      <dgm:spPr/>
      <dgm:t>
        <a:bodyPr/>
        <a:lstStyle/>
        <a:p>
          <a:endParaRPr lang="en-US">
            <a:latin typeface="Bahnschrift Light" panose="020B0502040204020203" pitchFamily="34" charset="0"/>
          </a:endParaRPr>
        </a:p>
      </dgm:t>
    </dgm:pt>
    <dgm:pt modelId="{35AFC592-9523-4921-9BA4-23D98DDC8002}">
      <dgm:prSet/>
      <dgm:spPr/>
      <dgm:t>
        <a:bodyPr/>
        <a:lstStyle/>
        <a:p>
          <a:r>
            <a:rPr lang="uk-UA">
              <a:latin typeface="Bahnschrift Light" panose="020B0502040204020203" pitchFamily="34" charset="0"/>
            </a:rPr>
            <a:t>Справи розподіляються з урахуванням спеціалізації суддів, навантаження кожного судді, заборони брати участь у перегляді рішень для судді, який брав участь в ухваленні судового рішення, про перегляд якого порушується питання (крім перегляду за нововиявленими обставинами), перебування суддів у відпустці, відсутності у зв’язку з тимчасовою непрацездатністю, відрядження, а також інших передбачених законом випадків, через які суддя не може здійснювати правосуддя або брати участь у розгляді судових справ. </a:t>
          </a:r>
          <a:endParaRPr lang="en-US">
            <a:latin typeface="Bahnschrift Light" panose="020B0502040204020203" pitchFamily="34" charset="0"/>
          </a:endParaRPr>
        </a:p>
      </dgm:t>
    </dgm:pt>
    <dgm:pt modelId="{8B951D43-EA7D-475E-9FBE-CB3602FEC405}" type="parTrans" cxnId="{33901F32-5F32-4987-B29F-9ABCB5CF8B8D}">
      <dgm:prSet/>
      <dgm:spPr/>
      <dgm:t>
        <a:bodyPr/>
        <a:lstStyle/>
        <a:p>
          <a:endParaRPr lang="en-US">
            <a:latin typeface="Bahnschrift Light" panose="020B0502040204020203" pitchFamily="34" charset="0"/>
          </a:endParaRPr>
        </a:p>
      </dgm:t>
    </dgm:pt>
    <dgm:pt modelId="{5CE7C57B-AA77-4D38-AD40-42C92DF499A3}" type="sibTrans" cxnId="{33901F32-5F32-4987-B29F-9ABCB5CF8B8D}">
      <dgm:prSet/>
      <dgm:spPr/>
      <dgm:t>
        <a:bodyPr/>
        <a:lstStyle/>
        <a:p>
          <a:endParaRPr lang="en-US">
            <a:latin typeface="Bahnschrift Light" panose="020B0502040204020203" pitchFamily="34" charset="0"/>
          </a:endParaRPr>
        </a:p>
      </dgm:t>
    </dgm:pt>
    <dgm:pt modelId="{17B2203B-95FE-4C5F-A6CA-D3492BE98B75}">
      <dgm:prSet/>
      <dgm:spPr/>
      <dgm:t>
        <a:bodyPr/>
        <a:lstStyle/>
        <a:p>
          <a:r>
            <a:rPr lang="uk-UA">
              <a:latin typeface="Bahnschrift Light" panose="020B0502040204020203" pitchFamily="34" charset="0"/>
            </a:rPr>
            <a:t>Вказана норма більш деталізована статтею 32 ГПК, яка потребує вивчення. </a:t>
          </a:r>
          <a:endParaRPr lang="en-US">
            <a:latin typeface="Bahnschrift Light" panose="020B0502040204020203" pitchFamily="34" charset="0"/>
          </a:endParaRPr>
        </a:p>
      </dgm:t>
    </dgm:pt>
    <dgm:pt modelId="{AE1D552B-5159-4CDB-A67B-BC50887F6093}" type="parTrans" cxnId="{16D5428C-7068-40B9-B38A-D9451C06DA1E}">
      <dgm:prSet/>
      <dgm:spPr/>
      <dgm:t>
        <a:bodyPr/>
        <a:lstStyle/>
        <a:p>
          <a:endParaRPr lang="en-US">
            <a:latin typeface="Bahnschrift Light" panose="020B0502040204020203" pitchFamily="34" charset="0"/>
          </a:endParaRPr>
        </a:p>
      </dgm:t>
    </dgm:pt>
    <dgm:pt modelId="{6A3D3892-B57C-4AB1-839F-4FB30D4BEEF2}" type="sibTrans" cxnId="{16D5428C-7068-40B9-B38A-D9451C06DA1E}">
      <dgm:prSet/>
      <dgm:spPr/>
      <dgm:t>
        <a:bodyPr/>
        <a:lstStyle/>
        <a:p>
          <a:endParaRPr lang="en-US">
            <a:latin typeface="Bahnschrift Light" panose="020B0502040204020203" pitchFamily="34" charset="0"/>
          </a:endParaRPr>
        </a:p>
      </dgm:t>
    </dgm:pt>
    <dgm:pt modelId="{333750FC-DA43-4658-B9CB-381174F0D553}">
      <dgm:prSet/>
      <dgm:spPr/>
      <dgm:t>
        <a:bodyPr/>
        <a:lstStyle/>
        <a:p>
          <a:r>
            <a:rPr lang="uk-UA">
              <a:latin typeface="Bahnschrift Light" panose="020B0502040204020203" pitchFamily="34" charset="0"/>
            </a:rPr>
            <a:t>Справа, розгляд якої відповідно до ГПК здійснюється колегією суддів в обов’язковому порядку, розглядається постійною колегією суддів відповідного суду, до складу якої входить визначений ЄСІТС суддя-доповідач. </a:t>
          </a:r>
          <a:endParaRPr lang="en-US">
            <a:latin typeface="Bahnschrift Light" panose="020B0502040204020203" pitchFamily="34" charset="0"/>
          </a:endParaRPr>
        </a:p>
      </dgm:t>
    </dgm:pt>
    <dgm:pt modelId="{DE9F475B-FCB0-4BA5-BD65-CB8C1C47BECD}" type="parTrans" cxnId="{B946CD26-801F-4261-8D4A-31F45571D2EC}">
      <dgm:prSet/>
      <dgm:spPr/>
      <dgm:t>
        <a:bodyPr/>
        <a:lstStyle/>
        <a:p>
          <a:endParaRPr lang="en-US">
            <a:latin typeface="Bahnschrift Light" panose="020B0502040204020203" pitchFamily="34" charset="0"/>
          </a:endParaRPr>
        </a:p>
      </dgm:t>
    </dgm:pt>
    <dgm:pt modelId="{D9E30ECB-EC2D-4D37-8F53-7C9A0C92F160}" type="sibTrans" cxnId="{B946CD26-801F-4261-8D4A-31F45571D2EC}">
      <dgm:prSet/>
      <dgm:spPr/>
      <dgm:t>
        <a:bodyPr/>
        <a:lstStyle/>
        <a:p>
          <a:endParaRPr lang="en-US">
            <a:latin typeface="Bahnschrift Light" panose="020B0502040204020203" pitchFamily="34" charset="0"/>
          </a:endParaRPr>
        </a:p>
      </dgm:t>
    </dgm:pt>
    <dgm:pt modelId="{456A8CB2-CE83-42A6-89BC-3E220022ADCE}" type="pres">
      <dgm:prSet presAssocID="{ED1267FC-EAD1-4F7D-9A7F-41AEB72F9516}" presName="linear" presStyleCnt="0">
        <dgm:presLayoutVars>
          <dgm:animLvl val="lvl"/>
          <dgm:resizeHandles val="exact"/>
        </dgm:presLayoutVars>
      </dgm:prSet>
      <dgm:spPr/>
    </dgm:pt>
    <dgm:pt modelId="{E7F3B061-5ACD-4F98-8674-8742EB71C830}" type="pres">
      <dgm:prSet presAssocID="{EA1446B5-365D-4098-A909-1B76C2CDD86D}" presName="parentText" presStyleLbl="node1" presStyleIdx="0" presStyleCnt="4">
        <dgm:presLayoutVars>
          <dgm:chMax val="0"/>
          <dgm:bulletEnabled val="1"/>
        </dgm:presLayoutVars>
      </dgm:prSet>
      <dgm:spPr/>
    </dgm:pt>
    <dgm:pt modelId="{FC8B863C-D18D-4B27-8927-BBE9FD34E7C7}" type="pres">
      <dgm:prSet presAssocID="{EBEC6A01-A186-4E05-BEB6-8388764C7158}" presName="spacer" presStyleCnt="0"/>
      <dgm:spPr/>
    </dgm:pt>
    <dgm:pt modelId="{DF17DC18-CC98-4E67-84BD-DCCEF75054EF}" type="pres">
      <dgm:prSet presAssocID="{35AFC592-9523-4921-9BA4-23D98DDC8002}" presName="parentText" presStyleLbl="node1" presStyleIdx="1" presStyleCnt="4">
        <dgm:presLayoutVars>
          <dgm:chMax val="0"/>
          <dgm:bulletEnabled val="1"/>
        </dgm:presLayoutVars>
      </dgm:prSet>
      <dgm:spPr/>
    </dgm:pt>
    <dgm:pt modelId="{0283AB59-05FA-4B84-8BA7-BF50E47D83FC}" type="pres">
      <dgm:prSet presAssocID="{5CE7C57B-AA77-4D38-AD40-42C92DF499A3}" presName="spacer" presStyleCnt="0"/>
      <dgm:spPr/>
    </dgm:pt>
    <dgm:pt modelId="{80886F51-04CA-47B2-A1EC-5FCD9F7465BE}" type="pres">
      <dgm:prSet presAssocID="{17B2203B-95FE-4C5F-A6CA-D3492BE98B75}" presName="parentText" presStyleLbl="node1" presStyleIdx="2" presStyleCnt="4">
        <dgm:presLayoutVars>
          <dgm:chMax val="0"/>
          <dgm:bulletEnabled val="1"/>
        </dgm:presLayoutVars>
      </dgm:prSet>
      <dgm:spPr/>
    </dgm:pt>
    <dgm:pt modelId="{088A2534-4DAA-4CC8-9355-4AE13DF73E31}" type="pres">
      <dgm:prSet presAssocID="{6A3D3892-B57C-4AB1-839F-4FB30D4BEEF2}" presName="spacer" presStyleCnt="0"/>
      <dgm:spPr/>
    </dgm:pt>
    <dgm:pt modelId="{C7C3C552-9D26-426D-8026-9A2C019CD7BA}" type="pres">
      <dgm:prSet presAssocID="{333750FC-DA43-4658-B9CB-381174F0D553}" presName="parentText" presStyleLbl="node1" presStyleIdx="3" presStyleCnt="4">
        <dgm:presLayoutVars>
          <dgm:chMax val="0"/>
          <dgm:bulletEnabled val="1"/>
        </dgm:presLayoutVars>
      </dgm:prSet>
      <dgm:spPr/>
    </dgm:pt>
  </dgm:ptLst>
  <dgm:cxnLst>
    <dgm:cxn modelId="{1BFF4F0C-0AE2-4AD1-89F9-1186F4963392}" type="presOf" srcId="{35AFC592-9523-4921-9BA4-23D98DDC8002}" destId="{DF17DC18-CC98-4E67-84BD-DCCEF75054EF}" srcOrd="0" destOrd="0" presId="urn:microsoft.com/office/officeart/2005/8/layout/vList2"/>
    <dgm:cxn modelId="{58054323-0816-48EB-8645-344579CCBB44}" type="presOf" srcId="{ED1267FC-EAD1-4F7D-9A7F-41AEB72F9516}" destId="{456A8CB2-CE83-42A6-89BC-3E220022ADCE}" srcOrd="0" destOrd="0" presId="urn:microsoft.com/office/officeart/2005/8/layout/vList2"/>
    <dgm:cxn modelId="{B946CD26-801F-4261-8D4A-31F45571D2EC}" srcId="{ED1267FC-EAD1-4F7D-9A7F-41AEB72F9516}" destId="{333750FC-DA43-4658-B9CB-381174F0D553}" srcOrd="3" destOrd="0" parTransId="{DE9F475B-FCB0-4BA5-BD65-CB8C1C47BECD}" sibTransId="{D9E30ECB-EC2D-4D37-8F53-7C9A0C92F160}"/>
    <dgm:cxn modelId="{EBFAB630-843E-458D-BE70-16561BB3599B}" type="presOf" srcId="{333750FC-DA43-4658-B9CB-381174F0D553}" destId="{C7C3C552-9D26-426D-8026-9A2C019CD7BA}" srcOrd="0" destOrd="0" presId="urn:microsoft.com/office/officeart/2005/8/layout/vList2"/>
    <dgm:cxn modelId="{33901F32-5F32-4987-B29F-9ABCB5CF8B8D}" srcId="{ED1267FC-EAD1-4F7D-9A7F-41AEB72F9516}" destId="{35AFC592-9523-4921-9BA4-23D98DDC8002}" srcOrd="1" destOrd="0" parTransId="{8B951D43-EA7D-475E-9FBE-CB3602FEC405}" sibTransId="{5CE7C57B-AA77-4D38-AD40-42C92DF499A3}"/>
    <dgm:cxn modelId="{9E143260-1A4C-4DFE-8CFD-977A4DD756EB}" srcId="{ED1267FC-EAD1-4F7D-9A7F-41AEB72F9516}" destId="{EA1446B5-365D-4098-A909-1B76C2CDD86D}" srcOrd="0" destOrd="0" parTransId="{8CBFA121-21E3-4F8D-A8DA-BDBEDC58399D}" sibTransId="{EBEC6A01-A186-4E05-BEB6-8388764C7158}"/>
    <dgm:cxn modelId="{16D5428C-7068-40B9-B38A-D9451C06DA1E}" srcId="{ED1267FC-EAD1-4F7D-9A7F-41AEB72F9516}" destId="{17B2203B-95FE-4C5F-A6CA-D3492BE98B75}" srcOrd="2" destOrd="0" parTransId="{AE1D552B-5159-4CDB-A67B-BC50887F6093}" sibTransId="{6A3D3892-B57C-4AB1-839F-4FB30D4BEEF2}"/>
    <dgm:cxn modelId="{5ACC1FCA-752D-4F92-AC53-31D10DA6F5E4}" type="presOf" srcId="{17B2203B-95FE-4C5F-A6CA-D3492BE98B75}" destId="{80886F51-04CA-47B2-A1EC-5FCD9F7465BE}" srcOrd="0" destOrd="0" presId="urn:microsoft.com/office/officeart/2005/8/layout/vList2"/>
    <dgm:cxn modelId="{8FCA56CE-51CD-4D28-B6C7-0EEDD68BFD54}" type="presOf" srcId="{EA1446B5-365D-4098-A909-1B76C2CDD86D}" destId="{E7F3B061-5ACD-4F98-8674-8742EB71C830}" srcOrd="0" destOrd="0" presId="urn:microsoft.com/office/officeart/2005/8/layout/vList2"/>
    <dgm:cxn modelId="{8E9A6BA3-FB55-4D09-84E9-0DBCA9AD3657}" type="presParOf" srcId="{456A8CB2-CE83-42A6-89BC-3E220022ADCE}" destId="{E7F3B061-5ACD-4F98-8674-8742EB71C830}" srcOrd="0" destOrd="0" presId="urn:microsoft.com/office/officeart/2005/8/layout/vList2"/>
    <dgm:cxn modelId="{48378B3C-565B-45FD-A9DE-010253E3DA6C}" type="presParOf" srcId="{456A8CB2-CE83-42A6-89BC-3E220022ADCE}" destId="{FC8B863C-D18D-4B27-8927-BBE9FD34E7C7}" srcOrd="1" destOrd="0" presId="urn:microsoft.com/office/officeart/2005/8/layout/vList2"/>
    <dgm:cxn modelId="{20865F1A-B44C-45FE-BDFB-C628E155EA02}" type="presParOf" srcId="{456A8CB2-CE83-42A6-89BC-3E220022ADCE}" destId="{DF17DC18-CC98-4E67-84BD-DCCEF75054EF}" srcOrd="2" destOrd="0" presId="urn:microsoft.com/office/officeart/2005/8/layout/vList2"/>
    <dgm:cxn modelId="{6351C9B4-C194-48BC-AF21-33C8A232395E}" type="presParOf" srcId="{456A8CB2-CE83-42A6-89BC-3E220022ADCE}" destId="{0283AB59-05FA-4B84-8BA7-BF50E47D83FC}" srcOrd="3" destOrd="0" presId="urn:microsoft.com/office/officeart/2005/8/layout/vList2"/>
    <dgm:cxn modelId="{52A3552A-2ECA-4FA5-A8AA-10BAF54C4253}" type="presParOf" srcId="{456A8CB2-CE83-42A6-89BC-3E220022ADCE}" destId="{80886F51-04CA-47B2-A1EC-5FCD9F7465BE}" srcOrd="4" destOrd="0" presId="urn:microsoft.com/office/officeart/2005/8/layout/vList2"/>
    <dgm:cxn modelId="{692BC4D7-ED44-401D-AB49-BE25840DAB64}" type="presParOf" srcId="{456A8CB2-CE83-42A6-89BC-3E220022ADCE}" destId="{088A2534-4DAA-4CC8-9355-4AE13DF73E31}" srcOrd="5" destOrd="0" presId="urn:microsoft.com/office/officeart/2005/8/layout/vList2"/>
    <dgm:cxn modelId="{BC8AD522-669C-4847-87DE-73B909F803C4}" type="presParOf" srcId="{456A8CB2-CE83-42A6-89BC-3E220022ADCE}" destId="{C7C3C552-9D26-426D-8026-9A2C019CD7BA}"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8D7CA991-93DB-48EA-B124-D8D2F28774A1}" type="doc">
      <dgm:prSet loTypeId="urn:microsoft.com/office/officeart/2005/8/layout/process4" loCatId="process" qsTypeId="urn:microsoft.com/office/officeart/2005/8/quickstyle/simple1" qsCatId="simple" csTypeId="urn:microsoft.com/office/officeart/2005/8/colors/colorful1" csCatId="colorful"/>
      <dgm:spPr/>
      <dgm:t>
        <a:bodyPr/>
        <a:lstStyle/>
        <a:p>
          <a:endParaRPr lang="en-US"/>
        </a:p>
      </dgm:t>
    </dgm:pt>
    <dgm:pt modelId="{7388F70C-F3C6-4347-84F1-A2A72F0E8991}">
      <dgm:prSet/>
      <dgm:spPr/>
      <dgm:t>
        <a:bodyPr/>
        <a:lstStyle/>
        <a:p>
          <a:r>
            <a:rPr lang="ru-RU"/>
            <a:t>Особливості розподілу судових справ встановлюються Положенням про Єдину судову інформаційно-телекомунікаційну систему. Частиною десятою ст. 15 Закону України «Про судоустрій і статус суддів» встановлено, що Положення про Єдину судову інформаційну (автоматизовану) систему затверджується Вищою радою правосуддя за поданням Державної судової адміністрації України та після консультацій з Радою суддів України.</a:t>
          </a:r>
          <a:endParaRPr lang="en-US"/>
        </a:p>
      </dgm:t>
    </dgm:pt>
    <dgm:pt modelId="{A36267C2-20B2-4958-A787-CCF7962F4C67}" type="parTrans" cxnId="{4DD61896-3AA8-4C19-B2A1-40E54CB6541E}">
      <dgm:prSet/>
      <dgm:spPr/>
      <dgm:t>
        <a:bodyPr/>
        <a:lstStyle/>
        <a:p>
          <a:endParaRPr lang="en-US"/>
        </a:p>
      </dgm:t>
    </dgm:pt>
    <dgm:pt modelId="{7B020298-15BE-4152-B76B-495BF8A53587}" type="sibTrans" cxnId="{4DD61896-3AA8-4C19-B2A1-40E54CB6541E}">
      <dgm:prSet/>
      <dgm:spPr/>
      <dgm:t>
        <a:bodyPr/>
        <a:lstStyle/>
        <a:p>
          <a:endParaRPr lang="en-US"/>
        </a:p>
      </dgm:t>
    </dgm:pt>
    <dgm:pt modelId="{B18C3B63-6227-4C32-917F-416903A2528A}">
      <dgm:prSet/>
      <dgm:spPr/>
      <dgm:t>
        <a:bodyPr/>
        <a:lstStyle/>
        <a:p>
          <a:r>
            <a:rPr lang="ru-RU"/>
            <a:t>Статтею 33 ГПК визначено загальні принципи одноособового або колегіального розгляду справи суддями господарських судів та суддями Вищого суду з питань інтелектуальної власності.  Своєю чергою, порядок вирішення питань при колегіальному розгляді справи визначено статтею 34 ГПК.</a:t>
          </a:r>
          <a:endParaRPr lang="en-US"/>
        </a:p>
      </dgm:t>
    </dgm:pt>
    <dgm:pt modelId="{3DBA5283-CC87-49C9-AD9A-12C4D6223404}" type="parTrans" cxnId="{2E2F429F-EBF7-4F03-95CB-CBCC0D133B38}">
      <dgm:prSet/>
      <dgm:spPr/>
      <dgm:t>
        <a:bodyPr/>
        <a:lstStyle/>
        <a:p>
          <a:endParaRPr lang="en-US"/>
        </a:p>
      </dgm:t>
    </dgm:pt>
    <dgm:pt modelId="{AE7F908D-290D-47DC-8A77-FB457B79B62D}" type="sibTrans" cxnId="{2E2F429F-EBF7-4F03-95CB-CBCC0D133B38}">
      <dgm:prSet/>
      <dgm:spPr/>
      <dgm:t>
        <a:bodyPr/>
        <a:lstStyle/>
        <a:p>
          <a:endParaRPr lang="en-US"/>
        </a:p>
      </dgm:t>
    </dgm:pt>
    <dgm:pt modelId="{1964D9B1-DE2E-4547-B356-E3F831A946F9}">
      <dgm:prSet/>
      <dgm:spPr/>
      <dgm:t>
        <a:bodyPr/>
        <a:lstStyle/>
        <a:p>
          <a:r>
            <a:rPr lang="ru-RU"/>
            <a:t>Статтями 35, 36, 36, 37, 38, 39, 40 ГПК встановлені підстави, які зумовлюють причини відводу (самовідводу) судді господарського суду, а також секретаря судового засідання, експерта, спеціаліста, перекладача. </a:t>
          </a:r>
          <a:endParaRPr lang="en-US"/>
        </a:p>
      </dgm:t>
    </dgm:pt>
    <dgm:pt modelId="{9A50B3DC-9411-44DB-B5BB-13121AFE88DA}" type="parTrans" cxnId="{F45F9EE4-E5A3-42E5-867C-1C303665D284}">
      <dgm:prSet/>
      <dgm:spPr/>
      <dgm:t>
        <a:bodyPr/>
        <a:lstStyle/>
        <a:p>
          <a:endParaRPr lang="en-US"/>
        </a:p>
      </dgm:t>
    </dgm:pt>
    <dgm:pt modelId="{20102323-95E0-4B9D-92D0-7098EF7740F0}" type="sibTrans" cxnId="{F45F9EE4-E5A3-42E5-867C-1C303665D284}">
      <dgm:prSet/>
      <dgm:spPr/>
      <dgm:t>
        <a:bodyPr/>
        <a:lstStyle/>
        <a:p>
          <a:endParaRPr lang="en-US"/>
        </a:p>
      </dgm:t>
    </dgm:pt>
    <dgm:pt modelId="{5D1C6237-8F40-4636-95B8-D7AA6DC9415B}" type="pres">
      <dgm:prSet presAssocID="{8D7CA991-93DB-48EA-B124-D8D2F28774A1}" presName="Name0" presStyleCnt="0">
        <dgm:presLayoutVars>
          <dgm:dir/>
          <dgm:animLvl val="lvl"/>
          <dgm:resizeHandles val="exact"/>
        </dgm:presLayoutVars>
      </dgm:prSet>
      <dgm:spPr/>
    </dgm:pt>
    <dgm:pt modelId="{8129430E-C763-4478-88CD-3121F2BFADCA}" type="pres">
      <dgm:prSet presAssocID="{1964D9B1-DE2E-4547-B356-E3F831A946F9}" presName="boxAndChildren" presStyleCnt="0"/>
      <dgm:spPr/>
    </dgm:pt>
    <dgm:pt modelId="{39267A54-194E-48A2-A4C7-3A6795E6482E}" type="pres">
      <dgm:prSet presAssocID="{1964D9B1-DE2E-4547-B356-E3F831A946F9}" presName="parentTextBox" presStyleLbl="node1" presStyleIdx="0" presStyleCnt="3"/>
      <dgm:spPr/>
    </dgm:pt>
    <dgm:pt modelId="{1D8EADBF-AC11-46DE-A52E-86F9F01095FD}" type="pres">
      <dgm:prSet presAssocID="{AE7F908D-290D-47DC-8A77-FB457B79B62D}" presName="sp" presStyleCnt="0"/>
      <dgm:spPr/>
    </dgm:pt>
    <dgm:pt modelId="{5380D7C7-45EE-4393-A708-241EFAEF657A}" type="pres">
      <dgm:prSet presAssocID="{B18C3B63-6227-4C32-917F-416903A2528A}" presName="arrowAndChildren" presStyleCnt="0"/>
      <dgm:spPr/>
    </dgm:pt>
    <dgm:pt modelId="{F9091E1A-4B75-47F9-8019-150CCB2363C4}" type="pres">
      <dgm:prSet presAssocID="{B18C3B63-6227-4C32-917F-416903A2528A}" presName="parentTextArrow" presStyleLbl="node1" presStyleIdx="1" presStyleCnt="3"/>
      <dgm:spPr/>
    </dgm:pt>
    <dgm:pt modelId="{756B2E70-E27F-412A-9688-C305567A60E7}" type="pres">
      <dgm:prSet presAssocID="{7B020298-15BE-4152-B76B-495BF8A53587}" presName="sp" presStyleCnt="0"/>
      <dgm:spPr/>
    </dgm:pt>
    <dgm:pt modelId="{D6734E22-2E32-4D4F-BD5F-DA5A2AD5AA02}" type="pres">
      <dgm:prSet presAssocID="{7388F70C-F3C6-4347-84F1-A2A72F0E8991}" presName="arrowAndChildren" presStyleCnt="0"/>
      <dgm:spPr/>
    </dgm:pt>
    <dgm:pt modelId="{67FEF45B-96EF-40D1-A5EA-6E654CDAEA5A}" type="pres">
      <dgm:prSet presAssocID="{7388F70C-F3C6-4347-84F1-A2A72F0E8991}" presName="parentTextArrow" presStyleLbl="node1" presStyleIdx="2" presStyleCnt="3"/>
      <dgm:spPr/>
    </dgm:pt>
  </dgm:ptLst>
  <dgm:cxnLst>
    <dgm:cxn modelId="{28D79023-32E0-4460-B62A-4B0493042923}" type="presOf" srcId="{7388F70C-F3C6-4347-84F1-A2A72F0E8991}" destId="{67FEF45B-96EF-40D1-A5EA-6E654CDAEA5A}" srcOrd="0" destOrd="0" presId="urn:microsoft.com/office/officeart/2005/8/layout/process4"/>
    <dgm:cxn modelId="{B5C0054A-EE93-4F77-BEFF-573297D4FACD}" type="presOf" srcId="{1964D9B1-DE2E-4547-B356-E3F831A946F9}" destId="{39267A54-194E-48A2-A4C7-3A6795E6482E}" srcOrd="0" destOrd="0" presId="urn:microsoft.com/office/officeart/2005/8/layout/process4"/>
    <dgm:cxn modelId="{4DD61896-3AA8-4C19-B2A1-40E54CB6541E}" srcId="{8D7CA991-93DB-48EA-B124-D8D2F28774A1}" destId="{7388F70C-F3C6-4347-84F1-A2A72F0E8991}" srcOrd="0" destOrd="0" parTransId="{A36267C2-20B2-4958-A787-CCF7962F4C67}" sibTransId="{7B020298-15BE-4152-B76B-495BF8A53587}"/>
    <dgm:cxn modelId="{2E2F429F-EBF7-4F03-95CB-CBCC0D133B38}" srcId="{8D7CA991-93DB-48EA-B124-D8D2F28774A1}" destId="{B18C3B63-6227-4C32-917F-416903A2528A}" srcOrd="1" destOrd="0" parTransId="{3DBA5283-CC87-49C9-AD9A-12C4D6223404}" sibTransId="{AE7F908D-290D-47DC-8A77-FB457B79B62D}"/>
    <dgm:cxn modelId="{B8355FB9-1BFE-475E-A585-1B299E424879}" type="presOf" srcId="{8D7CA991-93DB-48EA-B124-D8D2F28774A1}" destId="{5D1C6237-8F40-4636-95B8-D7AA6DC9415B}" srcOrd="0" destOrd="0" presId="urn:microsoft.com/office/officeart/2005/8/layout/process4"/>
    <dgm:cxn modelId="{F45F9EE4-E5A3-42E5-867C-1C303665D284}" srcId="{8D7CA991-93DB-48EA-B124-D8D2F28774A1}" destId="{1964D9B1-DE2E-4547-B356-E3F831A946F9}" srcOrd="2" destOrd="0" parTransId="{9A50B3DC-9411-44DB-B5BB-13121AFE88DA}" sibTransId="{20102323-95E0-4B9D-92D0-7098EF7740F0}"/>
    <dgm:cxn modelId="{9EC7B0EA-F382-45E5-A21E-48EE515FCB27}" type="presOf" srcId="{B18C3B63-6227-4C32-917F-416903A2528A}" destId="{F9091E1A-4B75-47F9-8019-150CCB2363C4}" srcOrd="0" destOrd="0" presId="urn:microsoft.com/office/officeart/2005/8/layout/process4"/>
    <dgm:cxn modelId="{4E7D77E7-2CE9-4304-ABDF-2E2418A386DC}" type="presParOf" srcId="{5D1C6237-8F40-4636-95B8-D7AA6DC9415B}" destId="{8129430E-C763-4478-88CD-3121F2BFADCA}" srcOrd="0" destOrd="0" presId="urn:microsoft.com/office/officeart/2005/8/layout/process4"/>
    <dgm:cxn modelId="{B5F67FC9-B935-4087-9028-1F3E29149A04}" type="presParOf" srcId="{8129430E-C763-4478-88CD-3121F2BFADCA}" destId="{39267A54-194E-48A2-A4C7-3A6795E6482E}" srcOrd="0" destOrd="0" presId="urn:microsoft.com/office/officeart/2005/8/layout/process4"/>
    <dgm:cxn modelId="{FD638ADB-C31D-4B03-A1BE-66F1180DF967}" type="presParOf" srcId="{5D1C6237-8F40-4636-95B8-D7AA6DC9415B}" destId="{1D8EADBF-AC11-46DE-A52E-86F9F01095FD}" srcOrd="1" destOrd="0" presId="urn:microsoft.com/office/officeart/2005/8/layout/process4"/>
    <dgm:cxn modelId="{1716A4ED-95DB-487D-9378-9240CBDC1EDC}" type="presParOf" srcId="{5D1C6237-8F40-4636-95B8-D7AA6DC9415B}" destId="{5380D7C7-45EE-4393-A708-241EFAEF657A}" srcOrd="2" destOrd="0" presId="urn:microsoft.com/office/officeart/2005/8/layout/process4"/>
    <dgm:cxn modelId="{9F154356-D5AD-4202-8A92-F55B8544D956}" type="presParOf" srcId="{5380D7C7-45EE-4393-A708-241EFAEF657A}" destId="{F9091E1A-4B75-47F9-8019-150CCB2363C4}" srcOrd="0" destOrd="0" presId="urn:microsoft.com/office/officeart/2005/8/layout/process4"/>
    <dgm:cxn modelId="{AD14CFF9-C9D1-4A37-9858-C773D3956B5C}" type="presParOf" srcId="{5D1C6237-8F40-4636-95B8-D7AA6DC9415B}" destId="{756B2E70-E27F-412A-9688-C305567A60E7}" srcOrd="3" destOrd="0" presId="urn:microsoft.com/office/officeart/2005/8/layout/process4"/>
    <dgm:cxn modelId="{F9D931F8-3FE8-4A49-BA0E-865E776BF696}" type="presParOf" srcId="{5D1C6237-8F40-4636-95B8-D7AA6DC9415B}" destId="{D6734E22-2E32-4D4F-BD5F-DA5A2AD5AA02}" srcOrd="4" destOrd="0" presId="urn:microsoft.com/office/officeart/2005/8/layout/process4"/>
    <dgm:cxn modelId="{1654FD3C-CB38-4720-AA05-8F729AE99E84}" type="presParOf" srcId="{D6734E22-2E32-4D4F-BD5F-DA5A2AD5AA02}" destId="{67FEF45B-96EF-40D1-A5EA-6E654CDAEA5A}"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7E37F003-D4FF-4A8E-94B2-06083B97B278}" type="doc">
      <dgm:prSet loTypeId="urn:microsoft.com/office/officeart/2005/8/layout/process1" loCatId="process" qsTypeId="urn:microsoft.com/office/officeart/2005/8/quickstyle/simple1" qsCatId="simple" csTypeId="urn:microsoft.com/office/officeart/2005/8/colors/colorful5" csCatId="colorful"/>
      <dgm:spPr/>
      <dgm:t>
        <a:bodyPr/>
        <a:lstStyle/>
        <a:p>
          <a:endParaRPr lang="en-US"/>
        </a:p>
      </dgm:t>
    </dgm:pt>
    <dgm:pt modelId="{44DF083D-5886-40F3-931C-1F946C43EB8B}">
      <dgm:prSet/>
      <dgm:spPr/>
      <dgm:t>
        <a:bodyPr/>
        <a:lstStyle/>
        <a:p>
          <a:r>
            <a:rPr lang="uk-UA" baseline="0">
              <a:effectLst>
                <a:outerShdw blurRad="38100" dist="38100" dir="2700000" algn="tl">
                  <a:srgbClr val="000000">
                    <a:alpha val="43137"/>
                  </a:srgbClr>
                </a:outerShdw>
              </a:effectLst>
              <a:latin typeface="Bahnschrift Light" panose="020B0502040204020203" pitchFamily="34" charset="0"/>
            </a:rPr>
            <a:t>1)  він є членом сім’ї або близьким родичем (чоловік, дружина, батько, мати, вітчим, мачуха, син, дочка, пасинок, падчерка, брат, сестра, дід, баба, внук, внучка, усиновлювач чи усиновлений, опікун чи піклувальник, член сім’ї або близький родич цих осіб) сторони або інших учасників судового процесу, або осіб, які надавали стороні або іншим учасникам справи правничу допомогу у цій справі, або іншого судді, який входить до складу суду, що розглядає чи розглядав справу; </a:t>
          </a:r>
          <a:endParaRPr lang="en-US">
            <a:effectLst>
              <a:outerShdw blurRad="38100" dist="38100" dir="2700000" algn="tl">
                <a:srgbClr val="000000">
                  <a:alpha val="43137"/>
                </a:srgbClr>
              </a:outerShdw>
            </a:effectLst>
            <a:latin typeface="Bahnschrift Light" panose="020B0502040204020203" pitchFamily="34" charset="0"/>
          </a:endParaRPr>
        </a:p>
      </dgm:t>
    </dgm:pt>
    <dgm:pt modelId="{205B0EA3-3605-4EB5-B281-2C723E62B623}" type="parTrans" cxnId="{F2EF9A7B-ABA4-4924-8132-637DAC519046}">
      <dgm:prSet/>
      <dgm:spPr/>
      <dgm:t>
        <a:bodyPr/>
        <a:lstStyle/>
        <a:p>
          <a:endParaRPr lang="en-US">
            <a:effectLst>
              <a:outerShdw blurRad="38100" dist="38100" dir="2700000" algn="tl">
                <a:srgbClr val="000000">
                  <a:alpha val="43137"/>
                </a:srgbClr>
              </a:outerShdw>
            </a:effectLst>
            <a:latin typeface="Bahnschrift Light" panose="020B0502040204020203" pitchFamily="34" charset="0"/>
          </a:endParaRPr>
        </a:p>
      </dgm:t>
    </dgm:pt>
    <dgm:pt modelId="{DE9ADCCE-FEF4-4549-B187-A2874F2F311F}" type="sibTrans" cxnId="{F2EF9A7B-ABA4-4924-8132-637DAC519046}">
      <dgm:prSet/>
      <dgm:spPr/>
      <dgm:t>
        <a:bodyPr/>
        <a:lstStyle/>
        <a:p>
          <a:endParaRPr lang="en-US">
            <a:effectLst>
              <a:outerShdw blurRad="38100" dist="38100" dir="2700000" algn="tl">
                <a:srgbClr val="000000">
                  <a:alpha val="43137"/>
                </a:srgbClr>
              </a:outerShdw>
            </a:effectLst>
            <a:latin typeface="Bahnschrift Light" panose="020B0502040204020203" pitchFamily="34" charset="0"/>
          </a:endParaRPr>
        </a:p>
      </dgm:t>
    </dgm:pt>
    <dgm:pt modelId="{E4EB3796-54BB-47B2-A852-79B66E11CB9A}">
      <dgm:prSet/>
      <dgm:spPr/>
      <dgm:t>
        <a:bodyPr/>
        <a:lstStyle/>
        <a:p>
          <a:r>
            <a:rPr lang="uk-UA" baseline="0">
              <a:effectLst>
                <a:outerShdw blurRad="38100" dist="38100" dir="2700000" algn="tl">
                  <a:srgbClr val="000000">
                    <a:alpha val="43137"/>
                  </a:srgbClr>
                </a:outerShdw>
              </a:effectLst>
              <a:latin typeface="Bahnschrift Light" panose="020B0502040204020203" pitchFamily="34" charset="0"/>
            </a:rPr>
            <a:t>2)  він брав участь у справі як свідок, експерт, спеціаліст, перекладач, представник, адвокат, секретар судового засідання, або надавав стороні чи іншим учасникам справи правничу допомогу в цій чи іншій справі; </a:t>
          </a:r>
          <a:endParaRPr lang="en-US">
            <a:effectLst>
              <a:outerShdw blurRad="38100" dist="38100" dir="2700000" algn="tl">
                <a:srgbClr val="000000">
                  <a:alpha val="43137"/>
                </a:srgbClr>
              </a:outerShdw>
            </a:effectLst>
            <a:latin typeface="Bahnschrift Light" panose="020B0502040204020203" pitchFamily="34" charset="0"/>
          </a:endParaRPr>
        </a:p>
      </dgm:t>
    </dgm:pt>
    <dgm:pt modelId="{859244CC-FBCB-4864-A5DE-6BF2E25AE0D6}" type="parTrans" cxnId="{13595344-6E16-4942-A1EF-ADE9549967E6}">
      <dgm:prSet/>
      <dgm:spPr/>
      <dgm:t>
        <a:bodyPr/>
        <a:lstStyle/>
        <a:p>
          <a:endParaRPr lang="en-US">
            <a:effectLst>
              <a:outerShdw blurRad="38100" dist="38100" dir="2700000" algn="tl">
                <a:srgbClr val="000000">
                  <a:alpha val="43137"/>
                </a:srgbClr>
              </a:outerShdw>
            </a:effectLst>
            <a:latin typeface="Bahnschrift Light" panose="020B0502040204020203" pitchFamily="34" charset="0"/>
          </a:endParaRPr>
        </a:p>
      </dgm:t>
    </dgm:pt>
    <dgm:pt modelId="{07CA2641-B2DF-44BD-BD58-8996C88E3216}" type="sibTrans" cxnId="{13595344-6E16-4942-A1EF-ADE9549967E6}">
      <dgm:prSet/>
      <dgm:spPr/>
      <dgm:t>
        <a:bodyPr/>
        <a:lstStyle/>
        <a:p>
          <a:endParaRPr lang="en-US">
            <a:effectLst>
              <a:outerShdw blurRad="38100" dist="38100" dir="2700000" algn="tl">
                <a:srgbClr val="000000">
                  <a:alpha val="43137"/>
                </a:srgbClr>
              </a:outerShdw>
            </a:effectLst>
            <a:latin typeface="Bahnschrift Light" panose="020B0502040204020203" pitchFamily="34" charset="0"/>
          </a:endParaRPr>
        </a:p>
      </dgm:t>
    </dgm:pt>
    <dgm:pt modelId="{FD279F06-0C20-4ED9-B063-DFFBB4EDD27E}">
      <dgm:prSet/>
      <dgm:spPr/>
      <dgm:t>
        <a:bodyPr/>
        <a:lstStyle/>
        <a:p>
          <a:r>
            <a:rPr lang="uk-UA" baseline="0">
              <a:effectLst>
                <a:outerShdw blurRad="38100" dist="38100" dir="2700000" algn="tl">
                  <a:srgbClr val="000000">
                    <a:alpha val="43137"/>
                  </a:srgbClr>
                </a:outerShdw>
              </a:effectLst>
              <a:latin typeface="Bahnschrift Light" panose="020B0502040204020203" pitchFamily="34" charset="0"/>
            </a:rPr>
            <a:t>3)  він прямо чи побічно заінтересований у результаті розгляду справи; 4)  було порушено порядок визначення судді для розгляду справи;</a:t>
          </a:r>
          <a:endParaRPr lang="en-US">
            <a:effectLst>
              <a:outerShdw blurRad="38100" dist="38100" dir="2700000" algn="tl">
                <a:srgbClr val="000000">
                  <a:alpha val="43137"/>
                </a:srgbClr>
              </a:outerShdw>
            </a:effectLst>
            <a:latin typeface="Bahnschrift Light" panose="020B0502040204020203" pitchFamily="34" charset="0"/>
          </a:endParaRPr>
        </a:p>
      </dgm:t>
    </dgm:pt>
    <dgm:pt modelId="{17004BB1-47D8-41FE-973F-E24D0756A99A}" type="parTrans" cxnId="{D59BE560-1B2D-41FC-BD55-525B349BFD87}">
      <dgm:prSet/>
      <dgm:spPr/>
      <dgm:t>
        <a:bodyPr/>
        <a:lstStyle/>
        <a:p>
          <a:endParaRPr lang="en-US">
            <a:effectLst>
              <a:outerShdw blurRad="38100" dist="38100" dir="2700000" algn="tl">
                <a:srgbClr val="000000">
                  <a:alpha val="43137"/>
                </a:srgbClr>
              </a:outerShdw>
            </a:effectLst>
            <a:latin typeface="Bahnschrift Light" panose="020B0502040204020203" pitchFamily="34" charset="0"/>
          </a:endParaRPr>
        </a:p>
      </dgm:t>
    </dgm:pt>
    <dgm:pt modelId="{6B61D59C-AB88-4FBD-BA22-F88843249298}" type="sibTrans" cxnId="{D59BE560-1B2D-41FC-BD55-525B349BFD87}">
      <dgm:prSet/>
      <dgm:spPr/>
      <dgm:t>
        <a:bodyPr/>
        <a:lstStyle/>
        <a:p>
          <a:endParaRPr lang="en-US">
            <a:effectLst>
              <a:outerShdw blurRad="38100" dist="38100" dir="2700000" algn="tl">
                <a:srgbClr val="000000">
                  <a:alpha val="43137"/>
                </a:srgbClr>
              </a:outerShdw>
            </a:effectLst>
            <a:latin typeface="Bahnschrift Light" panose="020B0502040204020203" pitchFamily="34" charset="0"/>
          </a:endParaRPr>
        </a:p>
      </dgm:t>
    </dgm:pt>
    <dgm:pt modelId="{975CEA97-B167-4714-A0BE-74B38D7F8FB4}">
      <dgm:prSet/>
      <dgm:spPr/>
      <dgm:t>
        <a:bodyPr/>
        <a:lstStyle/>
        <a:p>
          <a:r>
            <a:rPr lang="uk-UA" baseline="0">
              <a:effectLst>
                <a:outerShdw blurRad="38100" dist="38100" dir="2700000" algn="tl">
                  <a:srgbClr val="000000">
                    <a:alpha val="43137"/>
                  </a:srgbClr>
                </a:outerShdw>
              </a:effectLst>
              <a:latin typeface="Bahnschrift Light" panose="020B0502040204020203" pitchFamily="34" charset="0"/>
            </a:rPr>
            <a:t>5)  є інші обставини, які викликають сумнів у неупередженості або об’єктивності судді</a:t>
          </a:r>
          <a:endParaRPr lang="en-US">
            <a:effectLst>
              <a:outerShdw blurRad="38100" dist="38100" dir="2700000" algn="tl">
                <a:srgbClr val="000000">
                  <a:alpha val="43137"/>
                </a:srgbClr>
              </a:outerShdw>
            </a:effectLst>
            <a:latin typeface="Bahnschrift Light" panose="020B0502040204020203" pitchFamily="34" charset="0"/>
          </a:endParaRPr>
        </a:p>
      </dgm:t>
    </dgm:pt>
    <dgm:pt modelId="{64F04D3A-775B-473E-A029-E1D0DD6F9DD8}" type="parTrans" cxnId="{E6CA6776-E36E-4C84-83C1-D6B89C3FDD17}">
      <dgm:prSet/>
      <dgm:spPr/>
      <dgm:t>
        <a:bodyPr/>
        <a:lstStyle/>
        <a:p>
          <a:endParaRPr lang="en-US">
            <a:effectLst>
              <a:outerShdw blurRad="38100" dist="38100" dir="2700000" algn="tl">
                <a:srgbClr val="000000">
                  <a:alpha val="43137"/>
                </a:srgbClr>
              </a:outerShdw>
            </a:effectLst>
            <a:latin typeface="Bahnschrift Light" panose="020B0502040204020203" pitchFamily="34" charset="0"/>
          </a:endParaRPr>
        </a:p>
      </dgm:t>
    </dgm:pt>
    <dgm:pt modelId="{C68710B5-76B3-4C15-AF68-AA07D2CE6C56}" type="sibTrans" cxnId="{E6CA6776-E36E-4C84-83C1-D6B89C3FDD17}">
      <dgm:prSet/>
      <dgm:spPr/>
      <dgm:t>
        <a:bodyPr/>
        <a:lstStyle/>
        <a:p>
          <a:endParaRPr lang="en-US">
            <a:effectLst>
              <a:outerShdw blurRad="38100" dist="38100" dir="2700000" algn="tl">
                <a:srgbClr val="000000">
                  <a:alpha val="43137"/>
                </a:srgbClr>
              </a:outerShdw>
            </a:effectLst>
            <a:latin typeface="Bahnschrift Light" panose="020B0502040204020203" pitchFamily="34" charset="0"/>
          </a:endParaRPr>
        </a:p>
      </dgm:t>
    </dgm:pt>
    <dgm:pt modelId="{DB32BC7A-3917-4405-8503-5537B70370CF}" type="pres">
      <dgm:prSet presAssocID="{7E37F003-D4FF-4A8E-94B2-06083B97B278}" presName="Name0" presStyleCnt="0">
        <dgm:presLayoutVars>
          <dgm:dir/>
          <dgm:resizeHandles val="exact"/>
        </dgm:presLayoutVars>
      </dgm:prSet>
      <dgm:spPr/>
    </dgm:pt>
    <dgm:pt modelId="{E3A52CEC-E74C-4C48-90B3-D2DA26E7BA74}" type="pres">
      <dgm:prSet presAssocID="{44DF083D-5886-40F3-931C-1F946C43EB8B}" presName="node" presStyleLbl="node1" presStyleIdx="0" presStyleCnt="4">
        <dgm:presLayoutVars>
          <dgm:bulletEnabled val="1"/>
        </dgm:presLayoutVars>
      </dgm:prSet>
      <dgm:spPr/>
    </dgm:pt>
    <dgm:pt modelId="{80DD5440-80C4-4235-9EAD-5272F8398399}" type="pres">
      <dgm:prSet presAssocID="{DE9ADCCE-FEF4-4549-B187-A2874F2F311F}" presName="sibTrans" presStyleLbl="sibTrans2D1" presStyleIdx="0" presStyleCnt="3"/>
      <dgm:spPr/>
    </dgm:pt>
    <dgm:pt modelId="{916E3EE1-5ACC-4B53-B0D7-7C8F626AD63B}" type="pres">
      <dgm:prSet presAssocID="{DE9ADCCE-FEF4-4549-B187-A2874F2F311F}" presName="connectorText" presStyleLbl="sibTrans2D1" presStyleIdx="0" presStyleCnt="3"/>
      <dgm:spPr/>
    </dgm:pt>
    <dgm:pt modelId="{B1302FC3-64D8-4FB0-B90B-B50DD297237C}" type="pres">
      <dgm:prSet presAssocID="{E4EB3796-54BB-47B2-A852-79B66E11CB9A}" presName="node" presStyleLbl="node1" presStyleIdx="1" presStyleCnt="4">
        <dgm:presLayoutVars>
          <dgm:bulletEnabled val="1"/>
        </dgm:presLayoutVars>
      </dgm:prSet>
      <dgm:spPr/>
    </dgm:pt>
    <dgm:pt modelId="{919E3D6B-ABDE-4CA1-8657-159192AA9647}" type="pres">
      <dgm:prSet presAssocID="{07CA2641-B2DF-44BD-BD58-8996C88E3216}" presName="sibTrans" presStyleLbl="sibTrans2D1" presStyleIdx="1" presStyleCnt="3"/>
      <dgm:spPr/>
    </dgm:pt>
    <dgm:pt modelId="{6D5AEE8B-26EC-4153-BC4F-835D590AD37F}" type="pres">
      <dgm:prSet presAssocID="{07CA2641-B2DF-44BD-BD58-8996C88E3216}" presName="connectorText" presStyleLbl="sibTrans2D1" presStyleIdx="1" presStyleCnt="3"/>
      <dgm:spPr/>
    </dgm:pt>
    <dgm:pt modelId="{3179CE61-8169-49B7-BDCF-714BD2E70563}" type="pres">
      <dgm:prSet presAssocID="{FD279F06-0C20-4ED9-B063-DFFBB4EDD27E}" presName="node" presStyleLbl="node1" presStyleIdx="2" presStyleCnt="4">
        <dgm:presLayoutVars>
          <dgm:bulletEnabled val="1"/>
        </dgm:presLayoutVars>
      </dgm:prSet>
      <dgm:spPr/>
    </dgm:pt>
    <dgm:pt modelId="{43862C11-E3C2-4C3D-BA9D-1E6F45D9C52C}" type="pres">
      <dgm:prSet presAssocID="{6B61D59C-AB88-4FBD-BA22-F88843249298}" presName="sibTrans" presStyleLbl="sibTrans2D1" presStyleIdx="2" presStyleCnt="3"/>
      <dgm:spPr/>
    </dgm:pt>
    <dgm:pt modelId="{37EAA16C-32E8-41DE-BE25-56B9FA6247DF}" type="pres">
      <dgm:prSet presAssocID="{6B61D59C-AB88-4FBD-BA22-F88843249298}" presName="connectorText" presStyleLbl="sibTrans2D1" presStyleIdx="2" presStyleCnt="3"/>
      <dgm:spPr/>
    </dgm:pt>
    <dgm:pt modelId="{E5234E7D-BDD6-4A08-B177-769DE0EEB643}" type="pres">
      <dgm:prSet presAssocID="{975CEA97-B167-4714-A0BE-74B38D7F8FB4}" presName="node" presStyleLbl="node1" presStyleIdx="3" presStyleCnt="4">
        <dgm:presLayoutVars>
          <dgm:bulletEnabled val="1"/>
        </dgm:presLayoutVars>
      </dgm:prSet>
      <dgm:spPr/>
    </dgm:pt>
  </dgm:ptLst>
  <dgm:cxnLst>
    <dgm:cxn modelId="{103E0F04-8215-4EC6-A9D7-A43A1D48D85F}" type="presOf" srcId="{975CEA97-B167-4714-A0BE-74B38D7F8FB4}" destId="{E5234E7D-BDD6-4A08-B177-769DE0EEB643}" srcOrd="0" destOrd="0" presId="urn:microsoft.com/office/officeart/2005/8/layout/process1"/>
    <dgm:cxn modelId="{48698925-8430-482B-9971-5D03071DA826}" type="presOf" srcId="{6B61D59C-AB88-4FBD-BA22-F88843249298}" destId="{37EAA16C-32E8-41DE-BE25-56B9FA6247DF}" srcOrd="1" destOrd="0" presId="urn:microsoft.com/office/officeart/2005/8/layout/process1"/>
    <dgm:cxn modelId="{50A58230-3725-4F0D-98A6-2AB77EEE3C48}" type="presOf" srcId="{FD279F06-0C20-4ED9-B063-DFFBB4EDD27E}" destId="{3179CE61-8169-49B7-BDCF-714BD2E70563}" srcOrd="0" destOrd="0" presId="urn:microsoft.com/office/officeart/2005/8/layout/process1"/>
    <dgm:cxn modelId="{9BC2B537-42AC-4473-9924-25E79EA92647}" type="presOf" srcId="{07CA2641-B2DF-44BD-BD58-8996C88E3216}" destId="{919E3D6B-ABDE-4CA1-8657-159192AA9647}" srcOrd="0" destOrd="0" presId="urn:microsoft.com/office/officeart/2005/8/layout/process1"/>
    <dgm:cxn modelId="{D59BE560-1B2D-41FC-BD55-525B349BFD87}" srcId="{7E37F003-D4FF-4A8E-94B2-06083B97B278}" destId="{FD279F06-0C20-4ED9-B063-DFFBB4EDD27E}" srcOrd="2" destOrd="0" parTransId="{17004BB1-47D8-41FE-973F-E24D0756A99A}" sibTransId="{6B61D59C-AB88-4FBD-BA22-F88843249298}"/>
    <dgm:cxn modelId="{13595344-6E16-4942-A1EF-ADE9549967E6}" srcId="{7E37F003-D4FF-4A8E-94B2-06083B97B278}" destId="{E4EB3796-54BB-47B2-A852-79B66E11CB9A}" srcOrd="1" destOrd="0" parTransId="{859244CC-FBCB-4864-A5DE-6BF2E25AE0D6}" sibTransId="{07CA2641-B2DF-44BD-BD58-8996C88E3216}"/>
    <dgm:cxn modelId="{36014B6A-DBED-4439-971C-1D2570E4B29E}" type="presOf" srcId="{DE9ADCCE-FEF4-4549-B187-A2874F2F311F}" destId="{916E3EE1-5ACC-4B53-B0D7-7C8F626AD63B}" srcOrd="1" destOrd="0" presId="urn:microsoft.com/office/officeart/2005/8/layout/process1"/>
    <dgm:cxn modelId="{E6CA6776-E36E-4C84-83C1-D6B89C3FDD17}" srcId="{7E37F003-D4FF-4A8E-94B2-06083B97B278}" destId="{975CEA97-B167-4714-A0BE-74B38D7F8FB4}" srcOrd="3" destOrd="0" parTransId="{64F04D3A-775B-473E-A029-E1D0DD6F9DD8}" sibTransId="{C68710B5-76B3-4C15-AF68-AA07D2CE6C56}"/>
    <dgm:cxn modelId="{F2EF9A7B-ABA4-4924-8132-637DAC519046}" srcId="{7E37F003-D4FF-4A8E-94B2-06083B97B278}" destId="{44DF083D-5886-40F3-931C-1F946C43EB8B}" srcOrd="0" destOrd="0" parTransId="{205B0EA3-3605-4EB5-B281-2C723E62B623}" sibTransId="{DE9ADCCE-FEF4-4549-B187-A2874F2F311F}"/>
    <dgm:cxn modelId="{544D2194-8A29-4D57-8C82-A41C94584204}" type="presOf" srcId="{6B61D59C-AB88-4FBD-BA22-F88843249298}" destId="{43862C11-E3C2-4C3D-BA9D-1E6F45D9C52C}" srcOrd="0" destOrd="0" presId="urn:microsoft.com/office/officeart/2005/8/layout/process1"/>
    <dgm:cxn modelId="{8210CA9F-17F7-4D75-A451-CCD30C88E74F}" type="presOf" srcId="{07CA2641-B2DF-44BD-BD58-8996C88E3216}" destId="{6D5AEE8B-26EC-4153-BC4F-835D590AD37F}" srcOrd="1" destOrd="0" presId="urn:microsoft.com/office/officeart/2005/8/layout/process1"/>
    <dgm:cxn modelId="{D9E0D0A6-AAC3-460C-9B5C-706EF6A69ECE}" type="presOf" srcId="{7E37F003-D4FF-4A8E-94B2-06083B97B278}" destId="{DB32BC7A-3917-4405-8503-5537B70370CF}" srcOrd="0" destOrd="0" presId="urn:microsoft.com/office/officeart/2005/8/layout/process1"/>
    <dgm:cxn modelId="{A8E632AF-2F84-447F-A1A9-E6DEDB481F02}" type="presOf" srcId="{44DF083D-5886-40F3-931C-1F946C43EB8B}" destId="{E3A52CEC-E74C-4C48-90B3-D2DA26E7BA74}" srcOrd="0" destOrd="0" presId="urn:microsoft.com/office/officeart/2005/8/layout/process1"/>
    <dgm:cxn modelId="{68BFFBCA-33DA-44F5-9C73-89192031F59E}" type="presOf" srcId="{DE9ADCCE-FEF4-4549-B187-A2874F2F311F}" destId="{80DD5440-80C4-4235-9EAD-5272F8398399}" srcOrd="0" destOrd="0" presId="urn:microsoft.com/office/officeart/2005/8/layout/process1"/>
    <dgm:cxn modelId="{DF5933EF-555F-4577-B329-59D91D3F07DD}" type="presOf" srcId="{E4EB3796-54BB-47B2-A852-79B66E11CB9A}" destId="{B1302FC3-64D8-4FB0-B90B-B50DD297237C}" srcOrd="0" destOrd="0" presId="urn:microsoft.com/office/officeart/2005/8/layout/process1"/>
    <dgm:cxn modelId="{13B4E154-9008-4FA1-80B7-658F265D82AE}" type="presParOf" srcId="{DB32BC7A-3917-4405-8503-5537B70370CF}" destId="{E3A52CEC-E74C-4C48-90B3-D2DA26E7BA74}" srcOrd="0" destOrd="0" presId="urn:microsoft.com/office/officeart/2005/8/layout/process1"/>
    <dgm:cxn modelId="{94965553-A2E7-482A-B281-A1E6BB4F855C}" type="presParOf" srcId="{DB32BC7A-3917-4405-8503-5537B70370CF}" destId="{80DD5440-80C4-4235-9EAD-5272F8398399}" srcOrd="1" destOrd="0" presId="urn:microsoft.com/office/officeart/2005/8/layout/process1"/>
    <dgm:cxn modelId="{99A0F184-5273-4283-8253-41CF2313B7DE}" type="presParOf" srcId="{80DD5440-80C4-4235-9EAD-5272F8398399}" destId="{916E3EE1-5ACC-4B53-B0D7-7C8F626AD63B}" srcOrd="0" destOrd="0" presId="urn:microsoft.com/office/officeart/2005/8/layout/process1"/>
    <dgm:cxn modelId="{6F7F4681-1644-434F-B0AF-870FE6D3034F}" type="presParOf" srcId="{DB32BC7A-3917-4405-8503-5537B70370CF}" destId="{B1302FC3-64D8-4FB0-B90B-B50DD297237C}" srcOrd="2" destOrd="0" presId="urn:microsoft.com/office/officeart/2005/8/layout/process1"/>
    <dgm:cxn modelId="{C804BAC8-5EDE-4BBA-B12C-D111A269BCB6}" type="presParOf" srcId="{DB32BC7A-3917-4405-8503-5537B70370CF}" destId="{919E3D6B-ABDE-4CA1-8657-159192AA9647}" srcOrd="3" destOrd="0" presId="urn:microsoft.com/office/officeart/2005/8/layout/process1"/>
    <dgm:cxn modelId="{27C5B6DC-52E0-4080-A77B-D21A6D933F68}" type="presParOf" srcId="{919E3D6B-ABDE-4CA1-8657-159192AA9647}" destId="{6D5AEE8B-26EC-4153-BC4F-835D590AD37F}" srcOrd="0" destOrd="0" presId="urn:microsoft.com/office/officeart/2005/8/layout/process1"/>
    <dgm:cxn modelId="{2A69679E-63F5-4120-A79A-4FB9ABF20508}" type="presParOf" srcId="{DB32BC7A-3917-4405-8503-5537B70370CF}" destId="{3179CE61-8169-49B7-BDCF-714BD2E70563}" srcOrd="4" destOrd="0" presId="urn:microsoft.com/office/officeart/2005/8/layout/process1"/>
    <dgm:cxn modelId="{73C1EC27-C522-4AD0-A512-BA51E6D037DD}" type="presParOf" srcId="{DB32BC7A-3917-4405-8503-5537B70370CF}" destId="{43862C11-E3C2-4C3D-BA9D-1E6F45D9C52C}" srcOrd="5" destOrd="0" presId="urn:microsoft.com/office/officeart/2005/8/layout/process1"/>
    <dgm:cxn modelId="{C5DDE1EC-7E96-40AA-A216-B6D9F69BCE15}" type="presParOf" srcId="{43862C11-E3C2-4C3D-BA9D-1E6F45D9C52C}" destId="{37EAA16C-32E8-41DE-BE25-56B9FA6247DF}" srcOrd="0" destOrd="0" presId="urn:microsoft.com/office/officeart/2005/8/layout/process1"/>
    <dgm:cxn modelId="{186878A6-B668-42D2-BA58-D31AE947AED8}" type="presParOf" srcId="{DB32BC7A-3917-4405-8503-5537B70370CF}" destId="{E5234E7D-BDD6-4A08-B177-769DE0EEB643}"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1A697DA0-C6B9-4E1A-AA89-2E2133E6EDB1}" type="doc">
      <dgm:prSet loTypeId="urn:microsoft.com/office/officeart/2018/layout/CircleProcess" loCatId="simpleprocesssa" qsTypeId="urn:microsoft.com/office/officeart/2005/8/quickstyle/simple1" qsCatId="simple" csTypeId="urn:microsoft.com/office/officeart/2005/8/colors/colorful1" csCatId="colorful"/>
      <dgm:spPr/>
      <dgm:t>
        <a:bodyPr/>
        <a:lstStyle/>
        <a:p>
          <a:endParaRPr lang="en-US"/>
        </a:p>
      </dgm:t>
    </dgm:pt>
    <dgm:pt modelId="{229B7706-76A2-4153-B608-5B64D018ED5F}">
      <dgm:prSet custT="1"/>
      <dgm:spPr/>
      <dgm:t>
        <a:bodyPr/>
        <a:lstStyle/>
        <a:p>
          <a:r>
            <a:rPr lang="uk-UA" sz="1400" b="1">
              <a:solidFill>
                <a:schemeClr val="bg1"/>
              </a:solidFill>
              <a:effectLst>
                <a:outerShdw blurRad="38100" dist="38100" dir="2700000" algn="tl">
                  <a:srgbClr val="000000">
                    <a:alpha val="43137"/>
                  </a:srgbClr>
                </a:outerShdw>
              </a:effectLst>
            </a:rPr>
            <a:t>Наведені в частині першій статті 35 ГПК підстави для відводу (самовідводу) судді </a:t>
          </a:r>
          <a:r>
            <a:rPr lang="uk-UA" sz="1400" b="1" i="1">
              <a:solidFill>
                <a:schemeClr val="bg1"/>
              </a:solidFill>
              <a:effectLst>
                <a:outerShdw blurRad="38100" dist="38100" dir="2700000" algn="tl">
                  <a:srgbClr val="000000">
                    <a:alpha val="43137"/>
                  </a:srgbClr>
                </a:outerShdw>
              </a:effectLst>
            </a:rPr>
            <a:t>не має вичерпного характеру обставин </a:t>
          </a:r>
          <a:r>
            <a:rPr lang="uk-UA" sz="1400" b="1">
              <a:solidFill>
                <a:schemeClr val="bg1"/>
              </a:solidFill>
              <a:effectLst>
                <a:outerShdw blurRad="38100" dist="38100" dir="2700000" algn="tl">
                  <a:srgbClr val="000000">
                    <a:alpha val="43137"/>
                  </a:srgbClr>
                </a:outerShdw>
              </a:effectLst>
            </a:rPr>
            <a:t>і передбачає, крім наведених й інші обставини, про це свідчить вказівка, що міститься в частині другій статті 35 ГПК. </a:t>
          </a:r>
          <a:endParaRPr lang="en-US" sz="1400" b="1">
            <a:solidFill>
              <a:schemeClr val="bg1"/>
            </a:solidFill>
            <a:effectLst>
              <a:outerShdw blurRad="38100" dist="38100" dir="2700000" algn="tl">
                <a:srgbClr val="000000">
                  <a:alpha val="43137"/>
                </a:srgbClr>
              </a:outerShdw>
            </a:effectLst>
          </a:endParaRPr>
        </a:p>
      </dgm:t>
    </dgm:pt>
    <dgm:pt modelId="{8BEF86DC-2CB2-40D9-9ED0-37504C200D59}" type="parTrans" cxnId="{DBB3C51C-3B02-4588-878F-517974E544FB}">
      <dgm:prSet/>
      <dgm:spPr/>
      <dgm:t>
        <a:bodyPr/>
        <a:lstStyle/>
        <a:p>
          <a:endParaRPr lang="en-US" sz="3600" b="1">
            <a:solidFill>
              <a:schemeClr val="bg1"/>
            </a:solidFill>
            <a:effectLst>
              <a:outerShdw blurRad="38100" dist="38100" dir="2700000" algn="tl">
                <a:srgbClr val="000000">
                  <a:alpha val="43137"/>
                </a:srgbClr>
              </a:outerShdw>
            </a:effectLst>
          </a:endParaRPr>
        </a:p>
      </dgm:t>
    </dgm:pt>
    <dgm:pt modelId="{DD39BC8A-E731-4614-A30D-DE5888B7A0C4}" type="sibTrans" cxnId="{DBB3C51C-3B02-4588-878F-517974E544FB}">
      <dgm:prSet/>
      <dgm:spPr/>
      <dgm:t>
        <a:bodyPr/>
        <a:lstStyle/>
        <a:p>
          <a:endParaRPr lang="en-US" sz="3600" b="1">
            <a:solidFill>
              <a:schemeClr val="bg1"/>
            </a:solidFill>
            <a:effectLst>
              <a:outerShdw blurRad="38100" dist="38100" dir="2700000" algn="tl">
                <a:srgbClr val="000000">
                  <a:alpha val="43137"/>
                </a:srgbClr>
              </a:outerShdw>
            </a:effectLst>
          </a:endParaRPr>
        </a:p>
      </dgm:t>
    </dgm:pt>
    <dgm:pt modelId="{B26EDB73-4FBE-4846-9AB2-AD2CBA9BC17E}">
      <dgm:prSet custT="1"/>
      <dgm:spPr/>
      <dgm:t>
        <a:bodyPr/>
        <a:lstStyle/>
        <a:p>
          <a:r>
            <a:rPr lang="uk-UA" sz="1400" b="1">
              <a:solidFill>
                <a:schemeClr val="bg1"/>
              </a:solidFill>
              <a:effectLst>
                <a:outerShdw blurRad="38100" dist="38100" dir="2700000" algn="tl">
                  <a:srgbClr val="000000">
                    <a:alpha val="43137"/>
                  </a:srgbClr>
                </a:outerShdw>
              </a:effectLst>
            </a:rPr>
            <a:t>Так, суддя підлягає відводу (самовідводу) також за наявності обставин, встановлених статтею 36 ГПК. До складу суду не можуть входити особи, які є членами сім’ї, родичами між собою чи родичами подружжя.</a:t>
          </a:r>
          <a:endParaRPr lang="en-US" sz="1400" b="1">
            <a:solidFill>
              <a:schemeClr val="bg1"/>
            </a:solidFill>
            <a:effectLst>
              <a:outerShdw blurRad="38100" dist="38100" dir="2700000" algn="tl">
                <a:srgbClr val="000000">
                  <a:alpha val="43137"/>
                </a:srgbClr>
              </a:outerShdw>
            </a:effectLst>
          </a:endParaRPr>
        </a:p>
      </dgm:t>
    </dgm:pt>
    <dgm:pt modelId="{3E7E4594-EDD5-4DC0-A8AD-12D87D147730}" type="parTrans" cxnId="{2ACB3A76-E455-4185-A28B-62EA3CA3B59B}">
      <dgm:prSet/>
      <dgm:spPr/>
      <dgm:t>
        <a:bodyPr/>
        <a:lstStyle/>
        <a:p>
          <a:endParaRPr lang="en-US" sz="3600" b="1">
            <a:solidFill>
              <a:schemeClr val="bg1"/>
            </a:solidFill>
            <a:effectLst>
              <a:outerShdw blurRad="38100" dist="38100" dir="2700000" algn="tl">
                <a:srgbClr val="000000">
                  <a:alpha val="43137"/>
                </a:srgbClr>
              </a:outerShdw>
            </a:effectLst>
          </a:endParaRPr>
        </a:p>
      </dgm:t>
    </dgm:pt>
    <dgm:pt modelId="{D9A5DE28-6B71-4D77-B62C-5D14A6F34562}" type="sibTrans" cxnId="{2ACB3A76-E455-4185-A28B-62EA3CA3B59B}">
      <dgm:prSet/>
      <dgm:spPr/>
      <dgm:t>
        <a:bodyPr/>
        <a:lstStyle/>
        <a:p>
          <a:endParaRPr lang="en-US" sz="3600" b="1">
            <a:solidFill>
              <a:schemeClr val="bg1"/>
            </a:solidFill>
            <a:effectLst>
              <a:outerShdw blurRad="38100" dist="38100" dir="2700000" algn="tl">
                <a:srgbClr val="000000">
                  <a:alpha val="43137"/>
                </a:srgbClr>
              </a:outerShdw>
            </a:effectLst>
          </a:endParaRPr>
        </a:p>
      </dgm:t>
    </dgm:pt>
    <dgm:pt modelId="{CD28DD6C-CA22-4708-B67C-B7DDD6C2E6A6}">
      <dgm:prSet custT="1"/>
      <dgm:spPr/>
      <dgm:t>
        <a:bodyPr/>
        <a:lstStyle/>
        <a:p>
          <a:r>
            <a:rPr lang="uk-UA" sz="1400" b="1">
              <a:solidFill>
                <a:schemeClr val="bg1"/>
              </a:solidFill>
              <a:effectLst>
                <a:outerShdw blurRad="38100" dist="38100" dir="2700000" algn="tl">
                  <a:srgbClr val="000000">
                    <a:alpha val="43137"/>
                  </a:srgbClr>
                </a:outerShdw>
              </a:effectLst>
            </a:rPr>
            <a:t>Водночас </a:t>
          </a:r>
          <a:r>
            <a:rPr lang="uk-UA" sz="1400" b="1" u="sng">
              <a:solidFill>
                <a:schemeClr val="bg1"/>
              </a:solidFill>
              <a:effectLst>
                <a:outerShdw blurRad="38100" dist="38100" dir="2700000" algn="tl">
                  <a:srgbClr val="000000">
                    <a:alpha val="43137"/>
                  </a:srgbClr>
                </a:outerShdw>
              </a:effectLst>
            </a:rPr>
            <a:t>незгода</a:t>
          </a:r>
          <a:r>
            <a:rPr lang="uk-UA" sz="1400" b="1">
              <a:solidFill>
                <a:schemeClr val="bg1"/>
              </a:solidFill>
              <a:effectLst>
                <a:outerShdw blurRad="38100" dist="38100" dir="2700000" algn="tl">
                  <a:srgbClr val="000000">
                    <a:alpha val="43137"/>
                  </a:srgbClr>
                </a:outerShdw>
              </a:effectLst>
            </a:rPr>
            <a:t> </a:t>
          </a:r>
          <a:r>
            <a:rPr lang="uk-UA" sz="1400" b="1" u="sng">
              <a:solidFill>
                <a:schemeClr val="bg1"/>
              </a:solidFill>
              <a:effectLst>
                <a:outerShdw blurRad="38100" dist="38100" dir="2700000" algn="tl">
                  <a:srgbClr val="000000">
                    <a:alpha val="43137"/>
                  </a:srgbClr>
                </a:outerShdw>
              </a:effectLst>
            </a:rPr>
            <a:t>сторони з процесуальними рішеннями судді, рішення або окрема думка судді в інших справах, висловлена публічно думка судді щодо того чи іншого юридичного питання не може бути підставою для відвод</a:t>
          </a:r>
          <a:r>
            <a:rPr lang="uk-UA" sz="1400" b="1">
              <a:solidFill>
                <a:schemeClr val="bg1"/>
              </a:solidFill>
              <a:effectLst>
                <a:outerShdw blurRad="38100" dist="38100" dir="2700000" algn="tl">
                  <a:srgbClr val="000000">
                    <a:alpha val="43137"/>
                  </a:srgbClr>
                </a:outerShdw>
              </a:effectLst>
            </a:rPr>
            <a:t>у (ч. 4 ст. 35 ГПК). </a:t>
          </a:r>
          <a:endParaRPr lang="en-US" sz="1400" b="1">
            <a:solidFill>
              <a:schemeClr val="bg1"/>
            </a:solidFill>
            <a:effectLst>
              <a:outerShdw blurRad="38100" dist="38100" dir="2700000" algn="tl">
                <a:srgbClr val="000000">
                  <a:alpha val="43137"/>
                </a:srgbClr>
              </a:outerShdw>
            </a:effectLst>
          </a:endParaRPr>
        </a:p>
      </dgm:t>
    </dgm:pt>
    <dgm:pt modelId="{2C797C2B-6500-4AAB-B230-7942B5B47ACC}" type="parTrans" cxnId="{92D63BB2-755C-4B74-AB8D-D41A363DD24F}">
      <dgm:prSet/>
      <dgm:spPr/>
      <dgm:t>
        <a:bodyPr/>
        <a:lstStyle/>
        <a:p>
          <a:endParaRPr lang="en-US" sz="3600" b="1">
            <a:solidFill>
              <a:schemeClr val="bg1"/>
            </a:solidFill>
            <a:effectLst>
              <a:outerShdw blurRad="38100" dist="38100" dir="2700000" algn="tl">
                <a:srgbClr val="000000">
                  <a:alpha val="43137"/>
                </a:srgbClr>
              </a:outerShdw>
            </a:effectLst>
          </a:endParaRPr>
        </a:p>
      </dgm:t>
    </dgm:pt>
    <dgm:pt modelId="{5724AB86-7D60-42DC-9389-CCC1720BEBA4}" type="sibTrans" cxnId="{92D63BB2-755C-4B74-AB8D-D41A363DD24F}">
      <dgm:prSet/>
      <dgm:spPr/>
      <dgm:t>
        <a:bodyPr/>
        <a:lstStyle/>
        <a:p>
          <a:endParaRPr lang="en-US" sz="3600" b="1">
            <a:solidFill>
              <a:schemeClr val="bg1"/>
            </a:solidFill>
            <a:effectLst>
              <a:outerShdw blurRad="38100" dist="38100" dir="2700000" algn="tl">
                <a:srgbClr val="000000">
                  <a:alpha val="43137"/>
                </a:srgbClr>
              </a:outerShdw>
            </a:effectLst>
          </a:endParaRPr>
        </a:p>
      </dgm:t>
    </dgm:pt>
    <dgm:pt modelId="{3A2185A6-636D-4308-A821-8CAECCB7F5BA}" type="pres">
      <dgm:prSet presAssocID="{1A697DA0-C6B9-4E1A-AA89-2E2133E6EDB1}" presName="Name0" presStyleCnt="0">
        <dgm:presLayoutVars>
          <dgm:chMax val="11"/>
          <dgm:chPref val="11"/>
          <dgm:dir/>
          <dgm:resizeHandles/>
        </dgm:presLayoutVars>
      </dgm:prSet>
      <dgm:spPr/>
    </dgm:pt>
    <dgm:pt modelId="{F2150B6E-CDBF-4AE1-83FE-212B24BA4773}" type="pres">
      <dgm:prSet presAssocID="{CD28DD6C-CA22-4708-B67C-B7DDD6C2E6A6}" presName="Accent3" presStyleCnt="0"/>
      <dgm:spPr/>
    </dgm:pt>
    <dgm:pt modelId="{0B0C0673-380B-4B24-8E1B-D8DF59F9E191}" type="pres">
      <dgm:prSet presAssocID="{CD28DD6C-CA22-4708-B67C-B7DDD6C2E6A6}" presName="Accent" presStyleLbl="node1" presStyleIdx="0" presStyleCnt="6"/>
      <dgm:spPr/>
    </dgm:pt>
    <dgm:pt modelId="{092B5779-00EB-43BB-85AA-A070D56ECF8F}" type="pres">
      <dgm:prSet presAssocID="{CD28DD6C-CA22-4708-B67C-B7DDD6C2E6A6}" presName="ParentBackground3" presStyleCnt="0"/>
      <dgm:spPr/>
    </dgm:pt>
    <dgm:pt modelId="{E8A102FA-7526-42B3-BFAE-39A1829992A0}" type="pres">
      <dgm:prSet presAssocID="{CD28DD6C-CA22-4708-B67C-B7DDD6C2E6A6}" presName="ParentBackground" presStyleLbl="node1" presStyleIdx="1" presStyleCnt="6"/>
      <dgm:spPr/>
    </dgm:pt>
    <dgm:pt modelId="{DFB1162F-4515-428A-B11A-DABBA01B851D}" type="pres">
      <dgm:prSet presAssocID="{CD28DD6C-CA22-4708-B67C-B7DDD6C2E6A6}" presName="Parent3" presStyleLbl="fgAcc0" presStyleIdx="0" presStyleCnt="0">
        <dgm:presLayoutVars>
          <dgm:chMax val="1"/>
          <dgm:chPref val="1"/>
          <dgm:bulletEnabled val="1"/>
        </dgm:presLayoutVars>
      </dgm:prSet>
      <dgm:spPr/>
    </dgm:pt>
    <dgm:pt modelId="{6D97261A-2F6E-4ABE-A02D-5BF5D832A921}" type="pres">
      <dgm:prSet presAssocID="{B26EDB73-4FBE-4846-9AB2-AD2CBA9BC17E}" presName="Accent2" presStyleCnt="0"/>
      <dgm:spPr/>
    </dgm:pt>
    <dgm:pt modelId="{82344EA6-F9CD-48A5-95D1-EA70B5D98DA1}" type="pres">
      <dgm:prSet presAssocID="{B26EDB73-4FBE-4846-9AB2-AD2CBA9BC17E}" presName="Accent" presStyleLbl="node1" presStyleIdx="2" presStyleCnt="6"/>
      <dgm:spPr/>
    </dgm:pt>
    <dgm:pt modelId="{79B658FF-2468-4913-A8A9-DB10CC2F401E}" type="pres">
      <dgm:prSet presAssocID="{B26EDB73-4FBE-4846-9AB2-AD2CBA9BC17E}" presName="ParentBackground2" presStyleCnt="0"/>
      <dgm:spPr/>
    </dgm:pt>
    <dgm:pt modelId="{95B6F55C-B1DB-42E0-8E53-49E46C4554FD}" type="pres">
      <dgm:prSet presAssocID="{B26EDB73-4FBE-4846-9AB2-AD2CBA9BC17E}" presName="ParentBackground" presStyleLbl="node1" presStyleIdx="3" presStyleCnt="6"/>
      <dgm:spPr/>
    </dgm:pt>
    <dgm:pt modelId="{C0EFE0D9-5F9E-4ED5-A945-BB1099190E79}" type="pres">
      <dgm:prSet presAssocID="{B26EDB73-4FBE-4846-9AB2-AD2CBA9BC17E}" presName="Parent2" presStyleLbl="fgAcc0" presStyleIdx="0" presStyleCnt="0">
        <dgm:presLayoutVars>
          <dgm:chMax val="1"/>
          <dgm:chPref val="1"/>
          <dgm:bulletEnabled val="1"/>
        </dgm:presLayoutVars>
      </dgm:prSet>
      <dgm:spPr/>
    </dgm:pt>
    <dgm:pt modelId="{DF8841BD-25BD-4FB6-A371-B8BFBE8C48F6}" type="pres">
      <dgm:prSet presAssocID="{229B7706-76A2-4153-B608-5B64D018ED5F}" presName="Accent1" presStyleCnt="0"/>
      <dgm:spPr/>
    </dgm:pt>
    <dgm:pt modelId="{D5F378CE-47EB-41EC-A9F0-ED151EA09BBA}" type="pres">
      <dgm:prSet presAssocID="{229B7706-76A2-4153-B608-5B64D018ED5F}" presName="Accent" presStyleLbl="node1" presStyleIdx="4" presStyleCnt="6"/>
      <dgm:spPr/>
    </dgm:pt>
    <dgm:pt modelId="{12A10467-BED2-4662-A5B6-F9B4982A3864}" type="pres">
      <dgm:prSet presAssocID="{229B7706-76A2-4153-B608-5B64D018ED5F}" presName="ParentBackground1" presStyleCnt="0"/>
      <dgm:spPr/>
    </dgm:pt>
    <dgm:pt modelId="{F827A1E0-3528-4F70-94D9-F2549E46C2A0}" type="pres">
      <dgm:prSet presAssocID="{229B7706-76A2-4153-B608-5B64D018ED5F}" presName="ParentBackground" presStyleLbl="node1" presStyleIdx="5" presStyleCnt="6"/>
      <dgm:spPr/>
    </dgm:pt>
    <dgm:pt modelId="{A1450D9C-2E94-469E-A8B2-67ABE2833D40}" type="pres">
      <dgm:prSet presAssocID="{229B7706-76A2-4153-B608-5B64D018ED5F}" presName="Parent1" presStyleLbl="fgAcc0" presStyleIdx="0" presStyleCnt="0">
        <dgm:presLayoutVars>
          <dgm:chMax val="1"/>
          <dgm:chPref val="1"/>
          <dgm:bulletEnabled val="1"/>
        </dgm:presLayoutVars>
      </dgm:prSet>
      <dgm:spPr/>
    </dgm:pt>
  </dgm:ptLst>
  <dgm:cxnLst>
    <dgm:cxn modelId="{DBB3C51C-3B02-4588-878F-517974E544FB}" srcId="{1A697DA0-C6B9-4E1A-AA89-2E2133E6EDB1}" destId="{229B7706-76A2-4153-B608-5B64D018ED5F}" srcOrd="0" destOrd="0" parTransId="{8BEF86DC-2CB2-40D9-9ED0-37504C200D59}" sibTransId="{DD39BC8A-E731-4614-A30D-DE5888B7A0C4}"/>
    <dgm:cxn modelId="{58515928-E2B7-4907-B1FE-1C1C3CA493E4}" type="presOf" srcId="{CD28DD6C-CA22-4708-B67C-B7DDD6C2E6A6}" destId="{E8A102FA-7526-42B3-BFAE-39A1829992A0}" srcOrd="0" destOrd="0" presId="urn:microsoft.com/office/officeart/2018/layout/CircleProcess"/>
    <dgm:cxn modelId="{2DA47750-4EF7-41FF-8FE9-B371E7AF7A38}" type="presOf" srcId="{CD28DD6C-CA22-4708-B67C-B7DDD6C2E6A6}" destId="{DFB1162F-4515-428A-B11A-DABBA01B851D}" srcOrd="1" destOrd="0" presId="urn:microsoft.com/office/officeart/2018/layout/CircleProcess"/>
    <dgm:cxn modelId="{2ACB3A76-E455-4185-A28B-62EA3CA3B59B}" srcId="{1A697DA0-C6B9-4E1A-AA89-2E2133E6EDB1}" destId="{B26EDB73-4FBE-4846-9AB2-AD2CBA9BC17E}" srcOrd="1" destOrd="0" parTransId="{3E7E4594-EDD5-4DC0-A8AD-12D87D147730}" sibTransId="{D9A5DE28-6B71-4D77-B62C-5D14A6F34562}"/>
    <dgm:cxn modelId="{F723C594-3C05-4C3C-B456-31253BF0BD12}" type="presOf" srcId="{229B7706-76A2-4153-B608-5B64D018ED5F}" destId="{F827A1E0-3528-4F70-94D9-F2549E46C2A0}" srcOrd="0" destOrd="0" presId="urn:microsoft.com/office/officeart/2018/layout/CircleProcess"/>
    <dgm:cxn modelId="{26F7A596-F01F-4F51-8BDA-EDA0D595E2D7}" type="presOf" srcId="{229B7706-76A2-4153-B608-5B64D018ED5F}" destId="{A1450D9C-2E94-469E-A8B2-67ABE2833D40}" srcOrd="1" destOrd="0" presId="urn:microsoft.com/office/officeart/2018/layout/CircleProcess"/>
    <dgm:cxn modelId="{EC284897-9A2B-495F-BBD0-DDE56C68921B}" type="presOf" srcId="{B26EDB73-4FBE-4846-9AB2-AD2CBA9BC17E}" destId="{95B6F55C-B1DB-42E0-8E53-49E46C4554FD}" srcOrd="0" destOrd="0" presId="urn:microsoft.com/office/officeart/2018/layout/CircleProcess"/>
    <dgm:cxn modelId="{8D2041AA-4089-4CA8-9B7D-DB0A05B6187C}" type="presOf" srcId="{B26EDB73-4FBE-4846-9AB2-AD2CBA9BC17E}" destId="{C0EFE0D9-5F9E-4ED5-A945-BB1099190E79}" srcOrd="1" destOrd="0" presId="urn:microsoft.com/office/officeart/2018/layout/CircleProcess"/>
    <dgm:cxn modelId="{92D63BB2-755C-4B74-AB8D-D41A363DD24F}" srcId="{1A697DA0-C6B9-4E1A-AA89-2E2133E6EDB1}" destId="{CD28DD6C-CA22-4708-B67C-B7DDD6C2E6A6}" srcOrd="2" destOrd="0" parTransId="{2C797C2B-6500-4AAB-B230-7942B5B47ACC}" sibTransId="{5724AB86-7D60-42DC-9389-CCC1720BEBA4}"/>
    <dgm:cxn modelId="{3B7042E7-633A-4EFE-B896-0CE4D20BABFD}" type="presOf" srcId="{1A697DA0-C6B9-4E1A-AA89-2E2133E6EDB1}" destId="{3A2185A6-636D-4308-A821-8CAECCB7F5BA}" srcOrd="0" destOrd="0" presId="urn:microsoft.com/office/officeart/2018/layout/CircleProcess"/>
    <dgm:cxn modelId="{55480112-DAF1-4872-AEBD-BE0ECF2B837A}" type="presParOf" srcId="{3A2185A6-636D-4308-A821-8CAECCB7F5BA}" destId="{F2150B6E-CDBF-4AE1-83FE-212B24BA4773}" srcOrd="0" destOrd="0" presId="urn:microsoft.com/office/officeart/2018/layout/CircleProcess"/>
    <dgm:cxn modelId="{E80C343D-59D0-4CB1-9752-0032B737F96E}" type="presParOf" srcId="{F2150B6E-CDBF-4AE1-83FE-212B24BA4773}" destId="{0B0C0673-380B-4B24-8E1B-D8DF59F9E191}" srcOrd="0" destOrd="0" presId="urn:microsoft.com/office/officeart/2018/layout/CircleProcess"/>
    <dgm:cxn modelId="{E1B9110D-AC04-45D4-BEC3-C8B4A545DC73}" type="presParOf" srcId="{3A2185A6-636D-4308-A821-8CAECCB7F5BA}" destId="{092B5779-00EB-43BB-85AA-A070D56ECF8F}" srcOrd="1" destOrd="0" presId="urn:microsoft.com/office/officeart/2018/layout/CircleProcess"/>
    <dgm:cxn modelId="{FA100800-2741-449C-8200-BAA8D626942C}" type="presParOf" srcId="{092B5779-00EB-43BB-85AA-A070D56ECF8F}" destId="{E8A102FA-7526-42B3-BFAE-39A1829992A0}" srcOrd="0" destOrd="0" presId="urn:microsoft.com/office/officeart/2018/layout/CircleProcess"/>
    <dgm:cxn modelId="{01DCE163-D26D-402F-83FB-D3D8BE8683D0}" type="presParOf" srcId="{3A2185A6-636D-4308-A821-8CAECCB7F5BA}" destId="{DFB1162F-4515-428A-B11A-DABBA01B851D}" srcOrd="2" destOrd="0" presId="urn:microsoft.com/office/officeart/2018/layout/CircleProcess"/>
    <dgm:cxn modelId="{C21CEE37-1596-41C4-88E3-4E7189101D4A}" type="presParOf" srcId="{3A2185A6-636D-4308-A821-8CAECCB7F5BA}" destId="{6D97261A-2F6E-4ABE-A02D-5BF5D832A921}" srcOrd="3" destOrd="0" presId="urn:microsoft.com/office/officeart/2018/layout/CircleProcess"/>
    <dgm:cxn modelId="{68BD6F25-4986-4D9E-A13E-1E6F91293A28}" type="presParOf" srcId="{6D97261A-2F6E-4ABE-A02D-5BF5D832A921}" destId="{82344EA6-F9CD-48A5-95D1-EA70B5D98DA1}" srcOrd="0" destOrd="0" presId="urn:microsoft.com/office/officeart/2018/layout/CircleProcess"/>
    <dgm:cxn modelId="{25ECFA74-D086-48E6-8F1A-4EA221D38C3D}" type="presParOf" srcId="{3A2185A6-636D-4308-A821-8CAECCB7F5BA}" destId="{79B658FF-2468-4913-A8A9-DB10CC2F401E}" srcOrd="4" destOrd="0" presId="urn:microsoft.com/office/officeart/2018/layout/CircleProcess"/>
    <dgm:cxn modelId="{FF155F6E-2438-4801-8310-E6A1E2C8F406}" type="presParOf" srcId="{79B658FF-2468-4913-A8A9-DB10CC2F401E}" destId="{95B6F55C-B1DB-42E0-8E53-49E46C4554FD}" srcOrd="0" destOrd="0" presId="urn:microsoft.com/office/officeart/2018/layout/CircleProcess"/>
    <dgm:cxn modelId="{C28A994C-B0F8-4C2C-9D21-B62CBC047C86}" type="presParOf" srcId="{3A2185A6-636D-4308-A821-8CAECCB7F5BA}" destId="{C0EFE0D9-5F9E-4ED5-A945-BB1099190E79}" srcOrd="5" destOrd="0" presId="urn:microsoft.com/office/officeart/2018/layout/CircleProcess"/>
    <dgm:cxn modelId="{34EFAB56-1B5F-41F2-82CE-0003F9C7E599}" type="presParOf" srcId="{3A2185A6-636D-4308-A821-8CAECCB7F5BA}" destId="{DF8841BD-25BD-4FB6-A371-B8BFBE8C48F6}" srcOrd="6" destOrd="0" presId="urn:microsoft.com/office/officeart/2018/layout/CircleProcess"/>
    <dgm:cxn modelId="{C1B200D5-25E1-490E-838B-905987D2A674}" type="presParOf" srcId="{DF8841BD-25BD-4FB6-A371-B8BFBE8C48F6}" destId="{D5F378CE-47EB-41EC-A9F0-ED151EA09BBA}" srcOrd="0" destOrd="0" presId="urn:microsoft.com/office/officeart/2018/layout/CircleProcess"/>
    <dgm:cxn modelId="{F23BC717-BDBB-4281-ACD9-909495523354}" type="presParOf" srcId="{3A2185A6-636D-4308-A821-8CAECCB7F5BA}" destId="{12A10467-BED2-4662-A5B6-F9B4982A3864}" srcOrd="7" destOrd="0" presId="urn:microsoft.com/office/officeart/2018/layout/CircleProcess"/>
    <dgm:cxn modelId="{FB6533B1-A7AB-4E71-B379-56DE91246CDC}" type="presParOf" srcId="{12A10467-BED2-4662-A5B6-F9B4982A3864}" destId="{F827A1E0-3528-4F70-94D9-F2549E46C2A0}" srcOrd="0" destOrd="0" presId="urn:microsoft.com/office/officeart/2018/layout/CircleProcess"/>
    <dgm:cxn modelId="{C190C5DD-3EF8-4551-AA99-5C725349E797}" type="presParOf" srcId="{3A2185A6-636D-4308-A821-8CAECCB7F5BA}" destId="{A1450D9C-2E94-469E-A8B2-67ABE2833D40}" srcOrd="8" destOrd="0" presId="urn:microsoft.com/office/officeart/2018/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7B3EC4-B856-447A-BDC2-76CB83739BFB}"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2BE57F82-4F1E-4E35-81ED-04C27B5403CB}">
      <dgm:prSet/>
      <dgm:spPr/>
      <dgm:t>
        <a:bodyPr/>
        <a:lstStyle/>
        <a:p>
          <a:r>
            <a:rPr lang="uk-UA"/>
            <a:t>♦  юридичні особи;</a:t>
          </a:r>
          <a:endParaRPr lang="en-US"/>
        </a:p>
      </dgm:t>
    </dgm:pt>
    <dgm:pt modelId="{A09FEC68-9FFC-4F22-BE72-3ACFDC0D9F42}" type="parTrans" cxnId="{316D486D-0C61-48E7-8125-BC7EBB8FDB2C}">
      <dgm:prSet/>
      <dgm:spPr/>
      <dgm:t>
        <a:bodyPr/>
        <a:lstStyle/>
        <a:p>
          <a:endParaRPr lang="en-US"/>
        </a:p>
      </dgm:t>
    </dgm:pt>
    <dgm:pt modelId="{837B8E0B-3F11-45DA-A2A4-4DD5D320F582}" type="sibTrans" cxnId="{316D486D-0C61-48E7-8125-BC7EBB8FDB2C}">
      <dgm:prSet/>
      <dgm:spPr/>
      <dgm:t>
        <a:bodyPr/>
        <a:lstStyle/>
        <a:p>
          <a:endParaRPr lang="en-US"/>
        </a:p>
      </dgm:t>
    </dgm:pt>
    <dgm:pt modelId="{98C33898-4750-4721-81E9-78159CB1968F}">
      <dgm:prSet/>
      <dgm:spPr/>
      <dgm:t>
        <a:bodyPr/>
        <a:lstStyle/>
        <a:p>
          <a:r>
            <a:rPr lang="uk-UA"/>
            <a:t>♦  фізичні особи – підприємці;</a:t>
          </a:r>
          <a:endParaRPr lang="en-US"/>
        </a:p>
      </dgm:t>
    </dgm:pt>
    <dgm:pt modelId="{B8B94EDF-D97D-45B7-AD0F-3AA1D45C0DC1}" type="parTrans" cxnId="{46441E9E-C380-421A-8003-4E1D89A8C245}">
      <dgm:prSet/>
      <dgm:spPr/>
      <dgm:t>
        <a:bodyPr/>
        <a:lstStyle/>
        <a:p>
          <a:endParaRPr lang="en-US"/>
        </a:p>
      </dgm:t>
    </dgm:pt>
    <dgm:pt modelId="{E71F6521-D99B-4B75-AD5D-34089C72CB8F}" type="sibTrans" cxnId="{46441E9E-C380-421A-8003-4E1D89A8C245}">
      <dgm:prSet/>
      <dgm:spPr/>
      <dgm:t>
        <a:bodyPr/>
        <a:lstStyle/>
        <a:p>
          <a:endParaRPr lang="en-US"/>
        </a:p>
      </dgm:t>
    </dgm:pt>
    <dgm:pt modelId="{3501E7A0-81CE-4564-BBD8-40F9ED415496}">
      <dgm:prSet/>
      <dgm:spPr/>
      <dgm:t>
        <a:bodyPr/>
        <a:lstStyle/>
        <a:p>
          <a:r>
            <a:rPr lang="uk-UA"/>
            <a:t>♦  фізичні особи, які не є підприємцями; </a:t>
          </a:r>
          <a:endParaRPr lang="en-US"/>
        </a:p>
      </dgm:t>
    </dgm:pt>
    <dgm:pt modelId="{A4C4E2E2-47DC-48E7-A7D3-BCEADD4F4AE1}" type="parTrans" cxnId="{792CBFBB-554F-44D3-90ED-39D591222FC5}">
      <dgm:prSet/>
      <dgm:spPr/>
      <dgm:t>
        <a:bodyPr/>
        <a:lstStyle/>
        <a:p>
          <a:endParaRPr lang="en-US"/>
        </a:p>
      </dgm:t>
    </dgm:pt>
    <dgm:pt modelId="{97D04B78-CC8B-4BF3-8462-2748282CC89C}" type="sibTrans" cxnId="{792CBFBB-554F-44D3-90ED-39D591222FC5}">
      <dgm:prSet/>
      <dgm:spPr/>
      <dgm:t>
        <a:bodyPr/>
        <a:lstStyle/>
        <a:p>
          <a:endParaRPr lang="en-US"/>
        </a:p>
      </dgm:t>
    </dgm:pt>
    <dgm:pt modelId="{354A3D73-EE2B-4896-B8FC-C6BB3B70ED07}">
      <dgm:prSet/>
      <dgm:spPr/>
      <dgm:t>
        <a:bodyPr/>
        <a:lstStyle/>
        <a:p>
          <a:r>
            <a:rPr lang="uk-UA"/>
            <a:t>♦  державні органи, органи місцевого самоврядування (ч. 2 ст. 4); </a:t>
          </a:r>
          <a:endParaRPr lang="en-US"/>
        </a:p>
      </dgm:t>
    </dgm:pt>
    <dgm:pt modelId="{93417AB8-3020-4D44-B68C-C98F1BFE67FE}" type="parTrans" cxnId="{91679BF6-11FA-43AD-9A8C-A4818E64264B}">
      <dgm:prSet/>
      <dgm:spPr/>
      <dgm:t>
        <a:bodyPr/>
        <a:lstStyle/>
        <a:p>
          <a:endParaRPr lang="en-US"/>
        </a:p>
      </dgm:t>
    </dgm:pt>
    <dgm:pt modelId="{0D1E4E04-A985-43D5-A806-4F3E6833F540}" type="sibTrans" cxnId="{91679BF6-11FA-43AD-9A8C-A4818E64264B}">
      <dgm:prSet/>
      <dgm:spPr/>
      <dgm:t>
        <a:bodyPr/>
        <a:lstStyle/>
        <a:p>
          <a:endParaRPr lang="en-US"/>
        </a:p>
      </dgm:t>
    </dgm:pt>
    <dgm:pt modelId="{E651EB5E-E2A9-4D7B-929F-76CA7ABB4793}">
      <dgm:prSet/>
      <dgm:spPr/>
      <dgm:t>
        <a:bodyPr/>
        <a:lstStyle/>
        <a:p>
          <a:r>
            <a:rPr lang="uk-UA"/>
            <a:t>♦  особи, яким законом надано право звертатися до суду в інтересах інших осіб (ч. 3 ст. 4). </a:t>
          </a:r>
          <a:endParaRPr lang="en-US"/>
        </a:p>
      </dgm:t>
    </dgm:pt>
    <dgm:pt modelId="{C014A0FE-03ED-471E-BB8C-42E3C9B864E0}" type="parTrans" cxnId="{95F9CF2B-41DF-4320-B03A-9F05513AFDB4}">
      <dgm:prSet/>
      <dgm:spPr/>
      <dgm:t>
        <a:bodyPr/>
        <a:lstStyle/>
        <a:p>
          <a:endParaRPr lang="en-US"/>
        </a:p>
      </dgm:t>
    </dgm:pt>
    <dgm:pt modelId="{8F71086B-6942-460D-BF65-B9B7107B7736}" type="sibTrans" cxnId="{95F9CF2B-41DF-4320-B03A-9F05513AFDB4}">
      <dgm:prSet/>
      <dgm:spPr/>
      <dgm:t>
        <a:bodyPr/>
        <a:lstStyle/>
        <a:p>
          <a:endParaRPr lang="en-US"/>
        </a:p>
      </dgm:t>
    </dgm:pt>
    <dgm:pt modelId="{A149FD05-6625-4CD8-9848-FC6661F9D73F}" type="pres">
      <dgm:prSet presAssocID="{A77B3EC4-B856-447A-BDC2-76CB83739BFB}" presName="linear" presStyleCnt="0">
        <dgm:presLayoutVars>
          <dgm:animLvl val="lvl"/>
          <dgm:resizeHandles val="exact"/>
        </dgm:presLayoutVars>
      </dgm:prSet>
      <dgm:spPr/>
    </dgm:pt>
    <dgm:pt modelId="{ACB805CA-57A7-479F-A2C0-A4FC36D8F8AC}" type="pres">
      <dgm:prSet presAssocID="{2BE57F82-4F1E-4E35-81ED-04C27B5403CB}" presName="parentText" presStyleLbl="node1" presStyleIdx="0" presStyleCnt="5">
        <dgm:presLayoutVars>
          <dgm:chMax val="0"/>
          <dgm:bulletEnabled val="1"/>
        </dgm:presLayoutVars>
      </dgm:prSet>
      <dgm:spPr/>
    </dgm:pt>
    <dgm:pt modelId="{8C29DA5E-2583-4AAF-8BC5-39A257BCFAAD}" type="pres">
      <dgm:prSet presAssocID="{837B8E0B-3F11-45DA-A2A4-4DD5D320F582}" presName="spacer" presStyleCnt="0"/>
      <dgm:spPr/>
    </dgm:pt>
    <dgm:pt modelId="{04D94A63-C14D-4858-8865-657F1A216253}" type="pres">
      <dgm:prSet presAssocID="{98C33898-4750-4721-81E9-78159CB1968F}" presName="parentText" presStyleLbl="node1" presStyleIdx="1" presStyleCnt="5">
        <dgm:presLayoutVars>
          <dgm:chMax val="0"/>
          <dgm:bulletEnabled val="1"/>
        </dgm:presLayoutVars>
      </dgm:prSet>
      <dgm:spPr/>
    </dgm:pt>
    <dgm:pt modelId="{A69DC97D-2166-4111-A300-B91C03A0FDF4}" type="pres">
      <dgm:prSet presAssocID="{E71F6521-D99B-4B75-AD5D-34089C72CB8F}" presName="spacer" presStyleCnt="0"/>
      <dgm:spPr/>
    </dgm:pt>
    <dgm:pt modelId="{13A40E46-EF0D-4DFE-B3F5-CDA1B4411C05}" type="pres">
      <dgm:prSet presAssocID="{3501E7A0-81CE-4564-BBD8-40F9ED415496}" presName="parentText" presStyleLbl="node1" presStyleIdx="2" presStyleCnt="5">
        <dgm:presLayoutVars>
          <dgm:chMax val="0"/>
          <dgm:bulletEnabled val="1"/>
        </dgm:presLayoutVars>
      </dgm:prSet>
      <dgm:spPr/>
    </dgm:pt>
    <dgm:pt modelId="{B8652A44-B2E8-4401-9E4E-110BDB05B1D3}" type="pres">
      <dgm:prSet presAssocID="{97D04B78-CC8B-4BF3-8462-2748282CC89C}" presName="spacer" presStyleCnt="0"/>
      <dgm:spPr/>
    </dgm:pt>
    <dgm:pt modelId="{06A1B36E-0551-4E1B-B2F1-AC7FB36A19AA}" type="pres">
      <dgm:prSet presAssocID="{354A3D73-EE2B-4896-B8FC-C6BB3B70ED07}" presName="parentText" presStyleLbl="node1" presStyleIdx="3" presStyleCnt="5">
        <dgm:presLayoutVars>
          <dgm:chMax val="0"/>
          <dgm:bulletEnabled val="1"/>
        </dgm:presLayoutVars>
      </dgm:prSet>
      <dgm:spPr/>
    </dgm:pt>
    <dgm:pt modelId="{B20C5F09-0D95-4F32-BCB5-7DB257F236F5}" type="pres">
      <dgm:prSet presAssocID="{0D1E4E04-A985-43D5-A806-4F3E6833F540}" presName="spacer" presStyleCnt="0"/>
      <dgm:spPr/>
    </dgm:pt>
    <dgm:pt modelId="{5054D68B-DF0B-416E-83DB-0AFA12E8F0B7}" type="pres">
      <dgm:prSet presAssocID="{E651EB5E-E2A9-4D7B-929F-76CA7ABB4793}" presName="parentText" presStyleLbl="node1" presStyleIdx="4" presStyleCnt="5">
        <dgm:presLayoutVars>
          <dgm:chMax val="0"/>
          <dgm:bulletEnabled val="1"/>
        </dgm:presLayoutVars>
      </dgm:prSet>
      <dgm:spPr/>
    </dgm:pt>
  </dgm:ptLst>
  <dgm:cxnLst>
    <dgm:cxn modelId="{B0F7820B-5741-4864-9C32-921B058B9214}" type="presOf" srcId="{3501E7A0-81CE-4564-BBD8-40F9ED415496}" destId="{13A40E46-EF0D-4DFE-B3F5-CDA1B4411C05}" srcOrd="0" destOrd="0" presId="urn:microsoft.com/office/officeart/2005/8/layout/vList2"/>
    <dgm:cxn modelId="{95F9CF2B-41DF-4320-B03A-9F05513AFDB4}" srcId="{A77B3EC4-B856-447A-BDC2-76CB83739BFB}" destId="{E651EB5E-E2A9-4D7B-929F-76CA7ABB4793}" srcOrd="4" destOrd="0" parTransId="{C014A0FE-03ED-471E-BB8C-42E3C9B864E0}" sibTransId="{8F71086B-6942-460D-BF65-B9B7107B7736}"/>
    <dgm:cxn modelId="{ACC93133-3423-443B-A193-6954E7D1F783}" type="presOf" srcId="{354A3D73-EE2B-4896-B8FC-C6BB3B70ED07}" destId="{06A1B36E-0551-4E1B-B2F1-AC7FB36A19AA}" srcOrd="0" destOrd="0" presId="urn:microsoft.com/office/officeart/2005/8/layout/vList2"/>
    <dgm:cxn modelId="{071C1166-731B-419F-BFA6-24D9C34C2569}" type="presOf" srcId="{2BE57F82-4F1E-4E35-81ED-04C27B5403CB}" destId="{ACB805CA-57A7-479F-A2C0-A4FC36D8F8AC}" srcOrd="0" destOrd="0" presId="urn:microsoft.com/office/officeart/2005/8/layout/vList2"/>
    <dgm:cxn modelId="{E6311D69-1550-4AE5-ADEB-127458F09D8F}" type="presOf" srcId="{A77B3EC4-B856-447A-BDC2-76CB83739BFB}" destId="{A149FD05-6625-4CD8-9848-FC6661F9D73F}" srcOrd="0" destOrd="0" presId="urn:microsoft.com/office/officeart/2005/8/layout/vList2"/>
    <dgm:cxn modelId="{316D486D-0C61-48E7-8125-BC7EBB8FDB2C}" srcId="{A77B3EC4-B856-447A-BDC2-76CB83739BFB}" destId="{2BE57F82-4F1E-4E35-81ED-04C27B5403CB}" srcOrd="0" destOrd="0" parTransId="{A09FEC68-9FFC-4F22-BE72-3ACFDC0D9F42}" sibTransId="{837B8E0B-3F11-45DA-A2A4-4DD5D320F582}"/>
    <dgm:cxn modelId="{1C271B9A-C4D7-4EEB-8A07-5B41806A2C8F}" type="presOf" srcId="{98C33898-4750-4721-81E9-78159CB1968F}" destId="{04D94A63-C14D-4858-8865-657F1A216253}" srcOrd="0" destOrd="0" presId="urn:microsoft.com/office/officeart/2005/8/layout/vList2"/>
    <dgm:cxn modelId="{46441E9E-C380-421A-8003-4E1D89A8C245}" srcId="{A77B3EC4-B856-447A-BDC2-76CB83739BFB}" destId="{98C33898-4750-4721-81E9-78159CB1968F}" srcOrd="1" destOrd="0" parTransId="{B8B94EDF-D97D-45B7-AD0F-3AA1D45C0DC1}" sibTransId="{E71F6521-D99B-4B75-AD5D-34089C72CB8F}"/>
    <dgm:cxn modelId="{7CE6C8AA-AFAB-491E-98A7-DCDBDF47595C}" type="presOf" srcId="{E651EB5E-E2A9-4D7B-929F-76CA7ABB4793}" destId="{5054D68B-DF0B-416E-83DB-0AFA12E8F0B7}" srcOrd="0" destOrd="0" presId="urn:microsoft.com/office/officeart/2005/8/layout/vList2"/>
    <dgm:cxn modelId="{792CBFBB-554F-44D3-90ED-39D591222FC5}" srcId="{A77B3EC4-B856-447A-BDC2-76CB83739BFB}" destId="{3501E7A0-81CE-4564-BBD8-40F9ED415496}" srcOrd="2" destOrd="0" parTransId="{A4C4E2E2-47DC-48E7-A7D3-BCEADD4F4AE1}" sibTransId="{97D04B78-CC8B-4BF3-8462-2748282CC89C}"/>
    <dgm:cxn modelId="{91679BF6-11FA-43AD-9A8C-A4818E64264B}" srcId="{A77B3EC4-B856-447A-BDC2-76CB83739BFB}" destId="{354A3D73-EE2B-4896-B8FC-C6BB3B70ED07}" srcOrd="3" destOrd="0" parTransId="{93417AB8-3020-4D44-B68C-C98F1BFE67FE}" sibTransId="{0D1E4E04-A985-43D5-A806-4F3E6833F540}"/>
    <dgm:cxn modelId="{62B2E9E9-7E31-45E2-AA71-94CEA5DE2D5D}" type="presParOf" srcId="{A149FD05-6625-4CD8-9848-FC6661F9D73F}" destId="{ACB805CA-57A7-479F-A2C0-A4FC36D8F8AC}" srcOrd="0" destOrd="0" presId="urn:microsoft.com/office/officeart/2005/8/layout/vList2"/>
    <dgm:cxn modelId="{6C5358CA-EC6B-4570-B164-2601C8F08458}" type="presParOf" srcId="{A149FD05-6625-4CD8-9848-FC6661F9D73F}" destId="{8C29DA5E-2583-4AAF-8BC5-39A257BCFAAD}" srcOrd="1" destOrd="0" presId="urn:microsoft.com/office/officeart/2005/8/layout/vList2"/>
    <dgm:cxn modelId="{1549E263-24FD-4E08-9FA4-1FFDD3FE23A4}" type="presParOf" srcId="{A149FD05-6625-4CD8-9848-FC6661F9D73F}" destId="{04D94A63-C14D-4858-8865-657F1A216253}" srcOrd="2" destOrd="0" presId="urn:microsoft.com/office/officeart/2005/8/layout/vList2"/>
    <dgm:cxn modelId="{CE32C43F-5031-4825-938D-A98692B740DF}" type="presParOf" srcId="{A149FD05-6625-4CD8-9848-FC6661F9D73F}" destId="{A69DC97D-2166-4111-A300-B91C03A0FDF4}" srcOrd="3" destOrd="0" presId="urn:microsoft.com/office/officeart/2005/8/layout/vList2"/>
    <dgm:cxn modelId="{91756C14-FBAD-4DEF-B7CF-28130A8C7BC3}" type="presParOf" srcId="{A149FD05-6625-4CD8-9848-FC6661F9D73F}" destId="{13A40E46-EF0D-4DFE-B3F5-CDA1B4411C05}" srcOrd="4" destOrd="0" presId="urn:microsoft.com/office/officeart/2005/8/layout/vList2"/>
    <dgm:cxn modelId="{BB9895CB-9E75-4D07-ACB4-08252634F164}" type="presParOf" srcId="{A149FD05-6625-4CD8-9848-FC6661F9D73F}" destId="{B8652A44-B2E8-4401-9E4E-110BDB05B1D3}" srcOrd="5" destOrd="0" presId="urn:microsoft.com/office/officeart/2005/8/layout/vList2"/>
    <dgm:cxn modelId="{191C1D11-83D6-4D3D-BFD4-D2BF695F3C06}" type="presParOf" srcId="{A149FD05-6625-4CD8-9848-FC6661F9D73F}" destId="{06A1B36E-0551-4E1B-B2F1-AC7FB36A19AA}" srcOrd="6" destOrd="0" presId="urn:microsoft.com/office/officeart/2005/8/layout/vList2"/>
    <dgm:cxn modelId="{CED360F7-EEAE-4699-9CE8-ADA657ABEA3E}" type="presParOf" srcId="{A149FD05-6625-4CD8-9848-FC6661F9D73F}" destId="{B20C5F09-0D95-4F32-BCB5-7DB257F236F5}" srcOrd="7" destOrd="0" presId="urn:microsoft.com/office/officeart/2005/8/layout/vList2"/>
    <dgm:cxn modelId="{8816BBCE-8F37-450C-B271-17E7E6E05B94}" type="presParOf" srcId="{A149FD05-6625-4CD8-9848-FC6661F9D73F}" destId="{5054D68B-DF0B-416E-83DB-0AFA12E8F0B7}"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0F0039D6-78C8-4416-95D1-75044B89F480}" type="doc">
      <dgm:prSet loTypeId="urn:microsoft.com/office/officeart/2005/8/layout/default" loCatId="list" qsTypeId="urn:microsoft.com/office/officeart/2005/8/quickstyle/simple2" qsCatId="simple" csTypeId="urn:microsoft.com/office/officeart/2005/8/colors/accent6_2" csCatId="accent6"/>
      <dgm:spPr/>
      <dgm:t>
        <a:bodyPr/>
        <a:lstStyle/>
        <a:p>
          <a:endParaRPr lang="en-US"/>
        </a:p>
      </dgm:t>
    </dgm:pt>
    <dgm:pt modelId="{FA222D61-05FD-459B-B515-85D2BAFA3613}">
      <dgm:prSet/>
      <dgm:spPr/>
      <dgm:t>
        <a:bodyPr/>
        <a:lstStyle/>
        <a:p>
          <a:r>
            <a:rPr lang="ru-RU"/>
            <a:t>Суддя, який брав участь у вирішенні справи в суді першої інстанції, не може брати участі в розгляді цієї самої справи в судах апеляційної і касаційної інстанцій, а так само у новому розгляді справи судом першої інстанції після скасування рішення суду або ухвали про закриття провадження в справі. </a:t>
          </a:r>
          <a:endParaRPr lang="en-US"/>
        </a:p>
      </dgm:t>
    </dgm:pt>
    <dgm:pt modelId="{527AF413-1844-4D32-8257-EDCB43B7CC6C}" type="parTrans" cxnId="{D78ABD2B-0269-4914-A4F3-325B9C748ECF}">
      <dgm:prSet/>
      <dgm:spPr/>
      <dgm:t>
        <a:bodyPr/>
        <a:lstStyle/>
        <a:p>
          <a:endParaRPr lang="en-US"/>
        </a:p>
      </dgm:t>
    </dgm:pt>
    <dgm:pt modelId="{FDF85043-7956-4C8E-B289-889255AAECA5}" type="sibTrans" cxnId="{D78ABD2B-0269-4914-A4F3-325B9C748ECF}">
      <dgm:prSet phldrT="1" phldr="0"/>
      <dgm:spPr/>
      <dgm:t>
        <a:bodyPr/>
        <a:lstStyle/>
        <a:p>
          <a:endParaRPr lang="en-US"/>
        </a:p>
      </dgm:t>
    </dgm:pt>
    <dgm:pt modelId="{BA690FAB-AB72-44CD-80A1-AE05F72F87A7}">
      <dgm:prSet/>
      <dgm:spPr/>
      <dgm:t>
        <a:bodyPr/>
        <a:lstStyle/>
        <a:p>
          <a:r>
            <a:rPr lang="ru-RU"/>
            <a:t>Суддя, який брав участь у врегулюванні спору у справі за участю судді, не може брати участі в розгляді цієї справи по суті або перегляді будь-якого ухваленого в ній судового рішення.</a:t>
          </a:r>
          <a:endParaRPr lang="en-US"/>
        </a:p>
      </dgm:t>
    </dgm:pt>
    <dgm:pt modelId="{F082B56F-726C-4CEE-A49A-D5B28342520F}" type="parTrans" cxnId="{7DCA5AFA-1EAB-4492-A3F1-46FDB024B6F4}">
      <dgm:prSet/>
      <dgm:spPr/>
      <dgm:t>
        <a:bodyPr/>
        <a:lstStyle/>
        <a:p>
          <a:endParaRPr lang="en-US"/>
        </a:p>
      </dgm:t>
    </dgm:pt>
    <dgm:pt modelId="{559D4F2E-2C70-44AB-A64A-ED313CA4F5FB}" type="sibTrans" cxnId="{7DCA5AFA-1EAB-4492-A3F1-46FDB024B6F4}">
      <dgm:prSet phldrT="2" phldr="0"/>
      <dgm:spPr/>
      <dgm:t>
        <a:bodyPr/>
        <a:lstStyle/>
        <a:p>
          <a:endParaRPr lang="en-US"/>
        </a:p>
      </dgm:t>
    </dgm:pt>
    <dgm:pt modelId="{3F30311E-42FB-45A8-8479-173FBF222A5F}">
      <dgm:prSet/>
      <dgm:spPr/>
      <dgm:t>
        <a:bodyPr/>
        <a:lstStyle/>
        <a:p>
          <a:r>
            <a:rPr lang="ru-RU"/>
            <a:t>Суддя, який брав участь у вирішенні справи в суді апеляційної інстанції, не може брати участі у розгляді цієї самої справи в судах касаційної або першої інстанцій, а також у новому розгляді справи після скасування постанови суду апеляційної інстанції. </a:t>
          </a:r>
          <a:endParaRPr lang="en-US"/>
        </a:p>
      </dgm:t>
    </dgm:pt>
    <dgm:pt modelId="{720C526C-6C03-444B-9555-FDC3926EFDD7}" type="parTrans" cxnId="{788BC181-C07F-43F5-9515-859041F6F5C9}">
      <dgm:prSet/>
      <dgm:spPr/>
      <dgm:t>
        <a:bodyPr/>
        <a:lstStyle/>
        <a:p>
          <a:endParaRPr lang="en-US"/>
        </a:p>
      </dgm:t>
    </dgm:pt>
    <dgm:pt modelId="{B63B209E-05D0-4179-A15B-F727F1C6FC5F}" type="sibTrans" cxnId="{788BC181-C07F-43F5-9515-859041F6F5C9}">
      <dgm:prSet phldrT="3" phldr="0"/>
      <dgm:spPr/>
      <dgm:t>
        <a:bodyPr/>
        <a:lstStyle/>
        <a:p>
          <a:endParaRPr lang="en-US"/>
        </a:p>
      </dgm:t>
    </dgm:pt>
    <dgm:pt modelId="{22DDA148-1ADC-42F3-82EF-415745B6E02A}">
      <dgm:prSet/>
      <dgm:spPr/>
      <dgm:t>
        <a:bodyPr/>
        <a:lstStyle/>
        <a:p>
          <a:r>
            <a:rPr lang="ru-RU"/>
            <a:t>Суддя, який брав участь у перегляді справи в суді касаційної інстанції, не може брати участі в розгляді цієї справи в суді першої чи апеляційної інстанцій, а також у новому її розгляді після скасування постанови суду касаційної інстанції.</a:t>
          </a:r>
          <a:endParaRPr lang="en-US"/>
        </a:p>
      </dgm:t>
    </dgm:pt>
    <dgm:pt modelId="{795F16D2-07B3-4932-A3F7-363CFBF34308}" type="parTrans" cxnId="{8A48E843-A748-4A81-88CB-BA6055529C72}">
      <dgm:prSet/>
      <dgm:spPr/>
      <dgm:t>
        <a:bodyPr/>
        <a:lstStyle/>
        <a:p>
          <a:endParaRPr lang="en-US"/>
        </a:p>
      </dgm:t>
    </dgm:pt>
    <dgm:pt modelId="{84917FB1-C33A-40E4-AB17-E26D4C4DB9D9}" type="sibTrans" cxnId="{8A48E843-A748-4A81-88CB-BA6055529C72}">
      <dgm:prSet phldrT="4" phldr="0"/>
      <dgm:spPr/>
      <dgm:t>
        <a:bodyPr/>
        <a:lstStyle/>
        <a:p>
          <a:endParaRPr lang="en-US"/>
        </a:p>
      </dgm:t>
    </dgm:pt>
    <dgm:pt modelId="{A1B12886-9F74-4A81-A4C2-A202E5574890}">
      <dgm:prSet/>
      <dgm:spPr/>
      <dgm:t>
        <a:bodyPr/>
        <a:lstStyle/>
        <a:p>
          <a:r>
            <a:rPr lang="ru-RU"/>
            <a:t>Суддя, який брав участь у вирішенні справи, рішення в якій було в подальшому скасоване судом вищої інстанції, не може брати участі у розгляді заяви про перегляд за нововиявленими обставинами рішення суду у цій справі. </a:t>
          </a:r>
          <a:endParaRPr lang="en-US"/>
        </a:p>
      </dgm:t>
    </dgm:pt>
    <dgm:pt modelId="{20D066E6-AFC6-42BD-9EE5-E24A23C92E12}" type="parTrans" cxnId="{2FC02A9B-3DB4-432E-AAB6-E350B7F291F4}">
      <dgm:prSet/>
      <dgm:spPr/>
      <dgm:t>
        <a:bodyPr/>
        <a:lstStyle/>
        <a:p>
          <a:endParaRPr lang="en-US"/>
        </a:p>
      </dgm:t>
    </dgm:pt>
    <dgm:pt modelId="{4CB77079-E380-45B5-A78F-2576FC90FA9D}" type="sibTrans" cxnId="{2FC02A9B-3DB4-432E-AAB6-E350B7F291F4}">
      <dgm:prSet phldrT="5" phldr="0"/>
      <dgm:spPr/>
      <dgm:t>
        <a:bodyPr/>
        <a:lstStyle/>
        <a:p>
          <a:endParaRPr lang="en-US"/>
        </a:p>
      </dgm:t>
    </dgm:pt>
    <dgm:pt modelId="{3748187B-87A6-42C5-BDFB-6994A174A898}">
      <dgm:prSet/>
      <dgm:spPr/>
      <dgm:t>
        <a:bodyPr/>
        <a:lstStyle/>
        <a:p>
          <a:r>
            <a:rPr lang="ru-RU"/>
            <a:t>Суддя, який брав участь у вирішенні справи в суді першої, апеляційної, касаційної інстанцій, не може брати участі у розгляді заяви про перегляд судового рішення у зв’язку з виключними обставинами у цій справі.</a:t>
          </a:r>
          <a:endParaRPr lang="en-US"/>
        </a:p>
      </dgm:t>
    </dgm:pt>
    <dgm:pt modelId="{458F348B-8262-4A49-BC12-BC6FC873BD8C}" type="parTrans" cxnId="{637A1B58-4ECF-434D-AB0B-E49283C400C5}">
      <dgm:prSet/>
      <dgm:spPr/>
      <dgm:t>
        <a:bodyPr/>
        <a:lstStyle/>
        <a:p>
          <a:endParaRPr lang="en-US"/>
        </a:p>
      </dgm:t>
    </dgm:pt>
    <dgm:pt modelId="{118D8561-C9A6-4746-B763-8E918BB938F7}" type="sibTrans" cxnId="{637A1B58-4ECF-434D-AB0B-E49283C400C5}">
      <dgm:prSet phldrT="6" phldr="0"/>
      <dgm:spPr/>
      <dgm:t>
        <a:bodyPr/>
        <a:lstStyle/>
        <a:p>
          <a:endParaRPr lang="en-US"/>
        </a:p>
      </dgm:t>
    </dgm:pt>
    <dgm:pt modelId="{AC5FFDBE-E46F-4C7D-AB75-0D91158DB278}" type="pres">
      <dgm:prSet presAssocID="{0F0039D6-78C8-4416-95D1-75044B89F480}" presName="diagram" presStyleCnt="0">
        <dgm:presLayoutVars>
          <dgm:dir/>
          <dgm:resizeHandles val="exact"/>
        </dgm:presLayoutVars>
      </dgm:prSet>
      <dgm:spPr/>
    </dgm:pt>
    <dgm:pt modelId="{9876166B-AAED-486E-B4D2-795ED2C9C117}" type="pres">
      <dgm:prSet presAssocID="{FA222D61-05FD-459B-B515-85D2BAFA3613}" presName="node" presStyleLbl="node1" presStyleIdx="0" presStyleCnt="6">
        <dgm:presLayoutVars>
          <dgm:bulletEnabled val="1"/>
        </dgm:presLayoutVars>
      </dgm:prSet>
      <dgm:spPr/>
    </dgm:pt>
    <dgm:pt modelId="{E3BBFE31-9830-4F2F-9AEF-48F3F06BBE24}" type="pres">
      <dgm:prSet presAssocID="{FDF85043-7956-4C8E-B289-889255AAECA5}" presName="sibTrans" presStyleCnt="0"/>
      <dgm:spPr/>
    </dgm:pt>
    <dgm:pt modelId="{1093E9C1-400D-4C69-8F4D-CABF3EE7FF8B}" type="pres">
      <dgm:prSet presAssocID="{BA690FAB-AB72-44CD-80A1-AE05F72F87A7}" presName="node" presStyleLbl="node1" presStyleIdx="1" presStyleCnt="6">
        <dgm:presLayoutVars>
          <dgm:bulletEnabled val="1"/>
        </dgm:presLayoutVars>
      </dgm:prSet>
      <dgm:spPr/>
    </dgm:pt>
    <dgm:pt modelId="{8420CFA6-ADE8-4DB8-A656-38E5B1E97D27}" type="pres">
      <dgm:prSet presAssocID="{559D4F2E-2C70-44AB-A64A-ED313CA4F5FB}" presName="sibTrans" presStyleCnt="0"/>
      <dgm:spPr/>
    </dgm:pt>
    <dgm:pt modelId="{B74C844F-8B62-4FBB-9A3E-411BA46CEA8A}" type="pres">
      <dgm:prSet presAssocID="{3F30311E-42FB-45A8-8479-173FBF222A5F}" presName="node" presStyleLbl="node1" presStyleIdx="2" presStyleCnt="6">
        <dgm:presLayoutVars>
          <dgm:bulletEnabled val="1"/>
        </dgm:presLayoutVars>
      </dgm:prSet>
      <dgm:spPr/>
    </dgm:pt>
    <dgm:pt modelId="{070F7695-B9BA-4D39-B56D-7CB9870E66F7}" type="pres">
      <dgm:prSet presAssocID="{B63B209E-05D0-4179-A15B-F727F1C6FC5F}" presName="sibTrans" presStyleCnt="0"/>
      <dgm:spPr/>
    </dgm:pt>
    <dgm:pt modelId="{D58C7704-46AE-4F5B-B90A-AD031C044BC3}" type="pres">
      <dgm:prSet presAssocID="{22DDA148-1ADC-42F3-82EF-415745B6E02A}" presName="node" presStyleLbl="node1" presStyleIdx="3" presStyleCnt="6">
        <dgm:presLayoutVars>
          <dgm:bulletEnabled val="1"/>
        </dgm:presLayoutVars>
      </dgm:prSet>
      <dgm:spPr/>
    </dgm:pt>
    <dgm:pt modelId="{1FBD4559-7063-45AD-BAE0-70DB9704D254}" type="pres">
      <dgm:prSet presAssocID="{84917FB1-C33A-40E4-AB17-E26D4C4DB9D9}" presName="sibTrans" presStyleCnt="0"/>
      <dgm:spPr/>
    </dgm:pt>
    <dgm:pt modelId="{B347D156-2B4A-4645-84DE-34DD28E08770}" type="pres">
      <dgm:prSet presAssocID="{A1B12886-9F74-4A81-A4C2-A202E5574890}" presName="node" presStyleLbl="node1" presStyleIdx="4" presStyleCnt="6">
        <dgm:presLayoutVars>
          <dgm:bulletEnabled val="1"/>
        </dgm:presLayoutVars>
      </dgm:prSet>
      <dgm:spPr/>
    </dgm:pt>
    <dgm:pt modelId="{E1F5DB1A-7F85-412C-B25F-2C58A160A432}" type="pres">
      <dgm:prSet presAssocID="{4CB77079-E380-45B5-A78F-2576FC90FA9D}" presName="sibTrans" presStyleCnt="0"/>
      <dgm:spPr/>
    </dgm:pt>
    <dgm:pt modelId="{19F83813-CEC1-4C50-9A23-43AF604CD7F6}" type="pres">
      <dgm:prSet presAssocID="{3748187B-87A6-42C5-BDFB-6994A174A898}" presName="node" presStyleLbl="node1" presStyleIdx="5" presStyleCnt="6">
        <dgm:presLayoutVars>
          <dgm:bulletEnabled val="1"/>
        </dgm:presLayoutVars>
      </dgm:prSet>
      <dgm:spPr/>
    </dgm:pt>
  </dgm:ptLst>
  <dgm:cxnLst>
    <dgm:cxn modelId="{AE489601-6B40-42C3-83F7-03EE3C6BE07F}" type="presOf" srcId="{A1B12886-9F74-4A81-A4C2-A202E5574890}" destId="{B347D156-2B4A-4645-84DE-34DD28E08770}" srcOrd="0" destOrd="0" presId="urn:microsoft.com/office/officeart/2005/8/layout/default"/>
    <dgm:cxn modelId="{D78ABD2B-0269-4914-A4F3-325B9C748ECF}" srcId="{0F0039D6-78C8-4416-95D1-75044B89F480}" destId="{FA222D61-05FD-459B-B515-85D2BAFA3613}" srcOrd="0" destOrd="0" parTransId="{527AF413-1844-4D32-8257-EDCB43B7CC6C}" sibTransId="{FDF85043-7956-4C8E-B289-889255AAECA5}"/>
    <dgm:cxn modelId="{EF6A0E37-7637-4FEE-9420-1FE4A0E2554D}" type="presOf" srcId="{3F30311E-42FB-45A8-8479-173FBF222A5F}" destId="{B74C844F-8B62-4FBB-9A3E-411BA46CEA8A}" srcOrd="0" destOrd="0" presId="urn:microsoft.com/office/officeart/2005/8/layout/default"/>
    <dgm:cxn modelId="{CD81D55B-C0AB-4BCB-B14B-32B44C6BAC95}" type="presOf" srcId="{3748187B-87A6-42C5-BDFB-6994A174A898}" destId="{19F83813-CEC1-4C50-9A23-43AF604CD7F6}" srcOrd="0" destOrd="0" presId="urn:microsoft.com/office/officeart/2005/8/layout/default"/>
    <dgm:cxn modelId="{8A48E843-A748-4A81-88CB-BA6055529C72}" srcId="{0F0039D6-78C8-4416-95D1-75044B89F480}" destId="{22DDA148-1ADC-42F3-82EF-415745B6E02A}" srcOrd="3" destOrd="0" parTransId="{795F16D2-07B3-4932-A3F7-363CFBF34308}" sibTransId="{84917FB1-C33A-40E4-AB17-E26D4C4DB9D9}"/>
    <dgm:cxn modelId="{B0EC6C77-6935-4387-856B-038E66CAF1F7}" type="presOf" srcId="{0F0039D6-78C8-4416-95D1-75044B89F480}" destId="{AC5FFDBE-E46F-4C7D-AB75-0D91158DB278}" srcOrd="0" destOrd="0" presId="urn:microsoft.com/office/officeart/2005/8/layout/default"/>
    <dgm:cxn modelId="{637A1B58-4ECF-434D-AB0B-E49283C400C5}" srcId="{0F0039D6-78C8-4416-95D1-75044B89F480}" destId="{3748187B-87A6-42C5-BDFB-6994A174A898}" srcOrd="5" destOrd="0" parTransId="{458F348B-8262-4A49-BC12-BC6FC873BD8C}" sibTransId="{118D8561-C9A6-4746-B763-8E918BB938F7}"/>
    <dgm:cxn modelId="{788BC181-C07F-43F5-9515-859041F6F5C9}" srcId="{0F0039D6-78C8-4416-95D1-75044B89F480}" destId="{3F30311E-42FB-45A8-8479-173FBF222A5F}" srcOrd="2" destOrd="0" parTransId="{720C526C-6C03-444B-9555-FDC3926EFDD7}" sibTransId="{B63B209E-05D0-4179-A15B-F727F1C6FC5F}"/>
    <dgm:cxn modelId="{2FC02A9B-3DB4-432E-AAB6-E350B7F291F4}" srcId="{0F0039D6-78C8-4416-95D1-75044B89F480}" destId="{A1B12886-9F74-4A81-A4C2-A202E5574890}" srcOrd="4" destOrd="0" parTransId="{20D066E6-AFC6-42BD-9EE5-E24A23C92E12}" sibTransId="{4CB77079-E380-45B5-A78F-2576FC90FA9D}"/>
    <dgm:cxn modelId="{E8B3AD9E-32E4-49CF-847D-D157F0F3F633}" type="presOf" srcId="{FA222D61-05FD-459B-B515-85D2BAFA3613}" destId="{9876166B-AAED-486E-B4D2-795ED2C9C117}" srcOrd="0" destOrd="0" presId="urn:microsoft.com/office/officeart/2005/8/layout/default"/>
    <dgm:cxn modelId="{B41CE1A8-01D8-4782-A904-61C4187FFEBB}" type="presOf" srcId="{22DDA148-1ADC-42F3-82EF-415745B6E02A}" destId="{D58C7704-46AE-4F5B-B90A-AD031C044BC3}" srcOrd="0" destOrd="0" presId="urn:microsoft.com/office/officeart/2005/8/layout/default"/>
    <dgm:cxn modelId="{F09237D8-F67C-4D31-A2C8-FA311AD8735A}" type="presOf" srcId="{BA690FAB-AB72-44CD-80A1-AE05F72F87A7}" destId="{1093E9C1-400D-4C69-8F4D-CABF3EE7FF8B}" srcOrd="0" destOrd="0" presId="urn:microsoft.com/office/officeart/2005/8/layout/default"/>
    <dgm:cxn modelId="{7DCA5AFA-1EAB-4492-A3F1-46FDB024B6F4}" srcId="{0F0039D6-78C8-4416-95D1-75044B89F480}" destId="{BA690FAB-AB72-44CD-80A1-AE05F72F87A7}" srcOrd="1" destOrd="0" parTransId="{F082B56F-726C-4CEE-A49A-D5B28342520F}" sibTransId="{559D4F2E-2C70-44AB-A64A-ED313CA4F5FB}"/>
    <dgm:cxn modelId="{568CAA69-7F99-4AEB-8620-99B1CBAA8980}" type="presParOf" srcId="{AC5FFDBE-E46F-4C7D-AB75-0D91158DB278}" destId="{9876166B-AAED-486E-B4D2-795ED2C9C117}" srcOrd="0" destOrd="0" presId="urn:microsoft.com/office/officeart/2005/8/layout/default"/>
    <dgm:cxn modelId="{6C2724B2-2879-43A4-9EFA-197FEEE33A84}" type="presParOf" srcId="{AC5FFDBE-E46F-4C7D-AB75-0D91158DB278}" destId="{E3BBFE31-9830-4F2F-9AEF-48F3F06BBE24}" srcOrd="1" destOrd="0" presId="urn:microsoft.com/office/officeart/2005/8/layout/default"/>
    <dgm:cxn modelId="{44154CD1-CA0B-450C-98F5-25C6D233759F}" type="presParOf" srcId="{AC5FFDBE-E46F-4C7D-AB75-0D91158DB278}" destId="{1093E9C1-400D-4C69-8F4D-CABF3EE7FF8B}" srcOrd="2" destOrd="0" presId="urn:microsoft.com/office/officeart/2005/8/layout/default"/>
    <dgm:cxn modelId="{0430CC1B-0664-46C5-A3F3-C7A8DE78ACAB}" type="presParOf" srcId="{AC5FFDBE-E46F-4C7D-AB75-0D91158DB278}" destId="{8420CFA6-ADE8-4DB8-A656-38E5B1E97D27}" srcOrd="3" destOrd="0" presId="urn:microsoft.com/office/officeart/2005/8/layout/default"/>
    <dgm:cxn modelId="{3BAD15F4-F78A-4B6A-92F2-5C198F6AF4BA}" type="presParOf" srcId="{AC5FFDBE-E46F-4C7D-AB75-0D91158DB278}" destId="{B74C844F-8B62-4FBB-9A3E-411BA46CEA8A}" srcOrd="4" destOrd="0" presId="urn:microsoft.com/office/officeart/2005/8/layout/default"/>
    <dgm:cxn modelId="{A78DC7DF-04D5-4B21-9E30-48A76D02715E}" type="presParOf" srcId="{AC5FFDBE-E46F-4C7D-AB75-0D91158DB278}" destId="{070F7695-B9BA-4D39-B56D-7CB9870E66F7}" srcOrd="5" destOrd="0" presId="urn:microsoft.com/office/officeart/2005/8/layout/default"/>
    <dgm:cxn modelId="{94B0F0A7-8BBE-4295-A67B-29CECEECB6DA}" type="presParOf" srcId="{AC5FFDBE-E46F-4C7D-AB75-0D91158DB278}" destId="{D58C7704-46AE-4F5B-B90A-AD031C044BC3}" srcOrd="6" destOrd="0" presId="urn:microsoft.com/office/officeart/2005/8/layout/default"/>
    <dgm:cxn modelId="{0E8829AA-48DA-4E4D-B115-4B016AF15488}" type="presParOf" srcId="{AC5FFDBE-E46F-4C7D-AB75-0D91158DB278}" destId="{1FBD4559-7063-45AD-BAE0-70DB9704D254}" srcOrd="7" destOrd="0" presId="urn:microsoft.com/office/officeart/2005/8/layout/default"/>
    <dgm:cxn modelId="{89391898-CE1A-4056-BCDE-432FC29C7872}" type="presParOf" srcId="{AC5FFDBE-E46F-4C7D-AB75-0D91158DB278}" destId="{B347D156-2B4A-4645-84DE-34DD28E08770}" srcOrd="8" destOrd="0" presId="urn:microsoft.com/office/officeart/2005/8/layout/default"/>
    <dgm:cxn modelId="{8ECBEC37-C29B-4AEC-B767-3C9767778BF1}" type="presParOf" srcId="{AC5FFDBE-E46F-4C7D-AB75-0D91158DB278}" destId="{E1F5DB1A-7F85-412C-B25F-2C58A160A432}" srcOrd="9" destOrd="0" presId="urn:microsoft.com/office/officeart/2005/8/layout/default"/>
    <dgm:cxn modelId="{454B9B72-5028-4D21-B143-801DE20D88F2}" type="presParOf" srcId="{AC5FFDBE-E46F-4C7D-AB75-0D91158DB278}" destId="{19F83813-CEC1-4C50-9A23-43AF604CD7F6}"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87339AE2-8050-45CC-A7FE-4080372342BC}" type="doc">
      <dgm:prSet loTypeId="urn:microsoft.com/office/officeart/2005/8/layout/vList2" loCatId="list" qsTypeId="urn:microsoft.com/office/officeart/2005/8/quickstyle/simple1" qsCatId="simple" csTypeId="urn:microsoft.com/office/officeart/2005/8/colors/colorful3" csCatId="colorful"/>
      <dgm:spPr/>
      <dgm:t>
        <a:bodyPr/>
        <a:lstStyle/>
        <a:p>
          <a:endParaRPr lang="en-US"/>
        </a:p>
      </dgm:t>
    </dgm:pt>
    <dgm:pt modelId="{95B58A00-AF4E-4937-91D2-1E2FA0848A12}">
      <dgm:prSet/>
      <dgm:spPr/>
      <dgm:t>
        <a:bodyPr/>
        <a:lstStyle/>
        <a:p>
          <a:r>
            <a:rPr lang="uk-UA"/>
            <a:t>Крім підстав відводу судді, </a:t>
          </a:r>
          <a:r>
            <a:rPr lang="uk-UA" b="1"/>
            <a:t>стаття 37 ГПК містить підстави для відводу (самовідводу) секретаря судового засідання, експерта, спеціаліста, перекладача</a:t>
          </a:r>
          <a:r>
            <a:rPr lang="uk-UA"/>
            <a:t>. </a:t>
          </a:r>
          <a:endParaRPr lang="en-US"/>
        </a:p>
      </dgm:t>
    </dgm:pt>
    <dgm:pt modelId="{C5E71EB5-ABA3-4B7D-94D9-2285D7B8EC1A}" type="parTrans" cxnId="{42F2CE9B-3825-4E39-B747-8160791B1AC0}">
      <dgm:prSet/>
      <dgm:spPr/>
      <dgm:t>
        <a:bodyPr/>
        <a:lstStyle/>
        <a:p>
          <a:endParaRPr lang="en-US"/>
        </a:p>
      </dgm:t>
    </dgm:pt>
    <dgm:pt modelId="{2113D425-BBEE-49ED-9770-BD3B13F5C6A9}" type="sibTrans" cxnId="{42F2CE9B-3825-4E39-B747-8160791B1AC0}">
      <dgm:prSet/>
      <dgm:spPr/>
      <dgm:t>
        <a:bodyPr/>
        <a:lstStyle/>
        <a:p>
          <a:endParaRPr lang="en-US"/>
        </a:p>
      </dgm:t>
    </dgm:pt>
    <dgm:pt modelId="{FEABCABC-505D-4BEE-A62B-846DAE688E41}">
      <dgm:prSet/>
      <dgm:spPr/>
      <dgm:t>
        <a:bodyPr/>
        <a:lstStyle/>
        <a:p>
          <a:r>
            <a:rPr lang="uk-UA"/>
            <a:t>Секретар судового засідання, експерт, спеціаліст, перекладач не можуть брати участі у розгляді справи та підлягають відводу (самовідводу) з підстав, зазначених у статті 35 ГПК. </a:t>
          </a:r>
          <a:endParaRPr lang="en-US"/>
        </a:p>
      </dgm:t>
    </dgm:pt>
    <dgm:pt modelId="{0D46B2EE-DC3E-40C8-A0E7-FB30BB0C120C}" type="parTrans" cxnId="{0E41F835-BC38-453C-97DF-ED8E391D6EAB}">
      <dgm:prSet/>
      <dgm:spPr/>
      <dgm:t>
        <a:bodyPr/>
        <a:lstStyle/>
        <a:p>
          <a:endParaRPr lang="en-US"/>
        </a:p>
      </dgm:t>
    </dgm:pt>
    <dgm:pt modelId="{8144690B-E140-442C-850D-56ECFB9C51C5}" type="sibTrans" cxnId="{0E41F835-BC38-453C-97DF-ED8E391D6EAB}">
      <dgm:prSet/>
      <dgm:spPr/>
      <dgm:t>
        <a:bodyPr/>
        <a:lstStyle/>
        <a:p>
          <a:endParaRPr lang="en-US"/>
        </a:p>
      </dgm:t>
    </dgm:pt>
    <dgm:pt modelId="{E07FA646-CCBD-4E64-BAC2-94060CF9C393}">
      <dgm:prSet/>
      <dgm:spPr/>
      <dgm:t>
        <a:bodyPr/>
        <a:lstStyle/>
        <a:p>
          <a:r>
            <a:rPr lang="uk-UA"/>
            <a:t>Експерт, спеціаліст, перекладач не може брати участі у розгляді справи, якщо він перебував або перебуває в службовій або іншій залежності від учасників справи. </a:t>
          </a:r>
          <a:endParaRPr lang="en-US"/>
        </a:p>
      </dgm:t>
    </dgm:pt>
    <dgm:pt modelId="{C939A37E-9D9C-4CC5-A856-6274A28072D7}" type="parTrans" cxnId="{70105AA0-26CF-4AD4-99C4-8015F930162B}">
      <dgm:prSet/>
      <dgm:spPr/>
      <dgm:t>
        <a:bodyPr/>
        <a:lstStyle/>
        <a:p>
          <a:endParaRPr lang="en-US"/>
        </a:p>
      </dgm:t>
    </dgm:pt>
    <dgm:pt modelId="{C9CA20A8-538E-4AAC-A8E0-D9AF8A8352BC}" type="sibTrans" cxnId="{70105AA0-26CF-4AD4-99C4-8015F930162B}">
      <dgm:prSet/>
      <dgm:spPr/>
      <dgm:t>
        <a:bodyPr/>
        <a:lstStyle/>
        <a:p>
          <a:endParaRPr lang="en-US"/>
        </a:p>
      </dgm:t>
    </dgm:pt>
    <dgm:pt modelId="{DD79F2DE-1643-4AD5-B89A-552C5CD4AA23}">
      <dgm:prSet/>
      <dgm:spPr/>
      <dgm:t>
        <a:bodyPr/>
        <a:lstStyle/>
        <a:p>
          <a:r>
            <a:rPr lang="uk-UA"/>
            <a:t>Участь секретаря судового засідання, експерта, спеціаліста, перекладача у судовому засіданні під час попереднього розгляду даної справи відповідно як секретаря судового засідання, експерта, спеціаліста, перекладача не є підставою для їх відводу.</a:t>
          </a:r>
          <a:endParaRPr lang="en-US"/>
        </a:p>
      </dgm:t>
    </dgm:pt>
    <dgm:pt modelId="{CF961356-208D-4258-9946-D4D1C50ABE37}" type="parTrans" cxnId="{61AAD232-B8E6-4253-AB95-0BCE13F97818}">
      <dgm:prSet/>
      <dgm:spPr/>
      <dgm:t>
        <a:bodyPr/>
        <a:lstStyle/>
        <a:p>
          <a:endParaRPr lang="en-US"/>
        </a:p>
      </dgm:t>
    </dgm:pt>
    <dgm:pt modelId="{D795BDB3-7E78-4154-ABA1-30B13147302C}" type="sibTrans" cxnId="{61AAD232-B8E6-4253-AB95-0BCE13F97818}">
      <dgm:prSet/>
      <dgm:spPr/>
      <dgm:t>
        <a:bodyPr/>
        <a:lstStyle/>
        <a:p>
          <a:endParaRPr lang="en-US"/>
        </a:p>
      </dgm:t>
    </dgm:pt>
    <dgm:pt modelId="{7898598B-D307-454D-A1BE-EAD3A5764BB7}">
      <dgm:prSet/>
      <dgm:spPr/>
      <dgm:t>
        <a:bodyPr/>
        <a:lstStyle/>
        <a:p>
          <a:r>
            <a:rPr lang="uk-UA" b="1"/>
            <a:t>Процедурні підстави самовідводу та відводи судді, секретаря судового засідання, експерта, спеціаліста, перекладача визначає стаття 38 ГПК.</a:t>
          </a:r>
          <a:r>
            <a:rPr lang="uk-UA"/>
            <a:t> </a:t>
          </a:r>
          <a:endParaRPr lang="en-US"/>
        </a:p>
      </dgm:t>
    </dgm:pt>
    <dgm:pt modelId="{CFBFAC02-76C2-4AB0-B015-35C3D316F5E4}" type="parTrans" cxnId="{A38B12F5-886D-4D5D-ACD4-D0C878AB0BDA}">
      <dgm:prSet/>
      <dgm:spPr/>
      <dgm:t>
        <a:bodyPr/>
        <a:lstStyle/>
        <a:p>
          <a:endParaRPr lang="en-US"/>
        </a:p>
      </dgm:t>
    </dgm:pt>
    <dgm:pt modelId="{A2BB2D38-6E94-4203-85FA-3DE4C5C92B2A}" type="sibTrans" cxnId="{A38B12F5-886D-4D5D-ACD4-D0C878AB0BDA}">
      <dgm:prSet/>
      <dgm:spPr/>
      <dgm:t>
        <a:bodyPr/>
        <a:lstStyle/>
        <a:p>
          <a:endParaRPr lang="en-US"/>
        </a:p>
      </dgm:t>
    </dgm:pt>
    <dgm:pt modelId="{1C489C9E-64F6-4998-A4BF-13AD1F4153A9}">
      <dgm:prSet/>
      <dgm:spPr/>
      <dgm:t>
        <a:bodyPr/>
        <a:lstStyle/>
        <a:p>
          <a:r>
            <a:rPr lang="uk-UA"/>
            <a:t>З підстав, зазначених у статтях 35, 36 і 37 ГПК, суддя, секретар судового засідання, експерт, спеціаліст, перекладач зобов’язані заявити самовідвід. </a:t>
          </a:r>
          <a:endParaRPr lang="en-US"/>
        </a:p>
      </dgm:t>
    </dgm:pt>
    <dgm:pt modelId="{2EE6EAFE-629B-45C9-B81E-0C5682B7A250}" type="parTrans" cxnId="{1702635D-8381-4210-B37E-1F139179987F}">
      <dgm:prSet/>
      <dgm:spPr/>
      <dgm:t>
        <a:bodyPr/>
        <a:lstStyle/>
        <a:p>
          <a:endParaRPr lang="en-US"/>
        </a:p>
      </dgm:t>
    </dgm:pt>
    <dgm:pt modelId="{C6F126C7-6BC1-4895-A6C4-EA5A44ADB351}" type="sibTrans" cxnId="{1702635D-8381-4210-B37E-1F139179987F}">
      <dgm:prSet/>
      <dgm:spPr/>
      <dgm:t>
        <a:bodyPr/>
        <a:lstStyle/>
        <a:p>
          <a:endParaRPr lang="en-US"/>
        </a:p>
      </dgm:t>
    </dgm:pt>
    <dgm:pt modelId="{C0EF0968-EEAC-4B0D-88E2-44569B682713}">
      <dgm:prSet/>
      <dgm:spPr/>
      <dgm:t>
        <a:bodyPr/>
        <a:lstStyle/>
        <a:p>
          <a:r>
            <a:rPr lang="uk-UA"/>
            <a:t>З підстав, зазначених у статтях 35, 36 і 37 ГПК, судді, секретарю судового засідання, експерту, спеціалісту, перекладачу може бути заявлено відвід учасниками справи.</a:t>
          </a:r>
          <a:endParaRPr lang="en-US"/>
        </a:p>
      </dgm:t>
    </dgm:pt>
    <dgm:pt modelId="{19C675CE-3947-48A9-B43C-0A2D10A90E5C}" type="parTrans" cxnId="{3BB34D01-47BD-4E15-A731-72662DE8EF64}">
      <dgm:prSet/>
      <dgm:spPr/>
      <dgm:t>
        <a:bodyPr/>
        <a:lstStyle/>
        <a:p>
          <a:endParaRPr lang="en-US"/>
        </a:p>
      </dgm:t>
    </dgm:pt>
    <dgm:pt modelId="{3F61046E-7E8F-44A5-8521-DF89ADAB6F23}" type="sibTrans" cxnId="{3BB34D01-47BD-4E15-A731-72662DE8EF64}">
      <dgm:prSet/>
      <dgm:spPr/>
      <dgm:t>
        <a:bodyPr/>
        <a:lstStyle/>
        <a:p>
          <a:endParaRPr lang="en-US"/>
        </a:p>
      </dgm:t>
    </dgm:pt>
    <dgm:pt modelId="{481BA970-DB16-49E3-9CAB-BEDF3A0A13DA}" type="pres">
      <dgm:prSet presAssocID="{87339AE2-8050-45CC-A7FE-4080372342BC}" presName="linear" presStyleCnt="0">
        <dgm:presLayoutVars>
          <dgm:animLvl val="lvl"/>
          <dgm:resizeHandles val="exact"/>
        </dgm:presLayoutVars>
      </dgm:prSet>
      <dgm:spPr/>
    </dgm:pt>
    <dgm:pt modelId="{E2A618BB-EC28-4ED4-96CB-BC8D8E413D66}" type="pres">
      <dgm:prSet presAssocID="{95B58A00-AF4E-4937-91D2-1E2FA0848A12}" presName="parentText" presStyleLbl="node1" presStyleIdx="0" presStyleCnt="7">
        <dgm:presLayoutVars>
          <dgm:chMax val="0"/>
          <dgm:bulletEnabled val="1"/>
        </dgm:presLayoutVars>
      </dgm:prSet>
      <dgm:spPr/>
    </dgm:pt>
    <dgm:pt modelId="{9D03990D-76D1-4FD2-B204-F40CF31751B1}" type="pres">
      <dgm:prSet presAssocID="{2113D425-BBEE-49ED-9770-BD3B13F5C6A9}" presName="spacer" presStyleCnt="0"/>
      <dgm:spPr/>
    </dgm:pt>
    <dgm:pt modelId="{95B10B7C-E6B2-42A2-A7B4-253840201339}" type="pres">
      <dgm:prSet presAssocID="{FEABCABC-505D-4BEE-A62B-846DAE688E41}" presName="parentText" presStyleLbl="node1" presStyleIdx="1" presStyleCnt="7">
        <dgm:presLayoutVars>
          <dgm:chMax val="0"/>
          <dgm:bulletEnabled val="1"/>
        </dgm:presLayoutVars>
      </dgm:prSet>
      <dgm:spPr/>
    </dgm:pt>
    <dgm:pt modelId="{E836EEC6-2D82-4507-A23A-5E7FED743A37}" type="pres">
      <dgm:prSet presAssocID="{8144690B-E140-442C-850D-56ECFB9C51C5}" presName="spacer" presStyleCnt="0"/>
      <dgm:spPr/>
    </dgm:pt>
    <dgm:pt modelId="{1A6FCBC6-00FE-4BF6-8885-5F6A38FD14E0}" type="pres">
      <dgm:prSet presAssocID="{E07FA646-CCBD-4E64-BAC2-94060CF9C393}" presName="parentText" presStyleLbl="node1" presStyleIdx="2" presStyleCnt="7">
        <dgm:presLayoutVars>
          <dgm:chMax val="0"/>
          <dgm:bulletEnabled val="1"/>
        </dgm:presLayoutVars>
      </dgm:prSet>
      <dgm:spPr/>
    </dgm:pt>
    <dgm:pt modelId="{7784ADF6-47E4-4D1E-91B0-F174A3DE7964}" type="pres">
      <dgm:prSet presAssocID="{C9CA20A8-538E-4AAC-A8E0-D9AF8A8352BC}" presName="spacer" presStyleCnt="0"/>
      <dgm:spPr/>
    </dgm:pt>
    <dgm:pt modelId="{B228507C-A203-49E5-86A2-5F1B8FD2BE50}" type="pres">
      <dgm:prSet presAssocID="{DD79F2DE-1643-4AD5-B89A-552C5CD4AA23}" presName="parentText" presStyleLbl="node1" presStyleIdx="3" presStyleCnt="7">
        <dgm:presLayoutVars>
          <dgm:chMax val="0"/>
          <dgm:bulletEnabled val="1"/>
        </dgm:presLayoutVars>
      </dgm:prSet>
      <dgm:spPr/>
    </dgm:pt>
    <dgm:pt modelId="{8E05886B-71D6-4B4C-8B93-46A596700646}" type="pres">
      <dgm:prSet presAssocID="{D795BDB3-7E78-4154-ABA1-30B13147302C}" presName="spacer" presStyleCnt="0"/>
      <dgm:spPr/>
    </dgm:pt>
    <dgm:pt modelId="{8C4CB98B-08F1-4069-A31C-5689A4A5C876}" type="pres">
      <dgm:prSet presAssocID="{7898598B-D307-454D-A1BE-EAD3A5764BB7}" presName="parentText" presStyleLbl="node1" presStyleIdx="4" presStyleCnt="7">
        <dgm:presLayoutVars>
          <dgm:chMax val="0"/>
          <dgm:bulletEnabled val="1"/>
        </dgm:presLayoutVars>
      </dgm:prSet>
      <dgm:spPr/>
    </dgm:pt>
    <dgm:pt modelId="{9DC51718-EC16-41A8-A4FA-CD296D7A2A95}" type="pres">
      <dgm:prSet presAssocID="{A2BB2D38-6E94-4203-85FA-3DE4C5C92B2A}" presName="spacer" presStyleCnt="0"/>
      <dgm:spPr/>
    </dgm:pt>
    <dgm:pt modelId="{606D8EDC-9786-4621-B083-F0D4AFC82027}" type="pres">
      <dgm:prSet presAssocID="{1C489C9E-64F6-4998-A4BF-13AD1F4153A9}" presName="parentText" presStyleLbl="node1" presStyleIdx="5" presStyleCnt="7">
        <dgm:presLayoutVars>
          <dgm:chMax val="0"/>
          <dgm:bulletEnabled val="1"/>
        </dgm:presLayoutVars>
      </dgm:prSet>
      <dgm:spPr/>
    </dgm:pt>
    <dgm:pt modelId="{D91D7D6C-7167-4544-8C9C-49FC64F843AA}" type="pres">
      <dgm:prSet presAssocID="{C6F126C7-6BC1-4895-A6C4-EA5A44ADB351}" presName="spacer" presStyleCnt="0"/>
      <dgm:spPr/>
    </dgm:pt>
    <dgm:pt modelId="{CE410B09-ABFC-4E29-9A1E-DB7E5571D00B}" type="pres">
      <dgm:prSet presAssocID="{C0EF0968-EEAC-4B0D-88E2-44569B682713}" presName="parentText" presStyleLbl="node1" presStyleIdx="6" presStyleCnt="7">
        <dgm:presLayoutVars>
          <dgm:chMax val="0"/>
          <dgm:bulletEnabled val="1"/>
        </dgm:presLayoutVars>
      </dgm:prSet>
      <dgm:spPr/>
    </dgm:pt>
  </dgm:ptLst>
  <dgm:cxnLst>
    <dgm:cxn modelId="{3BB34D01-47BD-4E15-A731-72662DE8EF64}" srcId="{87339AE2-8050-45CC-A7FE-4080372342BC}" destId="{C0EF0968-EEAC-4B0D-88E2-44569B682713}" srcOrd="6" destOrd="0" parTransId="{19C675CE-3947-48A9-B43C-0A2D10A90E5C}" sibTransId="{3F61046E-7E8F-44A5-8521-DF89ADAB6F23}"/>
    <dgm:cxn modelId="{0CB2E60A-42BC-47D4-8268-887CF244D66A}" type="presOf" srcId="{87339AE2-8050-45CC-A7FE-4080372342BC}" destId="{481BA970-DB16-49E3-9CAB-BEDF3A0A13DA}" srcOrd="0" destOrd="0" presId="urn:microsoft.com/office/officeart/2005/8/layout/vList2"/>
    <dgm:cxn modelId="{61AAD232-B8E6-4253-AB95-0BCE13F97818}" srcId="{87339AE2-8050-45CC-A7FE-4080372342BC}" destId="{DD79F2DE-1643-4AD5-B89A-552C5CD4AA23}" srcOrd="3" destOrd="0" parTransId="{CF961356-208D-4258-9946-D4D1C50ABE37}" sibTransId="{D795BDB3-7E78-4154-ABA1-30B13147302C}"/>
    <dgm:cxn modelId="{0E41F835-BC38-453C-97DF-ED8E391D6EAB}" srcId="{87339AE2-8050-45CC-A7FE-4080372342BC}" destId="{FEABCABC-505D-4BEE-A62B-846DAE688E41}" srcOrd="1" destOrd="0" parTransId="{0D46B2EE-DC3E-40C8-A0E7-FB30BB0C120C}" sibTransId="{8144690B-E140-442C-850D-56ECFB9C51C5}"/>
    <dgm:cxn modelId="{1702635D-8381-4210-B37E-1F139179987F}" srcId="{87339AE2-8050-45CC-A7FE-4080372342BC}" destId="{1C489C9E-64F6-4998-A4BF-13AD1F4153A9}" srcOrd="5" destOrd="0" parTransId="{2EE6EAFE-629B-45C9-B81E-0C5682B7A250}" sibTransId="{C6F126C7-6BC1-4895-A6C4-EA5A44ADB351}"/>
    <dgm:cxn modelId="{10FBB248-7C14-48C7-B5E2-3E6B7405A2B1}" type="presOf" srcId="{FEABCABC-505D-4BEE-A62B-846DAE688E41}" destId="{95B10B7C-E6B2-42A2-A7B4-253840201339}" srcOrd="0" destOrd="0" presId="urn:microsoft.com/office/officeart/2005/8/layout/vList2"/>
    <dgm:cxn modelId="{B10C2571-8C83-45E5-B57B-D25DF62B9DAF}" type="presOf" srcId="{DD79F2DE-1643-4AD5-B89A-552C5CD4AA23}" destId="{B228507C-A203-49E5-86A2-5F1B8FD2BE50}" srcOrd="0" destOrd="0" presId="urn:microsoft.com/office/officeart/2005/8/layout/vList2"/>
    <dgm:cxn modelId="{28DB9252-031D-4678-8FB6-F97D3A911B84}" type="presOf" srcId="{C0EF0968-EEAC-4B0D-88E2-44569B682713}" destId="{CE410B09-ABFC-4E29-9A1E-DB7E5571D00B}" srcOrd="0" destOrd="0" presId="urn:microsoft.com/office/officeart/2005/8/layout/vList2"/>
    <dgm:cxn modelId="{FDE5F186-23E4-4B45-8409-D73DD03FAEC4}" type="presOf" srcId="{95B58A00-AF4E-4937-91D2-1E2FA0848A12}" destId="{E2A618BB-EC28-4ED4-96CB-BC8D8E413D66}" srcOrd="0" destOrd="0" presId="urn:microsoft.com/office/officeart/2005/8/layout/vList2"/>
    <dgm:cxn modelId="{2D2F7291-737D-421C-9FFF-D830A7FF7BB1}" type="presOf" srcId="{1C489C9E-64F6-4998-A4BF-13AD1F4153A9}" destId="{606D8EDC-9786-4621-B083-F0D4AFC82027}" srcOrd="0" destOrd="0" presId="urn:microsoft.com/office/officeart/2005/8/layout/vList2"/>
    <dgm:cxn modelId="{42F2CE9B-3825-4E39-B747-8160791B1AC0}" srcId="{87339AE2-8050-45CC-A7FE-4080372342BC}" destId="{95B58A00-AF4E-4937-91D2-1E2FA0848A12}" srcOrd="0" destOrd="0" parTransId="{C5E71EB5-ABA3-4B7D-94D9-2285D7B8EC1A}" sibTransId="{2113D425-BBEE-49ED-9770-BD3B13F5C6A9}"/>
    <dgm:cxn modelId="{70105AA0-26CF-4AD4-99C4-8015F930162B}" srcId="{87339AE2-8050-45CC-A7FE-4080372342BC}" destId="{E07FA646-CCBD-4E64-BAC2-94060CF9C393}" srcOrd="2" destOrd="0" parTransId="{C939A37E-9D9C-4CC5-A856-6274A28072D7}" sibTransId="{C9CA20A8-538E-4AAC-A8E0-D9AF8A8352BC}"/>
    <dgm:cxn modelId="{4F6F1AB1-FD7F-46BE-9D69-74A9BAD630B5}" type="presOf" srcId="{E07FA646-CCBD-4E64-BAC2-94060CF9C393}" destId="{1A6FCBC6-00FE-4BF6-8885-5F6A38FD14E0}" srcOrd="0" destOrd="0" presId="urn:microsoft.com/office/officeart/2005/8/layout/vList2"/>
    <dgm:cxn modelId="{81F982D4-FBB5-4D28-8B70-8090E9CA8B2A}" type="presOf" srcId="{7898598B-D307-454D-A1BE-EAD3A5764BB7}" destId="{8C4CB98B-08F1-4069-A31C-5689A4A5C876}" srcOrd="0" destOrd="0" presId="urn:microsoft.com/office/officeart/2005/8/layout/vList2"/>
    <dgm:cxn modelId="{A38B12F5-886D-4D5D-ACD4-D0C878AB0BDA}" srcId="{87339AE2-8050-45CC-A7FE-4080372342BC}" destId="{7898598B-D307-454D-A1BE-EAD3A5764BB7}" srcOrd="4" destOrd="0" parTransId="{CFBFAC02-76C2-4AB0-B015-35C3D316F5E4}" sibTransId="{A2BB2D38-6E94-4203-85FA-3DE4C5C92B2A}"/>
    <dgm:cxn modelId="{83EE699D-F433-4D97-80D3-1D176BB554F0}" type="presParOf" srcId="{481BA970-DB16-49E3-9CAB-BEDF3A0A13DA}" destId="{E2A618BB-EC28-4ED4-96CB-BC8D8E413D66}" srcOrd="0" destOrd="0" presId="urn:microsoft.com/office/officeart/2005/8/layout/vList2"/>
    <dgm:cxn modelId="{D63DAFD5-10CD-4926-99DE-C9778E497DEE}" type="presParOf" srcId="{481BA970-DB16-49E3-9CAB-BEDF3A0A13DA}" destId="{9D03990D-76D1-4FD2-B204-F40CF31751B1}" srcOrd="1" destOrd="0" presId="urn:microsoft.com/office/officeart/2005/8/layout/vList2"/>
    <dgm:cxn modelId="{EA5FB448-0009-463C-A2B9-3F673B875E67}" type="presParOf" srcId="{481BA970-DB16-49E3-9CAB-BEDF3A0A13DA}" destId="{95B10B7C-E6B2-42A2-A7B4-253840201339}" srcOrd="2" destOrd="0" presId="urn:microsoft.com/office/officeart/2005/8/layout/vList2"/>
    <dgm:cxn modelId="{DFEB6C19-54C4-4268-A39A-29FD45324E0D}" type="presParOf" srcId="{481BA970-DB16-49E3-9CAB-BEDF3A0A13DA}" destId="{E836EEC6-2D82-4507-A23A-5E7FED743A37}" srcOrd="3" destOrd="0" presId="urn:microsoft.com/office/officeart/2005/8/layout/vList2"/>
    <dgm:cxn modelId="{6CC2A3EF-B9EF-42C2-B78A-45215397E2C2}" type="presParOf" srcId="{481BA970-DB16-49E3-9CAB-BEDF3A0A13DA}" destId="{1A6FCBC6-00FE-4BF6-8885-5F6A38FD14E0}" srcOrd="4" destOrd="0" presId="urn:microsoft.com/office/officeart/2005/8/layout/vList2"/>
    <dgm:cxn modelId="{83229AEB-B49C-445C-8E43-3EBDDDB6E0BC}" type="presParOf" srcId="{481BA970-DB16-49E3-9CAB-BEDF3A0A13DA}" destId="{7784ADF6-47E4-4D1E-91B0-F174A3DE7964}" srcOrd="5" destOrd="0" presId="urn:microsoft.com/office/officeart/2005/8/layout/vList2"/>
    <dgm:cxn modelId="{1987552E-4851-4DEC-8FFE-2143DFB1C57F}" type="presParOf" srcId="{481BA970-DB16-49E3-9CAB-BEDF3A0A13DA}" destId="{B228507C-A203-49E5-86A2-5F1B8FD2BE50}" srcOrd="6" destOrd="0" presId="urn:microsoft.com/office/officeart/2005/8/layout/vList2"/>
    <dgm:cxn modelId="{52E3275A-0722-4605-84FC-A7E8D6322BE5}" type="presParOf" srcId="{481BA970-DB16-49E3-9CAB-BEDF3A0A13DA}" destId="{8E05886B-71D6-4B4C-8B93-46A596700646}" srcOrd="7" destOrd="0" presId="urn:microsoft.com/office/officeart/2005/8/layout/vList2"/>
    <dgm:cxn modelId="{CCFAC2BF-942C-44AD-BF49-FB8DDC045241}" type="presParOf" srcId="{481BA970-DB16-49E3-9CAB-BEDF3A0A13DA}" destId="{8C4CB98B-08F1-4069-A31C-5689A4A5C876}" srcOrd="8" destOrd="0" presId="urn:microsoft.com/office/officeart/2005/8/layout/vList2"/>
    <dgm:cxn modelId="{56F0ED40-7186-462B-81E3-99C638D25CE5}" type="presParOf" srcId="{481BA970-DB16-49E3-9CAB-BEDF3A0A13DA}" destId="{9DC51718-EC16-41A8-A4FA-CD296D7A2A95}" srcOrd="9" destOrd="0" presId="urn:microsoft.com/office/officeart/2005/8/layout/vList2"/>
    <dgm:cxn modelId="{25D7C44D-CE55-4A24-BCED-096C5BA5D447}" type="presParOf" srcId="{481BA970-DB16-49E3-9CAB-BEDF3A0A13DA}" destId="{606D8EDC-9786-4621-B083-F0D4AFC82027}" srcOrd="10" destOrd="0" presId="urn:microsoft.com/office/officeart/2005/8/layout/vList2"/>
    <dgm:cxn modelId="{44964926-22E3-4D30-B476-B93892593DB7}" type="presParOf" srcId="{481BA970-DB16-49E3-9CAB-BEDF3A0A13DA}" destId="{D91D7D6C-7167-4544-8C9C-49FC64F843AA}" srcOrd="11" destOrd="0" presId="urn:microsoft.com/office/officeart/2005/8/layout/vList2"/>
    <dgm:cxn modelId="{75A5E2BB-C09C-495F-B503-C293340E4239}" type="presParOf" srcId="{481BA970-DB16-49E3-9CAB-BEDF3A0A13DA}" destId="{CE410B09-ABFC-4E29-9A1E-DB7E5571D00B}" srcOrd="1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6159C867-D759-4F04-8D47-B3D3C0FBBDCB}" type="doc">
      <dgm:prSet loTypeId="urn:microsoft.com/office/officeart/2016/7/layout/LinearArrowProcessNumbered" loCatId="process" qsTypeId="urn:microsoft.com/office/officeart/2005/8/quickstyle/simple1" qsCatId="simple" csTypeId="urn:microsoft.com/office/officeart/2005/8/colors/colorful2" csCatId="colorful"/>
      <dgm:spPr/>
      <dgm:t>
        <a:bodyPr/>
        <a:lstStyle/>
        <a:p>
          <a:endParaRPr lang="en-US"/>
        </a:p>
      </dgm:t>
    </dgm:pt>
    <dgm:pt modelId="{0A78E62A-B737-4892-992F-A7994741398E}">
      <dgm:prSet/>
      <dgm:spPr/>
      <dgm:t>
        <a:bodyPr/>
        <a:lstStyle/>
        <a:p>
          <a:r>
            <a:rPr lang="ru-RU"/>
            <a:t>Відвід повинен бути вмотивованим і заявленим протягом десяти днів з дня отримання учасником справи ухвали про відкриття провадження у справі, але не пізніше початку підготовчого засідання або першого судового засідання, якщо справа розглядається в порядку спрощеного позовного провадження. </a:t>
          </a:r>
          <a:endParaRPr lang="en-US"/>
        </a:p>
      </dgm:t>
    </dgm:pt>
    <dgm:pt modelId="{6B3D0749-6F44-41FE-957C-279AFDE4AABD}" type="parTrans" cxnId="{469A4422-714B-4BB4-863B-36319648A169}">
      <dgm:prSet/>
      <dgm:spPr/>
      <dgm:t>
        <a:bodyPr/>
        <a:lstStyle/>
        <a:p>
          <a:endParaRPr lang="en-US"/>
        </a:p>
      </dgm:t>
    </dgm:pt>
    <dgm:pt modelId="{C1EC2C3D-C6A9-4D70-A438-FCDB54E8E840}" type="sibTrans" cxnId="{469A4422-714B-4BB4-863B-36319648A169}">
      <dgm:prSet phldrT="1" phldr="0"/>
      <dgm:spPr/>
      <dgm:t>
        <a:bodyPr/>
        <a:lstStyle/>
        <a:p>
          <a:r>
            <a:rPr lang="en-US"/>
            <a:t>1</a:t>
          </a:r>
        </a:p>
      </dgm:t>
    </dgm:pt>
    <dgm:pt modelId="{F086BDF6-28ED-4646-B327-F8293F1E0B59}">
      <dgm:prSet/>
      <dgm:spPr/>
      <dgm:t>
        <a:bodyPr/>
        <a:lstStyle/>
        <a:p>
          <a:r>
            <a:rPr lang="ru-RU"/>
            <a:t>Самовідвід може бути заявлений не пізніше початку підготовчого засідання або першого судового засідання, якщо справа розглядається в порядку спрощеного позовного провадження.</a:t>
          </a:r>
          <a:endParaRPr lang="en-US"/>
        </a:p>
      </dgm:t>
    </dgm:pt>
    <dgm:pt modelId="{78A8D299-928B-4307-8F78-D2AE2BA69AF0}" type="parTrans" cxnId="{19260862-C028-4F2A-AD74-490E207C0E40}">
      <dgm:prSet/>
      <dgm:spPr/>
      <dgm:t>
        <a:bodyPr/>
        <a:lstStyle/>
        <a:p>
          <a:endParaRPr lang="en-US"/>
        </a:p>
      </dgm:t>
    </dgm:pt>
    <dgm:pt modelId="{7131FFEC-33B6-4717-A448-F59A12C5066B}" type="sibTrans" cxnId="{19260862-C028-4F2A-AD74-490E207C0E40}">
      <dgm:prSet phldrT="2" phldr="0"/>
      <dgm:spPr/>
      <dgm:t>
        <a:bodyPr/>
        <a:lstStyle/>
        <a:p>
          <a:r>
            <a:rPr lang="en-US"/>
            <a:t>2</a:t>
          </a:r>
        </a:p>
      </dgm:t>
    </dgm:pt>
    <dgm:pt modelId="{0E645512-7AF2-44E8-BA0E-0F0D55F7D092}">
      <dgm:prSet/>
      <dgm:spPr/>
      <dgm:t>
        <a:bodyPr/>
        <a:lstStyle/>
        <a:p>
          <a:r>
            <a:rPr lang="ru-RU"/>
            <a:t>Питання про відвід (самовідвід) судді може бути вирішено як до, так і після відкриття провадження у справі.</a:t>
          </a:r>
          <a:endParaRPr lang="en-US"/>
        </a:p>
      </dgm:t>
    </dgm:pt>
    <dgm:pt modelId="{7AC7EB69-59BE-48A9-B238-23291502CF1F}" type="parTrans" cxnId="{108BF860-9A93-48BF-AC0E-5B286F8AEF60}">
      <dgm:prSet/>
      <dgm:spPr/>
      <dgm:t>
        <a:bodyPr/>
        <a:lstStyle/>
        <a:p>
          <a:endParaRPr lang="en-US"/>
        </a:p>
      </dgm:t>
    </dgm:pt>
    <dgm:pt modelId="{4151409F-972C-41B2-8F6D-4417AC2FFA42}" type="sibTrans" cxnId="{108BF860-9A93-48BF-AC0E-5B286F8AEF60}">
      <dgm:prSet phldrT="3" phldr="0"/>
      <dgm:spPr/>
      <dgm:t>
        <a:bodyPr/>
        <a:lstStyle/>
        <a:p>
          <a:r>
            <a:rPr lang="en-US"/>
            <a:t>3</a:t>
          </a:r>
        </a:p>
      </dgm:t>
    </dgm:pt>
    <dgm:pt modelId="{51B60ADE-6A76-4BD6-915E-2A610EEDBF99}">
      <dgm:prSet/>
      <dgm:spPr/>
      <dgm:t>
        <a:bodyPr/>
        <a:lstStyle/>
        <a:p>
          <a:r>
            <a:rPr lang="ru-RU"/>
            <a:t>Питання про відвід судді вирішує суд, який розглядає справу. Суд задовольняє відвід, якщо доходить висновку про його обґрунтованість. </a:t>
          </a:r>
          <a:endParaRPr lang="en-US"/>
        </a:p>
      </dgm:t>
    </dgm:pt>
    <dgm:pt modelId="{AC54A3BA-5194-43E0-BBC1-171AA74FDB58}" type="parTrans" cxnId="{C5D62F32-66E0-4F8F-8EE5-8343C89F38CA}">
      <dgm:prSet/>
      <dgm:spPr/>
      <dgm:t>
        <a:bodyPr/>
        <a:lstStyle/>
        <a:p>
          <a:endParaRPr lang="en-US"/>
        </a:p>
      </dgm:t>
    </dgm:pt>
    <dgm:pt modelId="{7D51E983-61AF-412F-8DC8-D98F24A5961A}" type="sibTrans" cxnId="{C5D62F32-66E0-4F8F-8EE5-8343C89F38CA}">
      <dgm:prSet phldrT="4" phldr="0"/>
      <dgm:spPr/>
      <dgm:t>
        <a:bodyPr/>
        <a:lstStyle/>
        <a:p>
          <a:r>
            <a:rPr lang="en-US"/>
            <a:t>4</a:t>
          </a:r>
        </a:p>
      </dgm:t>
    </dgm:pt>
    <dgm:pt modelId="{093E1AD5-2079-4159-881D-2018B3F27356}" type="pres">
      <dgm:prSet presAssocID="{6159C867-D759-4F04-8D47-B3D3C0FBBDCB}" presName="linearFlow" presStyleCnt="0">
        <dgm:presLayoutVars>
          <dgm:dir/>
          <dgm:animLvl val="lvl"/>
          <dgm:resizeHandles val="exact"/>
        </dgm:presLayoutVars>
      </dgm:prSet>
      <dgm:spPr/>
    </dgm:pt>
    <dgm:pt modelId="{52082770-BECF-487F-BFE5-D05D2BF798CA}" type="pres">
      <dgm:prSet presAssocID="{0A78E62A-B737-4892-992F-A7994741398E}" presName="compositeNode" presStyleCnt="0"/>
      <dgm:spPr/>
    </dgm:pt>
    <dgm:pt modelId="{0C8BC1FA-673C-4216-ACD9-BA93810EEFA6}" type="pres">
      <dgm:prSet presAssocID="{0A78E62A-B737-4892-992F-A7994741398E}" presName="parTx" presStyleLbl="node1" presStyleIdx="0" presStyleCnt="0">
        <dgm:presLayoutVars>
          <dgm:chMax val="0"/>
          <dgm:chPref val="0"/>
          <dgm:bulletEnabled val="1"/>
        </dgm:presLayoutVars>
      </dgm:prSet>
      <dgm:spPr/>
    </dgm:pt>
    <dgm:pt modelId="{BA0CE984-7FB3-4A8C-8F75-ECC196EA568E}" type="pres">
      <dgm:prSet presAssocID="{0A78E62A-B737-4892-992F-A7994741398E}" presName="parSh" presStyleCnt="0"/>
      <dgm:spPr/>
    </dgm:pt>
    <dgm:pt modelId="{D3E26514-0FF5-4942-B1CA-70EA163694BA}" type="pres">
      <dgm:prSet presAssocID="{0A78E62A-B737-4892-992F-A7994741398E}" presName="lineNode" presStyleLbl="alignAccFollowNode1" presStyleIdx="0" presStyleCnt="12"/>
      <dgm:spPr/>
    </dgm:pt>
    <dgm:pt modelId="{79F865C4-825A-4163-94B5-7DDDE1AF0E0A}" type="pres">
      <dgm:prSet presAssocID="{0A78E62A-B737-4892-992F-A7994741398E}" presName="lineArrowNode" presStyleLbl="alignAccFollowNode1" presStyleIdx="1" presStyleCnt="12"/>
      <dgm:spPr/>
    </dgm:pt>
    <dgm:pt modelId="{B017B42B-CBC7-4C76-92E9-C3F4947E9C4D}" type="pres">
      <dgm:prSet presAssocID="{C1EC2C3D-C6A9-4D70-A438-FCDB54E8E840}" presName="sibTransNodeCircle" presStyleLbl="alignNode1" presStyleIdx="0" presStyleCnt="4">
        <dgm:presLayoutVars>
          <dgm:chMax val="0"/>
          <dgm:bulletEnabled/>
        </dgm:presLayoutVars>
      </dgm:prSet>
      <dgm:spPr/>
    </dgm:pt>
    <dgm:pt modelId="{B2FCB2A4-6A99-4FC9-A8C6-20F25BCBDFDB}" type="pres">
      <dgm:prSet presAssocID="{C1EC2C3D-C6A9-4D70-A438-FCDB54E8E840}" presName="spacerBetweenCircleAndCallout" presStyleCnt="0">
        <dgm:presLayoutVars/>
      </dgm:prSet>
      <dgm:spPr/>
    </dgm:pt>
    <dgm:pt modelId="{957EAB4D-457A-494A-AC2E-6007691F355D}" type="pres">
      <dgm:prSet presAssocID="{0A78E62A-B737-4892-992F-A7994741398E}" presName="nodeText" presStyleLbl="alignAccFollowNode1" presStyleIdx="2" presStyleCnt="12">
        <dgm:presLayoutVars>
          <dgm:bulletEnabled val="1"/>
        </dgm:presLayoutVars>
      </dgm:prSet>
      <dgm:spPr/>
    </dgm:pt>
    <dgm:pt modelId="{FC17B3D1-E6B1-404D-8073-3B08C3308406}" type="pres">
      <dgm:prSet presAssocID="{C1EC2C3D-C6A9-4D70-A438-FCDB54E8E840}" presName="sibTransComposite" presStyleCnt="0"/>
      <dgm:spPr/>
    </dgm:pt>
    <dgm:pt modelId="{440958DA-7E35-4893-8265-773263C7F382}" type="pres">
      <dgm:prSet presAssocID="{F086BDF6-28ED-4646-B327-F8293F1E0B59}" presName="compositeNode" presStyleCnt="0"/>
      <dgm:spPr/>
    </dgm:pt>
    <dgm:pt modelId="{49C634E9-DC3D-4F45-B311-1C4B2AC57F53}" type="pres">
      <dgm:prSet presAssocID="{F086BDF6-28ED-4646-B327-F8293F1E0B59}" presName="parTx" presStyleLbl="node1" presStyleIdx="0" presStyleCnt="0">
        <dgm:presLayoutVars>
          <dgm:chMax val="0"/>
          <dgm:chPref val="0"/>
          <dgm:bulletEnabled val="1"/>
        </dgm:presLayoutVars>
      </dgm:prSet>
      <dgm:spPr/>
    </dgm:pt>
    <dgm:pt modelId="{D279F011-2AED-4155-B54F-CF97F5873CE4}" type="pres">
      <dgm:prSet presAssocID="{F086BDF6-28ED-4646-B327-F8293F1E0B59}" presName="parSh" presStyleCnt="0"/>
      <dgm:spPr/>
    </dgm:pt>
    <dgm:pt modelId="{FB1A9B6B-EDBA-4F61-B38E-2DA2D6C6CDA1}" type="pres">
      <dgm:prSet presAssocID="{F086BDF6-28ED-4646-B327-F8293F1E0B59}" presName="lineNode" presStyleLbl="alignAccFollowNode1" presStyleIdx="3" presStyleCnt="12"/>
      <dgm:spPr/>
    </dgm:pt>
    <dgm:pt modelId="{12A5AE35-7EB9-49EC-9AA6-10ADF2AC89F5}" type="pres">
      <dgm:prSet presAssocID="{F086BDF6-28ED-4646-B327-F8293F1E0B59}" presName="lineArrowNode" presStyleLbl="alignAccFollowNode1" presStyleIdx="4" presStyleCnt="12"/>
      <dgm:spPr/>
    </dgm:pt>
    <dgm:pt modelId="{E54973B8-5677-4745-9565-81ED099AB2F0}" type="pres">
      <dgm:prSet presAssocID="{7131FFEC-33B6-4717-A448-F59A12C5066B}" presName="sibTransNodeCircle" presStyleLbl="alignNode1" presStyleIdx="1" presStyleCnt="4">
        <dgm:presLayoutVars>
          <dgm:chMax val="0"/>
          <dgm:bulletEnabled/>
        </dgm:presLayoutVars>
      </dgm:prSet>
      <dgm:spPr/>
    </dgm:pt>
    <dgm:pt modelId="{C3E0E370-4C2C-4541-8FF6-298052C5A48A}" type="pres">
      <dgm:prSet presAssocID="{7131FFEC-33B6-4717-A448-F59A12C5066B}" presName="spacerBetweenCircleAndCallout" presStyleCnt="0">
        <dgm:presLayoutVars/>
      </dgm:prSet>
      <dgm:spPr/>
    </dgm:pt>
    <dgm:pt modelId="{F1334F3C-BC49-4462-B8FF-DCD18A45FC38}" type="pres">
      <dgm:prSet presAssocID="{F086BDF6-28ED-4646-B327-F8293F1E0B59}" presName="nodeText" presStyleLbl="alignAccFollowNode1" presStyleIdx="5" presStyleCnt="12">
        <dgm:presLayoutVars>
          <dgm:bulletEnabled val="1"/>
        </dgm:presLayoutVars>
      </dgm:prSet>
      <dgm:spPr/>
    </dgm:pt>
    <dgm:pt modelId="{BA6EA160-BF15-4890-88A6-A83DC645FE6A}" type="pres">
      <dgm:prSet presAssocID="{7131FFEC-33B6-4717-A448-F59A12C5066B}" presName="sibTransComposite" presStyleCnt="0"/>
      <dgm:spPr/>
    </dgm:pt>
    <dgm:pt modelId="{84D3A9A4-F09B-4455-AB18-CD582FB58AF1}" type="pres">
      <dgm:prSet presAssocID="{0E645512-7AF2-44E8-BA0E-0F0D55F7D092}" presName="compositeNode" presStyleCnt="0"/>
      <dgm:spPr/>
    </dgm:pt>
    <dgm:pt modelId="{224A7A37-D0FE-460A-B7E7-A85F11445CE3}" type="pres">
      <dgm:prSet presAssocID="{0E645512-7AF2-44E8-BA0E-0F0D55F7D092}" presName="parTx" presStyleLbl="node1" presStyleIdx="0" presStyleCnt="0">
        <dgm:presLayoutVars>
          <dgm:chMax val="0"/>
          <dgm:chPref val="0"/>
          <dgm:bulletEnabled val="1"/>
        </dgm:presLayoutVars>
      </dgm:prSet>
      <dgm:spPr/>
    </dgm:pt>
    <dgm:pt modelId="{9E4536B4-7097-4984-BAA0-F8C7BF8456BA}" type="pres">
      <dgm:prSet presAssocID="{0E645512-7AF2-44E8-BA0E-0F0D55F7D092}" presName="parSh" presStyleCnt="0"/>
      <dgm:spPr/>
    </dgm:pt>
    <dgm:pt modelId="{E2615658-CCDE-446C-A45B-8A22E764DC05}" type="pres">
      <dgm:prSet presAssocID="{0E645512-7AF2-44E8-BA0E-0F0D55F7D092}" presName="lineNode" presStyleLbl="alignAccFollowNode1" presStyleIdx="6" presStyleCnt="12"/>
      <dgm:spPr/>
    </dgm:pt>
    <dgm:pt modelId="{E4E0C600-D97B-4C7F-8B84-F05521B317AE}" type="pres">
      <dgm:prSet presAssocID="{0E645512-7AF2-44E8-BA0E-0F0D55F7D092}" presName="lineArrowNode" presStyleLbl="alignAccFollowNode1" presStyleIdx="7" presStyleCnt="12"/>
      <dgm:spPr/>
    </dgm:pt>
    <dgm:pt modelId="{0DDDF0D2-FB9C-4061-833A-9B0E31FDC376}" type="pres">
      <dgm:prSet presAssocID="{4151409F-972C-41B2-8F6D-4417AC2FFA42}" presName="sibTransNodeCircle" presStyleLbl="alignNode1" presStyleIdx="2" presStyleCnt="4">
        <dgm:presLayoutVars>
          <dgm:chMax val="0"/>
          <dgm:bulletEnabled/>
        </dgm:presLayoutVars>
      </dgm:prSet>
      <dgm:spPr/>
    </dgm:pt>
    <dgm:pt modelId="{1E02EEFF-AD50-45BF-9A2D-FB35F9EFAA32}" type="pres">
      <dgm:prSet presAssocID="{4151409F-972C-41B2-8F6D-4417AC2FFA42}" presName="spacerBetweenCircleAndCallout" presStyleCnt="0">
        <dgm:presLayoutVars/>
      </dgm:prSet>
      <dgm:spPr/>
    </dgm:pt>
    <dgm:pt modelId="{529CF8D5-24A1-41AD-9124-51D777B8D2FE}" type="pres">
      <dgm:prSet presAssocID="{0E645512-7AF2-44E8-BA0E-0F0D55F7D092}" presName="nodeText" presStyleLbl="alignAccFollowNode1" presStyleIdx="8" presStyleCnt="12">
        <dgm:presLayoutVars>
          <dgm:bulletEnabled val="1"/>
        </dgm:presLayoutVars>
      </dgm:prSet>
      <dgm:spPr/>
    </dgm:pt>
    <dgm:pt modelId="{3920746C-B100-422D-BCDD-7B563E1A23EB}" type="pres">
      <dgm:prSet presAssocID="{4151409F-972C-41B2-8F6D-4417AC2FFA42}" presName="sibTransComposite" presStyleCnt="0"/>
      <dgm:spPr/>
    </dgm:pt>
    <dgm:pt modelId="{E57458B0-B541-47E7-BDC0-1BB6D1F9A4FD}" type="pres">
      <dgm:prSet presAssocID="{51B60ADE-6A76-4BD6-915E-2A610EEDBF99}" presName="compositeNode" presStyleCnt="0"/>
      <dgm:spPr/>
    </dgm:pt>
    <dgm:pt modelId="{82A7B5A7-04C4-4FEE-BDD8-BBC833CA4D46}" type="pres">
      <dgm:prSet presAssocID="{51B60ADE-6A76-4BD6-915E-2A610EEDBF99}" presName="parTx" presStyleLbl="node1" presStyleIdx="0" presStyleCnt="0">
        <dgm:presLayoutVars>
          <dgm:chMax val="0"/>
          <dgm:chPref val="0"/>
          <dgm:bulletEnabled val="1"/>
        </dgm:presLayoutVars>
      </dgm:prSet>
      <dgm:spPr/>
    </dgm:pt>
    <dgm:pt modelId="{FCE127D2-8209-4B30-AD39-3022D326E8E4}" type="pres">
      <dgm:prSet presAssocID="{51B60ADE-6A76-4BD6-915E-2A610EEDBF99}" presName="parSh" presStyleCnt="0"/>
      <dgm:spPr/>
    </dgm:pt>
    <dgm:pt modelId="{A308C3A6-E125-47E0-B9B2-B70E20B2EC61}" type="pres">
      <dgm:prSet presAssocID="{51B60ADE-6A76-4BD6-915E-2A610EEDBF99}" presName="lineNode" presStyleLbl="alignAccFollowNode1" presStyleIdx="9" presStyleCnt="12"/>
      <dgm:spPr/>
    </dgm:pt>
    <dgm:pt modelId="{A38D37BB-814D-461E-9DDF-8EA7F2843BEA}" type="pres">
      <dgm:prSet presAssocID="{51B60ADE-6A76-4BD6-915E-2A610EEDBF99}" presName="lineArrowNode" presStyleLbl="alignAccFollowNode1" presStyleIdx="10" presStyleCnt="12"/>
      <dgm:spPr/>
    </dgm:pt>
    <dgm:pt modelId="{7232A7AA-5054-4E74-85C8-09EF7369694A}" type="pres">
      <dgm:prSet presAssocID="{7D51E983-61AF-412F-8DC8-D98F24A5961A}" presName="sibTransNodeCircle" presStyleLbl="alignNode1" presStyleIdx="3" presStyleCnt="4">
        <dgm:presLayoutVars>
          <dgm:chMax val="0"/>
          <dgm:bulletEnabled/>
        </dgm:presLayoutVars>
      </dgm:prSet>
      <dgm:spPr/>
    </dgm:pt>
    <dgm:pt modelId="{EAD504C5-8E16-40CA-9EF1-F966C722280D}" type="pres">
      <dgm:prSet presAssocID="{7D51E983-61AF-412F-8DC8-D98F24A5961A}" presName="spacerBetweenCircleAndCallout" presStyleCnt="0">
        <dgm:presLayoutVars/>
      </dgm:prSet>
      <dgm:spPr/>
    </dgm:pt>
    <dgm:pt modelId="{CE7A9A0A-2E76-4C5D-8756-B2BD4ADCA092}" type="pres">
      <dgm:prSet presAssocID="{51B60ADE-6A76-4BD6-915E-2A610EEDBF99}" presName="nodeText" presStyleLbl="alignAccFollowNode1" presStyleIdx="11" presStyleCnt="12">
        <dgm:presLayoutVars>
          <dgm:bulletEnabled val="1"/>
        </dgm:presLayoutVars>
      </dgm:prSet>
      <dgm:spPr/>
    </dgm:pt>
  </dgm:ptLst>
  <dgm:cxnLst>
    <dgm:cxn modelId="{AE2C4415-E5C5-448E-A7C5-8A773E97CFF8}" type="presOf" srcId="{51B60ADE-6A76-4BD6-915E-2A610EEDBF99}" destId="{CE7A9A0A-2E76-4C5D-8756-B2BD4ADCA092}" srcOrd="0" destOrd="0" presId="urn:microsoft.com/office/officeart/2016/7/layout/LinearArrowProcessNumbered"/>
    <dgm:cxn modelId="{469A4422-714B-4BB4-863B-36319648A169}" srcId="{6159C867-D759-4F04-8D47-B3D3C0FBBDCB}" destId="{0A78E62A-B737-4892-992F-A7994741398E}" srcOrd="0" destOrd="0" parTransId="{6B3D0749-6F44-41FE-957C-279AFDE4AABD}" sibTransId="{C1EC2C3D-C6A9-4D70-A438-FCDB54E8E840}"/>
    <dgm:cxn modelId="{C5D62F32-66E0-4F8F-8EE5-8343C89F38CA}" srcId="{6159C867-D759-4F04-8D47-B3D3C0FBBDCB}" destId="{51B60ADE-6A76-4BD6-915E-2A610EEDBF99}" srcOrd="3" destOrd="0" parTransId="{AC54A3BA-5194-43E0-BBC1-171AA74FDB58}" sibTransId="{7D51E983-61AF-412F-8DC8-D98F24A5961A}"/>
    <dgm:cxn modelId="{108BF860-9A93-48BF-AC0E-5B286F8AEF60}" srcId="{6159C867-D759-4F04-8D47-B3D3C0FBBDCB}" destId="{0E645512-7AF2-44E8-BA0E-0F0D55F7D092}" srcOrd="2" destOrd="0" parTransId="{7AC7EB69-59BE-48A9-B238-23291502CF1F}" sibTransId="{4151409F-972C-41B2-8F6D-4417AC2FFA42}"/>
    <dgm:cxn modelId="{19260862-C028-4F2A-AD74-490E207C0E40}" srcId="{6159C867-D759-4F04-8D47-B3D3C0FBBDCB}" destId="{F086BDF6-28ED-4646-B327-F8293F1E0B59}" srcOrd="1" destOrd="0" parTransId="{78A8D299-928B-4307-8F78-D2AE2BA69AF0}" sibTransId="{7131FFEC-33B6-4717-A448-F59A12C5066B}"/>
    <dgm:cxn modelId="{A7942E65-C9BE-4E4E-A6A2-27D19E5424DF}" type="presOf" srcId="{7D51E983-61AF-412F-8DC8-D98F24A5961A}" destId="{7232A7AA-5054-4E74-85C8-09EF7369694A}" srcOrd="0" destOrd="0" presId="urn:microsoft.com/office/officeart/2016/7/layout/LinearArrowProcessNumbered"/>
    <dgm:cxn modelId="{B9B26169-ACEC-44CB-9819-EC023C825C5E}" type="presOf" srcId="{4151409F-972C-41B2-8F6D-4417AC2FFA42}" destId="{0DDDF0D2-FB9C-4061-833A-9B0E31FDC376}" srcOrd="0" destOrd="0" presId="urn:microsoft.com/office/officeart/2016/7/layout/LinearArrowProcessNumbered"/>
    <dgm:cxn modelId="{A9DEE74C-DCBD-4866-81D7-E2EED7B3A1F2}" type="presOf" srcId="{7131FFEC-33B6-4717-A448-F59A12C5066B}" destId="{E54973B8-5677-4745-9565-81ED099AB2F0}" srcOrd="0" destOrd="0" presId="urn:microsoft.com/office/officeart/2016/7/layout/LinearArrowProcessNumbered"/>
    <dgm:cxn modelId="{A2742573-D66A-47F0-AF85-37EFB46C973D}" type="presOf" srcId="{0E645512-7AF2-44E8-BA0E-0F0D55F7D092}" destId="{529CF8D5-24A1-41AD-9124-51D777B8D2FE}" srcOrd="0" destOrd="0" presId="urn:microsoft.com/office/officeart/2016/7/layout/LinearArrowProcessNumbered"/>
    <dgm:cxn modelId="{7BA8D281-0259-4BB4-8B7D-77CE9DD07D2A}" type="presOf" srcId="{F086BDF6-28ED-4646-B327-F8293F1E0B59}" destId="{F1334F3C-BC49-4462-B8FF-DCD18A45FC38}" srcOrd="0" destOrd="0" presId="urn:microsoft.com/office/officeart/2016/7/layout/LinearArrowProcessNumbered"/>
    <dgm:cxn modelId="{C583B4B3-112E-4418-926A-44945D1E3E03}" type="presOf" srcId="{0A78E62A-B737-4892-992F-A7994741398E}" destId="{957EAB4D-457A-494A-AC2E-6007691F355D}" srcOrd="0" destOrd="0" presId="urn:microsoft.com/office/officeart/2016/7/layout/LinearArrowProcessNumbered"/>
    <dgm:cxn modelId="{3564A2E3-34D4-4A48-8050-69BB747D0C38}" type="presOf" srcId="{C1EC2C3D-C6A9-4D70-A438-FCDB54E8E840}" destId="{B017B42B-CBC7-4C76-92E9-C3F4947E9C4D}" srcOrd="0" destOrd="0" presId="urn:microsoft.com/office/officeart/2016/7/layout/LinearArrowProcessNumbered"/>
    <dgm:cxn modelId="{889529F3-5031-45D2-910E-FCAE8CC5D5EA}" type="presOf" srcId="{6159C867-D759-4F04-8D47-B3D3C0FBBDCB}" destId="{093E1AD5-2079-4159-881D-2018B3F27356}" srcOrd="0" destOrd="0" presId="urn:microsoft.com/office/officeart/2016/7/layout/LinearArrowProcessNumbered"/>
    <dgm:cxn modelId="{77C79A5A-81F6-486E-8B5E-A179ABE05D5D}" type="presParOf" srcId="{093E1AD5-2079-4159-881D-2018B3F27356}" destId="{52082770-BECF-487F-BFE5-D05D2BF798CA}" srcOrd="0" destOrd="0" presId="urn:microsoft.com/office/officeart/2016/7/layout/LinearArrowProcessNumbered"/>
    <dgm:cxn modelId="{5307F75A-3EC3-414B-B94B-920AD5FD9430}" type="presParOf" srcId="{52082770-BECF-487F-BFE5-D05D2BF798CA}" destId="{0C8BC1FA-673C-4216-ACD9-BA93810EEFA6}" srcOrd="0" destOrd="0" presId="urn:microsoft.com/office/officeart/2016/7/layout/LinearArrowProcessNumbered"/>
    <dgm:cxn modelId="{44AABF68-A16C-4546-A18B-C89B22288D6F}" type="presParOf" srcId="{52082770-BECF-487F-BFE5-D05D2BF798CA}" destId="{BA0CE984-7FB3-4A8C-8F75-ECC196EA568E}" srcOrd="1" destOrd="0" presId="urn:microsoft.com/office/officeart/2016/7/layout/LinearArrowProcessNumbered"/>
    <dgm:cxn modelId="{5BA3068A-5862-42E8-8C80-9FD06A695E58}" type="presParOf" srcId="{BA0CE984-7FB3-4A8C-8F75-ECC196EA568E}" destId="{D3E26514-0FF5-4942-B1CA-70EA163694BA}" srcOrd="0" destOrd="0" presId="urn:microsoft.com/office/officeart/2016/7/layout/LinearArrowProcessNumbered"/>
    <dgm:cxn modelId="{2A84851E-B107-4F15-9FBA-509E7E3E0E15}" type="presParOf" srcId="{BA0CE984-7FB3-4A8C-8F75-ECC196EA568E}" destId="{79F865C4-825A-4163-94B5-7DDDE1AF0E0A}" srcOrd="1" destOrd="0" presId="urn:microsoft.com/office/officeart/2016/7/layout/LinearArrowProcessNumbered"/>
    <dgm:cxn modelId="{74EAA9F0-1503-4BB3-AD46-297E8D8DDC5C}" type="presParOf" srcId="{BA0CE984-7FB3-4A8C-8F75-ECC196EA568E}" destId="{B017B42B-CBC7-4C76-92E9-C3F4947E9C4D}" srcOrd="2" destOrd="0" presId="urn:microsoft.com/office/officeart/2016/7/layout/LinearArrowProcessNumbered"/>
    <dgm:cxn modelId="{FACE6540-04B8-401D-904F-4C1440B3F942}" type="presParOf" srcId="{BA0CE984-7FB3-4A8C-8F75-ECC196EA568E}" destId="{B2FCB2A4-6A99-4FC9-A8C6-20F25BCBDFDB}" srcOrd="3" destOrd="0" presId="urn:microsoft.com/office/officeart/2016/7/layout/LinearArrowProcessNumbered"/>
    <dgm:cxn modelId="{46356E72-036E-40D4-A4DD-3A76EE772CE8}" type="presParOf" srcId="{52082770-BECF-487F-BFE5-D05D2BF798CA}" destId="{957EAB4D-457A-494A-AC2E-6007691F355D}" srcOrd="2" destOrd="0" presId="urn:microsoft.com/office/officeart/2016/7/layout/LinearArrowProcessNumbered"/>
    <dgm:cxn modelId="{9DA8607C-8B81-4248-97DE-7DD79AF31841}" type="presParOf" srcId="{093E1AD5-2079-4159-881D-2018B3F27356}" destId="{FC17B3D1-E6B1-404D-8073-3B08C3308406}" srcOrd="1" destOrd="0" presId="urn:microsoft.com/office/officeart/2016/7/layout/LinearArrowProcessNumbered"/>
    <dgm:cxn modelId="{E44025C2-AF58-4F44-9E0E-67DC11DFC0C1}" type="presParOf" srcId="{093E1AD5-2079-4159-881D-2018B3F27356}" destId="{440958DA-7E35-4893-8265-773263C7F382}" srcOrd="2" destOrd="0" presId="urn:microsoft.com/office/officeart/2016/7/layout/LinearArrowProcessNumbered"/>
    <dgm:cxn modelId="{AA4158A8-4911-4F8F-A8B8-760C5C1C18E2}" type="presParOf" srcId="{440958DA-7E35-4893-8265-773263C7F382}" destId="{49C634E9-DC3D-4F45-B311-1C4B2AC57F53}" srcOrd="0" destOrd="0" presId="urn:microsoft.com/office/officeart/2016/7/layout/LinearArrowProcessNumbered"/>
    <dgm:cxn modelId="{1BA3975C-E69B-4A37-92E6-A5620B52CF8A}" type="presParOf" srcId="{440958DA-7E35-4893-8265-773263C7F382}" destId="{D279F011-2AED-4155-B54F-CF97F5873CE4}" srcOrd="1" destOrd="0" presId="urn:microsoft.com/office/officeart/2016/7/layout/LinearArrowProcessNumbered"/>
    <dgm:cxn modelId="{1F71A1BB-A39A-4F35-818A-DB5D1461F3DE}" type="presParOf" srcId="{D279F011-2AED-4155-B54F-CF97F5873CE4}" destId="{FB1A9B6B-EDBA-4F61-B38E-2DA2D6C6CDA1}" srcOrd="0" destOrd="0" presId="urn:microsoft.com/office/officeart/2016/7/layout/LinearArrowProcessNumbered"/>
    <dgm:cxn modelId="{59F20E37-AE01-4951-A8DB-AC99B1A4267C}" type="presParOf" srcId="{D279F011-2AED-4155-B54F-CF97F5873CE4}" destId="{12A5AE35-7EB9-49EC-9AA6-10ADF2AC89F5}" srcOrd="1" destOrd="0" presId="urn:microsoft.com/office/officeart/2016/7/layout/LinearArrowProcessNumbered"/>
    <dgm:cxn modelId="{D511C716-E665-41C9-BE3D-7936AE1C66EF}" type="presParOf" srcId="{D279F011-2AED-4155-B54F-CF97F5873CE4}" destId="{E54973B8-5677-4745-9565-81ED099AB2F0}" srcOrd="2" destOrd="0" presId="urn:microsoft.com/office/officeart/2016/7/layout/LinearArrowProcessNumbered"/>
    <dgm:cxn modelId="{9E5D84D5-488D-4B46-A02F-3E04DD811116}" type="presParOf" srcId="{D279F011-2AED-4155-B54F-CF97F5873CE4}" destId="{C3E0E370-4C2C-4541-8FF6-298052C5A48A}" srcOrd="3" destOrd="0" presId="urn:microsoft.com/office/officeart/2016/7/layout/LinearArrowProcessNumbered"/>
    <dgm:cxn modelId="{EC6D2C37-7F58-492F-BCCE-C99224006043}" type="presParOf" srcId="{440958DA-7E35-4893-8265-773263C7F382}" destId="{F1334F3C-BC49-4462-B8FF-DCD18A45FC38}" srcOrd="2" destOrd="0" presId="urn:microsoft.com/office/officeart/2016/7/layout/LinearArrowProcessNumbered"/>
    <dgm:cxn modelId="{BB21AE61-A80F-4264-9579-5DD5BC1CF959}" type="presParOf" srcId="{093E1AD5-2079-4159-881D-2018B3F27356}" destId="{BA6EA160-BF15-4890-88A6-A83DC645FE6A}" srcOrd="3" destOrd="0" presId="urn:microsoft.com/office/officeart/2016/7/layout/LinearArrowProcessNumbered"/>
    <dgm:cxn modelId="{24E2D13D-B752-4F22-A483-77A0736313A0}" type="presParOf" srcId="{093E1AD5-2079-4159-881D-2018B3F27356}" destId="{84D3A9A4-F09B-4455-AB18-CD582FB58AF1}" srcOrd="4" destOrd="0" presId="urn:microsoft.com/office/officeart/2016/7/layout/LinearArrowProcessNumbered"/>
    <dgm:cxn modelId="{E2DC08B6-2E94-420F-BCB2-8291CC7A8B08}" type="presParOf" srcId="{84D3A9A4-F09B-4455-AB18-CD582FB58AF1}" destId="{224A7A37-D0FE-460A-B7E7-A85F11445CE3}" srcOrd="0" destOrd="0" presId="urn:microsoft.com/office/officeart/2016/7/layout/LinearArrowProcessNumbered"/>
    <dgm:cxn modelId="{32D3375B-DAB2-4F70-AC94-0B99239B9CF4}" type="presParOf" srcId="{84D3A9A4-F09B-4455-AB18-CD582FB58AF1}" destId="{9E4536B4-7097-4984-BAA0-F8C7BF8456BA}" srcOrd="1" destOrd="0" presId="urn:microsoft.com/office/officeart/2016/7/layout/LinearArrowProcessNumbered"/>
    <dgm:cxn modelId="{C63CF037-CBC3-45FF-B30A-292E0909D660}" type="presParOf" srcId="{9E4536B4-7097-4984-BAA0-F8C7BF8456BA}" destId="{E2615658-CCDE-446C-A45B-8A22E764DC05}" srcOrd="0" destOrd="0" presId="urn:microsoft.com/office/officeart/2016/7/layout/LinearArrowProcessNumbered"/>
    <dgm:cxn modelId="{5414F3F9-B94A-462A-A3D3-0FEA28C0CB41}" type="presParOf" srcId="{9E4536B4-7097-4984-BAA0-F8C7BF8456BA}" destId="{E4E0C600-D97B-4C7F-8B84-F05521B317AE}" srcOrd="1" destOrd="0" presId="urn:microsoft.com/office/officeart/2016/7/layout/LinearArrowProcessNumbered"/>
    <dgm:cxn modelId="{13F6AEBC-4532-40DC-A08F-87856B57B8B4}" type="presParOf" srcId="{9E4536B4-7097-4984-BAA0-F8C7BF8456BA}" destId="{0DDDF0D2-FB9C-4061-833A-9B0E31FDC376}" srcOrd="2" destOrd="0" presId="urn:microsoft.com/office/officeart/2016/7/layout/LinearArrowProcessNumbered"/>
    <dgm:cxn modelId="{C30C1736-996A-40C0-B947-15D6F34E9F57}" type="presParOf" srcId="{9E4536B4-7097-4984-BAA0-F8C7BF8456BA}" destId="{1E02EEFF-AD50-45BF-9A2D-FB35F9EFAA32}" srcOrd="3" destOrd="0" presId="urn:microsoft.com/office/officeart/2016/7/layout/LinearArrowProcessNumbered"/>
    <dgm:cxn modelId="{7258DC2D-D732-4CDA-B738-04BF19F6AA71}" type="presParOf" srcId="{84D3A9A4-F09B-4455-AB18-CD582FB58AF1}" destId="{529CF8D5-24A1-41AD-9124-51D777B8D2FE}" srcOrd="2" destOrd="0" presId="urn:microsoft.com/office/officeart/2016/7/layout/LinearArrowProcessNumbered"/>
    <dgm:cxn modelId="{78405921-1675-462B-8C26-64D2A912FA25}" type="presParOf" srcId="{093E1AD5-2079-4159-881D-2018B3F27356}" destId="{3920746C-B100-422D-BCDD-7B563E1A23EB}" srcOrd="5" destOrd="0" presId="urn:microsoft.com/office/officeart/2016/7/layout/LinearArrowProcessNumbered"/>
    <dgm:cxn modelId="{9D73CFFB-F467-4F4C-9F61-1E171A3624EA}" type="presParOf" srcId="{093E1AD5-2079-4159-881D-2018B3F27356}" destId="{E57458B0-B541-47E7-BDC0-1BB6D1F9A4FD}" srcOrd="6" destOrd="0" presId="urn:microsoft.com/office/officeart/2016/7/layout/LinearArrowProcessNumbered"/>
    <dgm:cxn modelId="{73A09930-27ED-4634-941E-87695B57F67A}" type="presParOf" srcId="{E57458B0-B541-47E7-BDC0-1BB6D1F9A4FD}" destId="{82A7B5A7-04C4-4FEE-BDD8-BBC833CA4D46}" srcOrd="0" destOrd="0" presId="urn:microsoft.com/office/officeart/2016/7/layout/LinearArrowProcessNumbered"/>
    <dgm:cxn modelId="{7646954E-B90E-4579-84C1-511833AC376D}" type="presParOf" srcId="{E57458B0-B541-47E7-BDC0-1BB6D1F9A4FD}" destId="{FCE127D2-8209-4B30-AD39-3022D326E8E4}" srcOrd="1" destOrd="0" presId="urn:microsoft.com/office/officeart/2016/7/layout/LinearArrowProcessNumbered"/>
    <dgm:cxn modelId="{C019A42E-68DA-491F-B274-E69AD5F42402}" type="presParOf" srcId="{FCE127D2-8209-4B30-AD39-3022D326E8E4}" destId="{A308C3A6-E125-47E0-B9B2-B70E20B2EC61}" srcOrd="0" destOrd="0" presId="urn:microsoft.com/office/officeart/2016/7/layout/LinearArrowProcessNumbered"/>
    <dgm:cxn modelId="{E8739E75-7323-4971-A0E0-181495B24A10}" type="presParOf" srcId="{FCE127D2-8209-4B30-AD39-3022D326E8E4}" destId="{A38D37BB-814D-461E-9DDF-8EA7F2843BEA}" srcOrd="1" destOrd="0" presId="urn:microsoft.com/office/officeart/2016/7/layout/LinearArrowProcessNumbered"/>
    <dgm:cxn modelId="{9D803B86-CE6E-45DC-830C-5C09B37E842B}" type="presParOf" srcId="{FCE127D2-8209-4B30-AD39-3022D326E8E4}" destId="{7232A7AA-5054-4E74-85C8-09EF7369694A}" srcOrd="2" destOrd="0" presId="urn:microsoft.com/office/officeart/2016/7/layout/LinearArrowProcessNumbered"/>
    <dgm:cxn modelId="{EF54122A-CCD4-4170-BC41-32432D061CC8}" type="presParOf" srcId="{FCE127D2-8209-4B30-AD39-3022D326E8E4}" destId="{EAD504C5-8E16-40CA-9EF1-F966C722280D}" srcOrd="3" destOrd="0" presId="urn:microsoft.com/office/officeart/2016/7/layout/LinearArrowProcessNumbered"/>
    <dgm:cxn modelId="{7EE5E3C0-D761-4828-9F43-9BB67D615B29}" type="presParOf" srcId="{E57458B0-B541-47E7-BDC0-1BB6D1F9A4FD}" destId="{CE7A9A0A-2E76-4C5D-8756-B2BD4ADCA092}" srcOrd="2" destOrd="0" presId="urn:microsoft.com/office/officeart/2016/7/layout/LinearArrow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8A5F1A2A-08FB-4D74-AEDC-FD2AB0A27282}" type="doc">
      <dgm:prSet loTypeId="urn:microsoft.com/office/officeart/2005/8/layout/process1" loCatId="process" qsTypeId="urn:microsoft.com/office/officeart/2005/8/quickstyle/simple1" qsCatId="simple" csTypeId="urn:microsoft.com/office/officeart/2005/8/colors/colorful4" csCatId="colorful"/>
      <dgm:spPr/>
      <dgm:t>
        <a:bodyPr/>
        <a:lstStyle/>
        <a:p>
          <a:endParaRPr lang="en-US"/>
        </a:p>
      </dgm:t>
    </dgm:pt>
    <dgm:pt modelId="{4A1D0923-D38B-4191-B961-EE4841BA6FB3}">
      <dgm:prSet/>
      <dgm:spPr/>
      <dgm:t>
        <a:bodyPr/>
        <a:lstStyle/>
        <a:p>
          <a:r>
            <a:rPr lang="ru-RU"/>
            <a:t>Якщо суд доходить висновку про необґрунтованість заявленого відводу, він вирішує питання про зупинення провадження у справі. У цьому випадку вирішення питання про відвід здійснюється суддею, який не входить до складу суду, що розглядає справу, і визначається у порядку, встановленому частиною першою статті 32 ГПК. Такому судді не може бути заявлений відвід.</a:t>
          </a:r>
          <a:endParaRPr lang="en-US"/>
        </a:p>
      </dgm:t>
    </dgm:pt>
    <dgm:pt modelId="{72054139-EAC5-4D5A-B32B-D298F49CB521}" type="parTrans" cxnId="{C579EFA3-66F0-4E26-BB85-671445D44977}">
      <dgm:prSet/>
      <dgm:spPr/>
      <dgm:t>
        <a:bodyPr/>
        <a:lstStyle/>
        <a:p>
          <a:endParaRPr lang="en-US"/>
        </a:p>
      </dgm:t>
    </dgm:pt>
    <dgm:pt modelId="{C9910CA5-0ADB-4CFB-867C-A9E83C93500F}" type="sibTrans" cxnId="{C579EFA3-66F0-4E26-BB85-671445D44977}">
      <dgm:prSet/>
      <dgm:spPr/>
      <dgm:t>
        <a:bodyPr/>
        <a:lstStyle/>
        <a:p>
          <a:endParaRPr lang="en-US"/>
        </a:p>
      </dgm:t>
    </dgm:pt>
    <dgm:pt modelId="{BCFFA960-DFC8-4F23-B0A5-4EBDE06B063C}">
      <dgm:prSet/>
      <dgm:spPr/>
      <dgm:t>
        <a:bodyPr/>
        <a:lstStyle/>
        <a:p>
          <a:r>
            <a:rPr lang="ru-RU"/>
            <a:t>Якщо питання про відвід судді в порядку, визначеному частиною третьою цієї статті, неможливо розглянути в суді, в якому розглядається справа, то справа для вирішення питання про відвід передається до суду відповідної інстанції, найбільш територіально наближеного до цього суду. </a:t>
          </a:r>
          <a:endParaRPr lang="en-US"/>
        </a:p>
      </dgm:t>
    </dgm:pt>
    <dgm:pt modelId="{0374F052-89F5-4491-91DF-0A58A720FE78}" type="parTrans" cxnId="{C0FAB0B9-F5F9-44E5-A5ED-21BE16A0C88B}">
      <dgm:prSet/>
      <dgm:spPr/>
      <dgm:t>
        <a:bodyPr/>
        <a:lstStyle/>
        <a:p>
          <a:endParaRPr lang="en-US"/>
        </a:p>
      </dgm:t>
    </dgm:pt>
    <dgm:pt modelId="{41980433-B82D-427C-A498-BE174EF9F82D}" type="sibTrans" cxnId="{C0FAB0B9-F5F9-44E5-A5ED-21BE16A0C88B}">
      <dgm:prSet/>
      <dgm:spPr/>
      <dgm:t>
        <a:bodyPr/>
        <a:lstStyle/>
        <a:p>
          <a:endParaRPr lang="en-US"/>
        </a:p>
      </dgm:t>
    </dgm:pt>
    <dgm:pt modelId="{264DB051-EC6D-415F-B803-018201DA552B}">
      <dgm:prSet/>
      <dgm:spPr/>
      <dgm:t>
        <a:bodyPr/>
        <a:lstStyle/>
        <a:p>
          <a:r>
            <a:rPr lang="ru-RU"/>
            <a:t>Якщо на час подання заяви про відвід судді у суді здійснюють правосуддя менше трьох суддів, вирішення питання про відвід здійснюється в нарадчій кімнаті суддею, який розглядає справу чи вчиняє іншу процесуальну дію, про що виноситься ухвала. У такому випадку положення частин третьої та четвертої цієї статті не застосовуються. </a:t>
          </a:r>
          <a:endParaRPr lang="en-US"/>
        </a:p>
      </dgm:t>
    </dgm:pt>
    <dgm:pt modelId="{D5E71084-850F-4BA0-8384-316CE65146CB}" type="parTrans" cxnId="{37395C5E-A680-42C1-8E29-DC3F577A5DDB}">
      <dgm:prSet/>
      <dgm:spPr/>
      <dgm:t>
        <a:bodyPr/>
        <a:lstStyle/>
        <a:p>
          <a:endParaRPr lang="en-US"/>
        </a:p>
      </dgm:t>
    </dgm:pt>
    <dgm:pt modelId="{44A0A28B-9C5F-4881-AE31-8FA8F8606EFF}" type="sibTrans" cxnId="{37395C5E-A680-42C1-8E29-DC3F577A5DDB}">
      <dgm:prSet/>
      <dgm:spPr/>
      <dgm:t>
        <a:bodyPr/>
        <a:lstStyle/>
        <a:p>
          <a:endParaRPr lang="en-US"/>
        </a:p>
      </dgm:t>
    </dgm:pt>
    <dgm:pt modelId="{88042317-FD7E-4843-A15D-231C4110E27C}">
      <dgm:prSet/>
      <dgm:spPr/>
      <dgm:t>
        <a:bodyPr/>
        <a:lstStyle/>
        <a:p>
          <a:r>
            <a:rPr lang="ru-RU"/>
            <a:t>Питання про відвід судді Великої Палати розглядає Велика Палата. </a:t>
          </a:r>
          <a:endParaRPr lang="en-US"/>
        </a:p>
      </dgm:t>
    </dgm:pt>
    <dgm:pt modelId="{05B8BC7B-55D4-4007-9658-12126BFD0653}" type="parTrans" cxnId="{6972DA41-7FB2-430C-8D73-78200C18336A}">
      <dgm:prSet/>
      <dgm:spPr/>
      <dgm:t>
        <a:bodyPr/>
        <a:lstStyle/>
        <a:p>
          <a:endParaRPr lang="en-US"/>
        </a:p>
      </dgm:t>
    </dgm:pt>
    <dgm:pt modelId="{DE6C7508-4DA4-4C5B-936B-DABF11F50840}" type="sibTrans" cxnId="{6972DA41-7FB2-430C-8D73-78200C18336A}">
      <dgm:prSet/>
      <dgm:spPr/>
      <dgm:t>
        <a:bodyPr/>
        <a:lstStyle/>
        <a:p>
          <a:endParaRPr lang="en-US"/>
        </a:p>
      </dgm:t>
    </dgm:pt>
    <dgm:pt modelId="{36AC50D0-A91E-47C6-8511-DFBE4C91F29B}" type="pres">
      <dgm:prSet presAssocID="{8A5F1A2A-08FB-4D74-AEDC-FD2AB0A27282}" presName="Name0" presStyleCnt="0">
        <dgm:presLayoutVars>
          <dgm:dir/>
          <dgm:resizeHandles val="exact"/>
        </dgm:presLayoutVars>
      </dgm:prSet>
      <dgm:spPr/>
    </dgm:pt>
    <dgm:pt modelId="{547DF600-1249-45D3-B84E-6E3A9CA01874}" type="pres">
      <dgm:prSet presAssocID="{4A1D0923-D38B-4191-B961-EE4841BA6FB3}" presName="node" presStyleLbl="node1" presStyleIdx="0" presStyleCnt="4">
        <dgm:presLayoutVars>
          <dgm:bulletEnabled val="1"/>
        </dgm:presLayoutVars>
      </dgm:prSet>
      <dgm:spPr/>
    </dgm:pt>
    <dgm:pt modelId="{288514C6-CFF8-4CE1-B145-AB1AFB7E7671}" type="pres">
      <dgm:prSet presAssocID="{C9910CA5-0ADB-4CFB-867C-A9E83C93500F}" presName="sibTrans" presStyleLbl="sibTrans2D1" presStyleIdx="0" presStyleCnt="3"/>
      <dgm:spPr/>
    </dgm:pt>
    <dgm:pt modelId="{72F87550-57C2-43B4-91C8-6DF5F4A9DC07}" type="pres">
      <dgm:prSet presAssocID="{C9910CA5-0ADB-4CFB-867C-A9E83C93500F}" presName="connectorText" presStyleLbl="sibTrans2D1" presStyleIdx="0" presStyleCnt="3"/>
      <dgm:spPr/>
    </dgm:pt>
    <dgm:pt modelId="{CAD8A56F-2A6C-49C3-896C-2417E4CFA6D5}" type="pres">
      <dgm:prSet presAssocID="{BCFFA960-DFC8-4F23-B0A5-4EBDE06B063C}" presName="node" presStyleLbl="node1" presStyleIdx="1" presStyleCnt="4">
        <dgm:presLayoutVars>
          <dgm:bulletEnabled val="1"/>
        </dgm:presLayoutVars>
      </dgm:prSet>
      <dgm:spPr/>
    </dgm:pt>
    <dgm:pt modelId="{D04CC341-23AA-4098-8A78-EE341F9DC4F0}" type="pres">
      <dgm:prSet presAssocID="{41980433-B82D-427C-A498-BE174EF9F82D}" presName="sibTrans" presStyleLbl="sibTrans2D1" presStyleIdx="1" presStyleCnt="3"/>
      <dgm:spPr/>
    </dgm:pt>
    <dgm:pt modelId="{D5D34EE4-5D4B-4837-A189-D7E9737E4F18}" type="pres">
      <dgm:prSet presAssocID="{41980433-B82D-427C-A498-BE174EF9F82D}" presName="connectorText" presStyleLbl="sibTrans2D1" presStyleIdx="1" presStyleCnt="3"/>
      <dgm:spPr/>
    </dgm:pt>
    <dgm:pt modelId="{65A2732D-DCED-4681-9510-7D7CA1FD42DA}" type="pres">
      <dgm:prSet presAssocID="{264DB051-EC6D-415F-B803-018201DA552B}" presName="node" presStyleLbl="node1" presStyleIdx="2" presStyleCnt="4">
        <dgm:presLayoutVars>
          <dgm:bulletEnabled val="1"/>
        </dgm:presLayoutVars>
      </dgm:prSet>
      <dgm:spPr/>
    </dgm:pt>
    <dgm:pt modelId="{280C7504-77B8-4F03-B0A3-C18A163423D3}" type="pres">
      <dgm:prSet presAssocID="{44A0A28B-9C5F-4881-AE31-8FA8F8606EFF}" presName="sibTrans" presStyleLbl="sibTrans2D1" presStyleIdx="2" presStyleCnt="3"/>
      <dgm:spPr/>
    </dgm:pt>
    <dgm:pt modelId="{8A4675D1-F6C4-4170-8060-6022E092CDA7}" type="pres">
      <dgm:prSet presAssocID="{44A0A28B-9C5F-4881-AE31-8FA8F8606EFF}" presName="connectorText" presStyleLbl="sibTrans2D1" presStyleIdx="2" presStyleCnt="3"/>
      <dgm:spPr/>
    </dgm:pt>
    <dgm:pt modelId="{6FA8CDC8-CFFF-4B72-86F2-4C59232DAAD7}" type="pres">
      <dgm:prSet presAssocID="{88042317-FD7E-4843-A15D-231C4110E27C}" presName="node" presStyleLbl="node1" presStyleIdx="3" presStyleCnt="4">
        <dgm:presLayoutVars>
          <dgm:bulletEnabled val="1"/>
        </dgm:presLayoutVars>
      </dgm:prSet>
      <dgm:spPr/>
    </dgm:pt>
  </dgm:ptLst>
  <dgm:cxnLst>
    <dgm:cxn modelId="{24F46406-DBA5-4F7A-91CC-FE374F180939}" type="presOf" srcId="{8A5F1A2A-08FB-4D74-AEDC-FD2AB0A27282}" destId="{36AC50D0-A91E-47C6-8511-DFBE4C91F29B}" srcOrd="0" destOrd="0" presId="urn:microsoft.com/office/officeart/2005/8/layout/process1"/>
    <dgm:cxn modelId="{E3B63033-7B70-4F70-9B22-0C3DDE64845A}" type="presOf" srcId="{41980433-B82D-427C-A498-BE174EF9F82D}" destId="{D5D34EE4-5D4B-4837-A189-D7E9737E4F18}" srcOrd="1" destOrd="0" presId="urn:microsoft.com/office/officeart/2005/8/layout/process1"/>
    <dgm:cxn modelId="{66EEA437-62B4-494A-AB8C-A78503C07E98}" type="presOf" srcId="{C9910CA5-0ADB-4CFB-867C-A9E83C93500F}" destId="{288514C6-CFF8-4CE1-B145-AB1AFB7E7671}" srcOrd="0" destOrd="0" presId="urn:microsoft.com/office/officeart/2005/8/layout/process1"/>
    <dgm:cxn modelId="{37395C5E-A680-42C1-8E29-DC3F577A5DDB}" srcId="{8A5F1A2A-08FB-4D74-AEDC-FD2AB0A27282}" destId="{264DB051-EC6D-415F-B803-018201DA552B}" srcOrd="2" destOrd="0" parTransId="{D5E71084-850F-4BA0-8384-316CE65146CB}" sibTransId="{44A0A28B-9C5F-4881-AE31-8FA8F8606EFF}"/>
    <dgm:cxn modelId="{28FEC861-DEBE-417F-9C18-4FF7830C1F44}" type="presOf" srcId="{41980433-B82D-427C-A498-BE174EF9F82D}" destId="{D04CC341-23AA-4098-8A78-EE341F9DC4F0}" srcOrd="0" destOrd="0" presId="urn:microsoft.com/office/officeart/2005/8/layout/process1"/>
    <dgm:cxn modelId="{6972DA41-7FB2-430C-8D73-78200C18336A}" srcId="{8A5F1A2A-08FB-4D74-AEDC-FD2AB0A27282}" destId="{88042317-FD7E-4843-A15D-231C4110E27C}" srcOrd="3" destOrd="0" parTransId="{05B8BC7B-55D4-4007-9658-12126BFD0653}" sibTransId="{DE6C7508-4DA4-4C5B-936B-DABF11F50840}"/>
    <dgm:cxn modelId="{955C9F57-A783-48F5-B99C-81645D32695A}" type="presOf" srcId="{44A0A28B-9C5F-4881-AE31-8FA8F8606EFF}" destId="{8A4675D1-F6C4-4170-8060-6022E092CDA7}" srcOrd="1" destOrd="0" presId="urn:microsoft.com/office/officeart/2005/8/layout/process1"/>
    <dgm:cxn modelId="{C849E57E-5681-4A29-A36E-4BF77C0D809B}" type="presOf" srcId="{44A0A28B-9C5F-4881-AE31-8FA8F8606EFF}" destId="{280C7504-77B8-4F03-B0A3-C18A163423D3}" srcOrd="0" destOrd="0" presId="urn:microsoft.com/office/officeart/2005/8/layout/process1"/>
    <dgm:cxn modelId="{BF0D378C-6A3D-4D1A-851C-B32FBDC8107E}" type="presOf" srcId="{C9910CA5-0ADB-4CFB-867C-A9E83C93500F}" destId="{72F87550-57C2-43B4-91C8-6DF5F4A9DC07}" srcOrd="1" destOrd="0" presId="urn:microsoft.com/office/officeart/2005/8/layout/process1"/>
    <dgm:cxn modelId="{C579EFA3-66F0-4E26-BB85-671445D44977}" srcId="{8A5F1A2A-08FB-4D74-AEDC-FD2AB0A27282}" destId="{4A1D0923-D38B-4191-B961-EE4841BA6FB3}" srcOrd="0" destOrd="0" parTransId="{72054139-EAC5-4D5A-B32B-D298F49CB521}" sibTransId="{C9910CA5-0ADB-4CFB-867C-A9E83C93500F}"/>
    <dgm:cxn modelId="{792389AA-218E-4AD9-AFA1-6D99FC6992CC}" type="presOf" srcId="{4A1D0923-D38B-4191-B961-EE4841BA6FB3}" destId="{547DF600-1249-45D3-B84E-6E3A9CA01874}" srcOrd="0" destOrd="0" presId="urn:microsoft.com/office/officeart/2005/8/layout/process1"/>
    <dgm:cxn modelId="{C0FAB0B9-F5F9-44E5-A5ED-21BE16A0C88B}" srcId="{8A5F1A2A-08FB-4D74-AEDC-FD2AB0A27282}" destId="{BCFFA960-DFC8-4F23-B0A5-4EBDE06B063C}" srcOrd="1" destOrd="0" parTransId="{0374F052-89F5-4491-91DF-0A58A720FE78}" sibTransId="{41980433-B82D-427C-A498-BE174EF9F82D}"/>
    <dgm:cxn modelId="{E4E4A2CF-3ED9-4ED6-A140-49ACAAD9539D}" type="presOf" srcId="{264DB051-EC6D-415F-B803-018201DA552B}" destId="{65A2732D-DCED-4681-9510-7D7CA1FD42DA}" srcOrd="0" destOrd="0" presId="urn:microsoft.com/office/officeart/2005/8/layout/process1"/>
    <dgm:cxn modelId="{27EA2EDA-B199-4D49-899B-C7DABB6BB06D}" type="presOf" srcId="{BCFFA960-DFC8-4F23-B0A5-4EBDE06B063C}" destId="{CAD8A56F-2A6C-49C3-896C-2417E4CFA6D5}" srcOrd="0" destOrd="0" presId="urn:microsoft.com/office/officeart/2005/8/layout/process1"/>
    <dgm:cxn modelId="{9F3484F0-6570-47FF-990E-6CC3A8A05385}" type="presOf" srcId="{88042317-FD7E-4843-A15D-231C4110E27C}" destId="{6FA8CDC8-CFFF-4B72-86F2-4C59232DAAD7}" srcOrd="0" destOrd="0" presId="urn:microsoft.com/office/officeart/2005/8/layout/process1"/>
    <dgm:cxn modelId="{7CD303CE-6A01-4430-BD1E-9F266E96F626}" type="presParOf" srcId="{36AC50D0-A91E-47C6-8511-DFBE4C91F29B}" destId="{547DF600-1249-45D3-B84E-6E3A9CA01874}" srcOrd="0" destOrd="0" presId="urn:microsoft.com/office/officeart/2005/8/layout/process1"/>
    <dgm:cxn modelId="{091C1D31-3168-48E1-8239-5905EDCA954B}" type="presParOf" srcId="{36AC50D0-A91E-47C6-8511-DFBE4C91F29B}" destId="{288514C6-CFF8-4CE1-B145-AB1AFB7E7671}" srcOrd="1" destOrd="0" presId="urn:microsoft.com/office/officeart/2005/8/layout/process1"/>
    <dgm:cxn modelId="{582523E5-635A-41E1-B927-699A6DA75971}" type="presParOf" srcId="{288514C6-CFF8-4CE1-B145-AB1AFB7E7671}" destId="{72F87550-57C2-43B4-91C8-6DF5F4A9DC07}" srcOrd="0" destOrd="0" presId="urn:microsoft.com/office/officeart/2005/8/layout/process1"/>
    <dgm:cxn modelId="{7E7915DF-92C8-48B7-991E-D64493064357}" type="presParOf" srcId="{36AC50D0-A91E-47C6-8511-DFBE4C91F29B}" destId="{CAD8A56F-2A6C-49C3-896C-2417E4CFA6D5}" srcOrd="2" destOrd="0" presId="urn:microsoft.com/office/officeart/2005/8/layout/process1"/>
    <dgm:cxn modelId="{E35F0950-DC13-4521-8036-8B33496E7E90}" type="presParOf" srcId="{36AC50D0-A91E-47C6-8511-DFBE4C91F29B}" destId="{D04CC341-23AA-4098-8A78-EE341F9DC4F0}" srcOrd="3" destOrd="0" presId="urn:microsoft.com/office/officeart/2005/8/layout/process1"/>
    <dgm:cxn modelId="{EAEB5F76-578F-4F19-B115-A8B730780ED5}" type="presParOf" srcId="{D04CC341-23AA-4098-8A78-EE341F9DC4F0}" destId="{D5D34EE4-5D4B-4837-A189-D7E9737E4F18}" srcOrd="0" destOrd="0" presId="urn:microsoft.com/office/officeart/2005/8/layout/process1"/>
    <dgm:cxn modelId="{4C62AE64-356F-4766-BBF9-B0C790911C0C}" type="presParOf" srcId="{36AC50D0-A91E-47C6-8511-DFBE4C91F29B}" destId="{65A2732D-DCED-4681-9510-7D7CA1FD42DA}" srcOrd="4" destOrd="0" presId="urn:microsoft.com/office/officeart/2005/8/layout/process1"/>
    <dgm:cxn modelId="{A0FB2B13-D9C6-4D03-8B8D-93A0BF8B8232}" type="presParOf" srcId="{36AC50D0-A91E-47C6-8511-DFBE4C91F29B}" destId="{280C7504-77B8-4F03-B0A3-C18A163423D3}" srcOrd="5" destOrd="0" presId="urn:microsoft.com/office/officeart/2005/8/layout/process1"/>
    <dgm:cxn modelId="{0D8BEE99-2E4A-4736-83B1-4832FBD41408}" type="presParOf" srcId="{280C7504-77B8-4F03-B0A3-C18A163423D3}" destId="{8A4675D1-F6C4-4170-8060-6022E092CDA7}" srcOrd="0" destOrd="0" presId="urn:microsoft.com/office/officeart/2005/8/layout/process1"/>
    <dgm:cxn modelId="{982A0181-CAB4-4522-8DF9-3C8A8492B8DF}" type="presParOf" srcId="{36AC50D0-A91E-47C6-8511-DFBE4C91F29B}" destId="{6FA8CDC8-CFFF-4B72-86F2-4C59232DAAD7}"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0284CC6D-83AD-4ED2-A886-6D352B0AD86C}"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C8B230AB-B9A7-4651-BF85-8F31DB401181}">
      <dgm:prSet/>
      <dgm:spPr/>
      <dgm:t>
        <a:bodyPr/>
        <a:lstStyle/>
        <a:p>
          <a:r>
            <a:rPr lang="ru-RU" i="1"/>
            <a:t>Питання про відвід має бути розглянуто не пізніше </a:t>
          </a:r>
          <a:r>
            <a:rPr lang="ru-RU" b="1" i="1"/>
            <a:t>двох днів</a:t>
          </a:r>
          <a:r>
            <a:rPr lang="ru-RU" i="1"/>
            <a:t> з дня надходження заяви про відвід, а у випадку розгляду заяви про відвід суддею іншого суду – не пізніше </a:t>
          </a:r>
          <a:r>
            <a:rPr lang="ru-RU" b="1" i="1"/>
            <a:t>десяти днів</a:t>
          </a:r>
          <a:r>
            <a:rPr lang="ru-RU" i="1"/>
            <a:t> з дня надходження заяви про відвід</a:t>
          </a:r>
          <a:r>
            <a:rPr lang="ru-RU"/>
            <a:t>. </a:t>
          </a:r>
          <a:endParaRPr lang="en-US"/>
        </a:p>
      </dgm:t>
    </dgm:pt>
    <dgm:pt modelId="{68796E54-92C8-4120-883A-589F8237C6B3}" type="parTrans" cxnId="{B7D9A610-45A4-4E62-863D-8F7CBDC6C62D}">
      <dgm:prSet/>
      <dgm:spPr/>
      <dgm:t>
        <a:bodyPr/>
        <a:lstStyle/>
        <a:p>
          <a:endParaRPr lang="en-US"/>
        </a:p>
      </dgm:t>
    </dgm:pt>
    <dgm:pt modelId="{AD4399AC-FD05-43F6-BEAB-189242EA597F}" type="sibTrans" cxnId="{B7D9A610-45A4-4E62-863D-8F7CBDC6C62D}">
      <dgm:prSet/>
      <dgm:spPr/>
      <dgm:t>
        <a:bodyPr/>
        <a:lstStyle/>
        <a:p>
          <a:endParaRPr lang="en-US"/>
        </a:p>
      </dgm:t>
    </dgm:pt>
    <dgm:pt modelId="{5DCD8973-DED3-424E-ADDB-870AFC379019}">
      <dgm:prSet/>
      <dgm:spPr/>
      <dgm:t>
        <a:bodyPr/>
        <a:lstStyle/>
        <a:p>
          <a:r>
            <a:rPr lang="ru-RU"/>
            <a:t>Суд вирішує питання про відвід без повідомлення учасників справи. За ініціативою суду питання про відвід може вирішуватися у судовому засіданні з повідомленням учасників справи. Неявка учасників справи у судове засідання, в якому вирішується питання про відвід, не перешкоджає розгляду судом питання про відвід. </a:t>
          </a:r>
          <a:endParaRPr lang="en-US"/>
        </a:p>
      </dgm:t>
    </dgm:pt>
    <dgm:pt modelId="{FAEFCD3E-3D00-461A-BA01-C1E5E7409396}" type="parTrans" cxnId="{98286DA6-6A74-4085-9851-A9C172351A22}">
      <dgm:prSet/>
      <dgm:spPr/>
      <dgm:t>
        <a:bodyPr/>
        <a:lstStyle/>
        <a:p>
          <a:endParaRPr lang="en-US"/>
        </a:p>
      </dgm:t>
    </dgm:pt>
    <dgm:pt modelId="{95A53D37-3910-43EA-A639-7FC3ACD56BB8}" type="sibTrans" cxnId="{98286DA6-6A74-4085-9851-A9C172351A22}">
      <dgm:prSet/>
      <dgm:spPr/>
      <dgm:t>
        <a:bodyPr/>
        <a:lstStyle/>
        <a:p>
          <a:endParaRPr lang="en-US"/>
        </a:p>
      </dgm:t>
    </dgm:pt>
    <dgm:pt modelId="{F3D8DE5B-A712-413C-BC58-9226723C4786}">
      <dgm:prSet/>
      <dgm:spPr/>
      <dgm:t>
        <a:bodyPr/>
        <a:lstStyle/>
        <a:p>
          <a:r>
            <a:rPr lang="ru-RU"/>
            <a:t>Питання про відвід секретаря судового засідання, експерта, спеціаліста, перекладача вирішується складом суду, що розглядає справу. Суд, який розглядає заяву про відвід, заслуховує особу, якій заявлено відвід, якщо вона бажає надати пояснення, а також думку учасників справи. Неявка особи, якій заявлено відвід, у судове засідання, в якому вирішується питання про відвід, не перешкоджає розгляду судом питання про відвід.</a:t>
          </a:r>
          <a:endParaRPr lang="en-US"/>
        </a:p>
      </dgm:t>
    </dgm:pt>
    <dgm:pt modelId="{9B47ACFF-7522-4011-A3D9-8801A2161D7C}" type="parTrans" cxnId="{E0D284C8-4EEB-4360-B25E-CF8FAE79346C}">
      <dgm:prSet/>
      <dgm:spPr/>
      <dgm:t>
        <a:bodyPr/>
        <a:lstStyle/>
        <a:p>
          <a:endParaRPr lang="en-US"/>
        </a:p>
      </dgm:t>
    </dgm:pt>
    <dgm:pt modelId="{BB3362A9-2CD8-4D13-B2ED-FF820864D713}" type="sibTrans" cxnId="{E0D284C8-4EEB-4360-B25E-CF8FAE79346C}">
      <dgm:prSet/>
      <dgm:spPr/>
      <dgm:t>
        <a:bodyPr/>
        <a:lstStyle/>
        <a:p>
          <a:endParaRPr lang="en-US"/>
        </a:p>
      </dgm:t>
    </dgm:pt>
    <dgm:pt modelId="{548F95EB-69FB-4884-BA1B-0C6CF5FB70F5}">
      <dgm:prSet/>
      <dgm:spPr/>
      <dgm:t>
        <a:bodyPr/>
        <a:lstStyle/>
        <a:p>
          <a:r>
            <a:rPr lang="ru-RU"/>
            <a:t>За результатами вирішення заяви про відвід суд постановляє </a:t>
          </a:r>
          <a:r>
            <a:rPr lang="ru-RU" b="1" u="sng"/>
            <a:t>ухвалу.</a:t>
          </a:r>
          <a:endParaRPr lang="en-US"/>
        </a:p>
      </dgm:t>
    </dgm:pt>
    <dgm:pt modelId="{3D58946B-1F27-4F30-B806-9EC86A9A6E11}" type="parTrans" cxnId="{79F9A7DC-6FF0-47FE-B1D5-92FF0E6338C8}">
      <dgm:prSet/>
      <dgm:spPr/>
      <dgm:t>
        <a:bodyPr/>
        <a:lstStyle/>
        <a:p>
          <a:endParaRPr lang="en-US"/>
        </a:p>
      </dgm:t>
    </dgm:pt>
    <dgm:pt modelId="{EA52B85C-EC57-4558-8F62-0E0AA0D08846}" type="sibTrans" cxnId="{79F9A7DC-6FF0-47FE-B1D5-92FF0E6338C8}">
      <dgm:prSet/>
      <dgm:spPr/>
      <dgm:t>
        <a:bodyPr/>
        <a:lstStyle/>
        <a:p>
          <a:endParaRPr lang="en-US"/>
        </a:p>
      </dgm:t>
    </dgm:pt>
    <dgm:pt modelId="{8C4C2980-F2A6-4369-AC95-7518BAB126FA}" type="pres">
      <dgm:prSet presAssocID="{0284CC6D-83AD-4ED2-A886-6D352B0AD86C}" presName="vert0" presStyleCnt="0">
        <dgm:presLayoutVars>
          <dgm:dir/>
          <dgm:animOne val="branch"/>
          <dgm:animLvl val="lvl"/>
        </dgm:presLayoutVars>
      </dgm:prSet>
      <dgm:spPr/>
    </dgm:pt>
    <dgm:pt modelId="{B803D428-C11A-4D1E-BB7C-0BD884285684}" type="pres">
      <dgm:prSet presAssocID="{C8B230AB-B9A7-4651-BF85-8F31DB401181}" presName="thickLine" presStyleLbl="alignNode1" presStyleIdx="0" presStyleCnt="4"/>
      <dgm:spPr/>
    </dgm:pt>
    <dgm:pt modelId="{3C522FB9-E82B-4F2C-84DC-5E227D93AC75}" type="pres">
      <dgm:prSet presAssocID="{C8B230AB-B9A7-4651-BF85-8F31DB401181}" presName="horz1" presStyleCnt="0"/>
      <dgm:spPr/>
    </dgm:pt>
    <dgm:pt modelId="{BAD6F25B-04AE-4592-91CF-5455923AA811}" type="pres">
      <dgm:prSet presAssocID="{C8B230AB-B9A7-4651-BF85-8F31DB401181}" presName="tx1" presStyleLbl="revTx" presStyleIdx="0" presStyleCnt="4"/>
      <dgm:spPr/>
    </dgm:pt>
    <dgm:pt modelId="{4EFBF51D-DA7A-4205-A1C6-43F3C9694B92}" type="pres">
      <dgm:prSet presAssocID="{C8B230AB-B9A7-4651-BF85-8F31DB401181}" presName="vert1" presStyleCnt="0"/>
      <dgm:spPr/>
    </dgm:pt>
    <dgm:pt modelId="{80191D2F-5888-4E1F-8605-1F843494C051}" type="pres">
      <dgm:prSet presAssocID="{5DCD8973-DED3-424E-ADDB-870AFC379019}" presName="thickLine" presStyleLbl="alignNode1" presStyleIdx="1" presStyleCnt="4"/>
      <dgm:spPr/>
    </dgm:pt>
    <dgm:pt modelId="{2E5F115B-9F02-4666-B487-28254FB4EF15}" type="pres">
      <dgm:prSet presAssocID="{5DCD8973-DED3-424E-ADDB-870AFC379019}" presName="horz1" presStyleCnt="0"/>
      <dgm:spPr/>
    </dgm:pt>
    <dgm:pt modelId="{874E3AA2-D1EF-4AB0-83D7-AB3B97970941}" type="pres">
      <dgm:prSet presAssocID="{5DCD8973-DED3-424E-ADDB-870AFC379019}" presName="tx1" presStyleLbl="revTx" presStyleIdx="1" presStyleCnt="4"/>
      <dgm:spPr/>
    </dgm:pt>
    <dgm:pt modelId="{1D59F9B6-440A-4312-A329-B369DAECADA5}" type="pres">
      <dgm:prSet presAssocID="{5DCD8973-DED3-424E-ADDB-870AFC379019}" presName="vert1" presStyleCnt="0"/>
      <dgm:spPr/>
    </dgm:pt>
    <dgm:pt modelId="{20F726CA-96A8-49E5-83D3-D3D7B52AF3DE}" type="pres">
      <dgm:prSet presAssocID="{F3D8DE5B-A712-413C-BC58-9226723C4786}" presName="thickLine" presStyleLbl="alignNode1" presStyleIdx="2" presStyleCnt="4"/>
      <dgm:spPr/>
    </dgm:pt>
    <dgm:pt modelId="{C9F1D3B3-A3B1-4D3D-A770-4A47E8058889}" type="pres">
      <dgm:prSet presAssocID="{F3D8DE5B-A712-413C-BC58-9226723C4786}" presName="horz1" presStyleCnt="0"/>
      <dgm:spPr/>
    </dgm:pt>
    <dgm:pt modelId="{98264184-5769-481B-96D8-247CB0233DDC}" type="pres">
      <dgm:prSet presAssocID="{F3D8DE5B-A712-413C-BC58-9226723C4786}" presName="tx1" presStyleLbl="revTx" presStyleIdx="2" presStyleCnt="4"/>
      <dgm:spPr/>
    </dgm:pt>
    <dgm:pt modelId="{9D0E5134-3284-4DC1-B017-C47C75EB8D23}" type="pres">
      <dgm:prSet presAssocID="{F3D8DE5B-A712-413C-BC58-9226723C4786}" presName="vert1" presStyleCnt="0"/>
      <dgm:spPr/>
    </dgm:pt>
    <dgm:pt modelId="{EF7C00CB-61BC-49A3-9E9B-966F5C7FA1DC}" type="pres">
      <dgm:prSet presAssocID="{548F95EB-69FB-4884-BA1B-0C6CF5FB70F5}" presName="thickLine" presStyleLbl="alignNode1" presStyleIdx="3" presStyleCnt="4"/>
      <dgm:spPr/>
    </dgm:pt>
    <dgm:pt modelId="{94E27ACF-B19E-44A3-B144-E182F8CDAFC4}" type="pres">
      <dgm:prSet presAssocID="{548F95EB-69FB-4884-BA1B-0C6CF5FB70F5}" presName="horz1" presStyleCnt="0"/>
      <dgm:spPr/>
    </dgm:pt>
    <dgm:pt modelId="{F8A6EE16-E02D-4FC1-A4DA-684233FB94CD}" type="pres">
      <dgm:prSet presAssocID="{548F95EB-69FB-4884-BA1B-0C6CF5FB70F5}" presName="tx1" presStyleLbl="revTx" presStyleIdx="3" presStyleCnt="4"/>
      <dgm:spPr/>
    </dgm:pt>
    <dgm:pt modelId="{954924F9-30EE-4D03-B16D-7907878A03A4}" type="pres">
      <dgm:prSet presAssocID="{548F95EB-69FB-4884-BA1B-0C6CF5FB70F5}" presName="vert1" presStyleCnt="0"/>
      <dgm:spPr/>
    </dgm:pt>
  </dgm:ptLst>
  <dgm:cxnLst>
    <dgm:cxn modelId="{B7D9A610-45A4-4E62-863D-8F7CBDC6C62D}" srcId="{0284CC6D-83AD-4ED2-A886-6D352B0AD86C}" destId="{C8B230AB-B9A7-4651-BF85-8F31DB401181}" srcOrd="0" destOrd="0" parTransId="{68796E54-92C8-4120-883A-589F8237C6B3}" sibTransId="{AD4399AC-FD05-43F6-BEAB-189242EA597F}"/>
    <dgm:cxn modelId="{1064BF33-1080-46BE-8CC5-FD17E6DDD10A}" type="presOf" srcId="{0284CC6D-83AD-4ED2-A886-6D352B0AD86C}" destId="{8C4C2980-F2A6-4369-AC95-7518BAB126FA}" srcOrd="0" destOrd="0" presId="urn:microsoft.com/office/officeart/2008/layout/LinedList"/>
    <dgm:cxn modelId="{502CED5D-9CA5-4A09-9FDE-3079548B8EAF}" type="presOf" srcId="{C8B230AB-B9A7-4651-BF85-8F31DB401181}" destId="{BAD6F25B-04AE-4592-91CF-5455923AA811}" srcOrd="0" destOrd="0" presId="urn:microsoft.com/office/officeart/2008/layout/LinedList"/>
    <dgm:cxn modelId="{72947761-F810-4D9A-89C2-0010B320F412}" type="presOf" srcId="{548F95EB-69FB-4884-BA1B-0C6CF5FB70F5}" destId="{F8A6EE16-E02D-4FC1-A4DA-684233FB94CD}" srcOrd="0" destOrd="0" presId="urn:microsoft.com/office/officeart/2008/layout/LinedList"/>
    <dgm:cxn modelId="{EEAB2289-54C8-4F1D-8D77-05A3A89EF51C}" type="presOf" srcId="{5DCD8973-DED3-424E-ADDB-870AFC379019}" destId="{874E3AA2-D1EF-4AB0-83D7-AB3B97970941}" srcOrd="0" destOrd="0" presId="urn:microsoft.com/office/officeart/2008/layout/LinedList"/>
    <dgm:cxn modelId="{98286DA6-6A74-4085-9851-A9C172351A22}" srcId="{0284CC6D-83AD-4ED2-A886-6D352B0AD86C}" destId="{5DCD8973-DED3-424E-ADDB-870AFC379019}" srcOrd="1" destOrd="0" parTransId="{FAEFCD3E-3D00-461A-BA01-C1E5E7409396}" sibTransId="{95A53D37-3910-43EA-A639-7FC3ACD56BB8}"/>
    <dgm:cxn modelId="{E0D284C8-4EEB-4360-B25E-CF8FAE79346C}" srcId="{0284CC6D-83AD-4ED2-A886-6D352B0AD86C}" destId="{F3D8DE5B-A712-413C-BC58-9226723C4786}" srcOrd="2" destOrd="0" parTransId="{9B47ACFF-7522-4011-A3D9-8801A2161D7C}" sibTransId="{BB3362A9-2CD8-4D13-B2ED-FF820864D713}"/>
    <dgm:cxn modelId="{79F9A7DC-6FF0-47FE-B1D5-92FF0E6338C8}" srcId="{0284CC6D-83AD-4ED2-A886-6D352B0AD86C}" destId="{548F95EB-69FB-4884-BA1B-0C6CF5FB70F5}" srcOrd="3" destOrd="0" parTransId="{3D58946B-1F27-4F30-B806-9EC86A9A6E11}" sibTransId="{EA52B85C-EC57-4558-8F62-0E0AA0D08846}"/>
    <dgm:cxn modelId="{67AD99F7-1A26-4D5A-8C8D-D77F83C47FCF}" type="presOf" srcId="{F3D8DE5B-A712-413C-BC58-9226723C4786}" destId="{98264184-5769-481B-96D8-247CB0233DDC}" srcOrd="0" destOrd="0" presId="urn:microsoft.com/office/officeart/2008/layout/LinedList"/>
    <dgm:cxn modelId="{D3C50883-3641-4EDC-98F2-0A7CE6406066}" type="presParOf" srcId="{8C4C2980-F2A6-4369-AC95-7518BAB126FA}" destId="{B803D428-C11A-4D1E-BB7C-0BD884285684}" srcOrd="0" destOrd="0" presId="urn:microsoft.com/office/officeart/2008/layout/LinedList"/>
    <dgm:cxn modelId="{C7A30FCA-4DB4-44E5-90DF-592A3D36CA6F}" type="presParOf" srcId="{8C4C2980-F2A6-4369-AC95-7518BAB126FA}" destId="{3C522FB9-E82B-4F2C-84DC-5E227D93AC75}" srcOrd="1" destOrd="0" presId="urn:microsoft.com/office/officeart/2008/layout/LinedList"/>
    <dgm:cxn modelId="{FBE203FA-CD4A-4D4B-A602-4EE8492389F3}" type="presParOf" srcId="{3C522FB9-E82B-4F2C-84DC-5E227D93AC75}" destId="{BAD6F25B-04AE-4592-91CF-5455923AA811}" srcOrd="0" destOrd="0" presId="urn:microsoft.com/office/officeart/2008/layout/LinedList"/>
    <dgm:cxn modelId="{58E60CCA-A5EE-47F9-8F10-DB2F061D64F6}" type="presParOf" srcId="{3C522FB9-E82B-4F2C-84DC-5E227D93AC75}" destId="{4EFBF51D-DA7A-4205-A1C6-43F3C9694B92}" srcOrd="1" destOrd="0" presId="urn:microsoft.com/office/officeart/2008/layout/LinedList"/>
    <dgm:cxn modelId="{228A4312-DB3D-4F2F-8868-A83F3A1956CC}" type="presParOf" srcId="{8C4C2980-F2A6-4369-AC95-7518BAB126FA}" destId="{80191D2F-5888-4E1F-8605-1F843494C051}" srcOrd="2" destOrd="0" presId="urn:microsoft.com/office/officeart/2008/layout/LinedList"/>
    <dgm:cxn modelId="{1EC2D91E-D869-4990-B59E-D563A6E27980}" type="presParOf" srcId="{8C4C2980-F2A6-4369-AC95-7518BAB126FA}" destId="{2E5F115B-9F02-4666-B487-28254FB4EF15}" srcOrd="3" destOrd="0" presId="urn:microsoft.com/office/officeart/2008/layout/LinedList"/>
    <dgm:cxn modelId="{53C7DC5D-2891-4808-80FA-277BE58CE4F5}" type="presParOf" srcId="{2E5F115B-9F02-4666-B487-28254FB4EF15}" destId="{874E3AA2-D1EF-4AB0-83D7-AB3B97970941}" srcOrd="0" destOrd="0" presId="urn:microsoft.com/office/officeart/2008/layout/LinedList"/>
    <dgm:cxn modelId="{412564E9-C341-43CC-9D4C-CDD863E80EAA}" type="presParOf" srcId="{2E5F115B-9F02-4666-B487-28254FB4EF15}" destId="{1D59F9B6-440A-4312-A329-B369DAECADA5}" srcOrd="1" destOrd="0" presId="urn:microsoft.com/office/officeart/2008/layout/LinedList"/>
    <dgm:cxn modelId="{902AB386-CF81-4F65-B3FD-D3B4586F2C40}" type="presParOf" srcId="{8C4C2980-F2A6-4369-AC95-7518BAB126FA}" destId="{20F726CA-96A8-49E5-83D3-D3D7B52AF3DE}" srcOrd="4" destOrd="0" presId="urn:microsoft.com/office/officeart/2008/layout/LinedList"/>
    <dgm:cxn modelId="{D07844BF-EF15-4E74-8FDD-DE3683DC20DB}" type="presParOf" srcId="{8C4C2980-F2A6-4369-AC95-7518BAB126FA}" destId="{C9F1D3B3-A3B1-4D3D-A770-4A47E8058889}" srcOrd="5" destOrd="0" presId="urn:microsoft.com/office/officeart/2008/layout/LinedList"/>
    <dgm:cxn modelId="{53955882-F44E-468B-8E03-AFB0E757150D}" type="presParOf" srcId="{C9F1D3B3-A3B1-4D3D-A770-4A47E8058889}" destId="{98264184-5769-481B-96D8-247CB0233DDC}" srcOrd="0" destOrd="0" presId="urn:microsoft.com/office/officeart/2008/layout/LinedList"/>
    <dgm:cxn modelId="{02211A4F-BE37-402B-A9C8-263F470D1841}" type="presParOf" srcId="{C9F1D3B3-A3B1-4D3D-A770-4A47E8058889}" destId="{9D0E5134-3284-4DC1-B017-C47C75EB8D23}" srcOrd="1" destOrd="0" presId="urn:microsoft.com/office/officeart/2008/layout/LinedList"/>
    <dgm:cxn modelId="{130E4283-3A40-44FB-B777-964378953EE8}" type="presParOf" srcId="{8C4C2980-F2A6-4369-AC95-7518BAB126FA}" destId="{EF7C00CB-61BC-49A3-9E9B-966F5C7FA1DC}" srcOrd="6" destOrd="0" presId="urn:microsoft.com/office/officeart/2008/layout/LinedList"/>
    <dgm:cxn modelId="{5BDBF024-4B02-45D7-BD53-5EF654A8A121}" type="presParOf" srcId="{8C4C2980-F2A6-4369-AC95-7518BAB126FA}" destId="{94E27ACF-B19E-44A3-B144-E182F8CDAFC4}" srcOrd="7" destOrd="0" presId="urn:microsoft.com/office/officeart/2008/layout/LinedList"/>
    <dgm:cxn modelId="{2D6EF8B2-DF0E-444D-86B3-87DDA7600C95}" type="presParOf" srcId="{94E27ACF-B19E-44A3-B144-E182F8CDAFC4}" destId="{F8A6EE16-E02D-4FC1-A4DA-684233FB94CD}" srcOrd="0" destOrd="0" presId="urn:microsoft.com/office/officeart/2008/layout/LinedList"/>
    <dgm:cxn modelId="{5E12087C-30B9-476F-80B1-BFBB3DE543C8}" type="presParOf" srcId="{94E27ACF-B19E-44A3-B144-E182F8CDAFC4}" destId="{954924F9-30EE-4D03-B16D-7907878A03A4}"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E3BFE05E-545D-4BA3-A635-E8841FBAFBEA}"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uk-UA"/>
        </a:p>
      </dgm:t>
    </dgm:pt>
    <dgm:pt modelId="{A628789C-B75F-4970-8AF4-1A2C91815548}">
      <dgm:prSet custT="1"/>
      <dgm:spPr/>
      <dgm:t>
        <a:bodyPr/>
        <a:lstStyle/>
        <a:p>
          <a:r>
            <a:rPr lang="ru-RU" sz="1400"/>
            <a:t>Право на подання заяви про відвід судді є однією з гарантій законності здійснення правосуддя і об’єктивності та неупередженості розгляду справи, оскільки статтею 6 Конвенції про захист прав і основних свобод людини закріплено основні процесуальні гарантії, якими може скористатися особа при розгляді її позову в національному суді і до яких належить розгляд справи незалежним і безстороннім судом, встановленим законом. </a:t>
          </a:r>
        </a:p>
      </dgm:t>
    </dgm:pt>
    <dgm:pt modelId="{5F913ECF-9A14-4813-BEB3-75CF0EF77CB2}" type="parTrans" cxnId="{791862EB-40C9-4081-ACE1-A58A6254192D}">
      <dgm:prSet/>
      <dgm:spPr/>
      <dgm:t>
        <a:bodyPr/>
        <a:lstStyle/>
        <a:p>
          <a:endParaRPr lang="uk-UA" sz="2000"/>
        </a:p>
      </dgm:t>
    </dgm:pt>
    <dgm:pt modelId="{2AF4B651-FAE0-4E32-B973-AE2E0DA38320}" type="sibTrans" cxnId="{791862EB-40C9-4081-ACE1-A58A6254192D}">
      <dgm:prSet/>
      <dgm:spPr/>
      <dgm:t>
        <a:bodyPr/>
        <a:lstStyle/>
        <a:p>
          <a:endParaRPr lang="uk-UA" sz="2000"/>
        </a:p>
      </dgm:t>
    </dgm:pt>
    <dgm:pt modelId="{38A7D7FB-DD49-47DA-A5BD-F6A19E147C04}">
      <dgm:prSet custT="1"/>
      <dgm:spPr/>
      <dgm:t>
        <a:bodyPr/>
        <a:lstStyle/>
        <a:p>
          <a:r>
            <a:rPr lang="ru-RU" sz="1400"/>
            <a:t>Відповідно до постанови Пленуму ВГСУ «Про деякі питання практики застосування Господарського процесуального кодексу України судами першої інстанції» від 26.12.2011 р. №18 (пункт 1.2.1) сторони, треті особи або прокурор можуть заявити відвід лише тим суддям, які беруть участь у розгляді конкретної справи, а не всім взагалі суддям того чи іншого господарського суду; заявлення відводу голові господарського суду чи його заступнику можливе лише у разі прийняття ними справи до свого провадження. </a:t>
          </a:r>
        </a:p>
      </dgm:t>
    </dgm:pt>
    <dgm:pt modelId="{F2D83C34-3265-4A0E-B315-F7DB2EA29B5A}" type="parTrans" cxnId="{462F784C-8677-4785-A937-A23690C33C62}">
      <dgm:prSet/>
      <dgm:spPr/>
      <dgm:t>
        <a:bodyPr/>
        <a:lstStyle/>
        <a:p>
          <a:endParaRPr lang="uk-UA" sz="2000"/>
        </a:p>
      </dgm:t>
    </dgm:pt>
    <dgm:pt modelId="{372C2BBB-1A55-4543-8B75-36C185CAC981}" type="sibTrans" cxnId="{462F784C-8677-4785-A937-A23690C33C62}">
      <dgm:prSet/>
      <dgm:spPr/>
      <dgm:t>
        <a:bodyPr/>
        <a:lstStyle/>
        <a:p>
          <a:endParaRPr lang="uk-UA" sz="2000"/>
        </a:p>
      </dgm:t>
    </dgm:pt>
    <dgm:pt modelId="{E218CD77-BF79-4B4F-8CAC-A9AFCDBDA556}">
      <dgm:prSet custT="1"/>
      <dgm:spPr/>
      <dgm:t>
        <a:bodyPr/>
        <a:lstStyle/>
        <a:p>
          <a:r>
            <a:rPr lang="ru-RU" sz="1400"/>
            <a:t>Не є підставами для відводу суддів заяви, які містять лише припущення про існування відповідних обставин, не підтверджених належними і допустимими доказами, а також наявність скарг, поданих на суддю (суддів) у зв’язку з розглядом даної чи іншої справи, обставини, пов’язані з прийняттям суддями рішень з інших справ.</a:t>
          </a:r>
        </a:p>
      </dgm:t>
    </dgm:pt>
    <dgm:pt modelId="{4ADF6E50-1BD7-4140-982C-321F82C829E9}" type="parTrans" cxnId="{21B083B8-F175-447D-9C82-DEE0FFDD326C}">
      <dgm:prSet/>
      <dgm:spPr/>
      <dgm:t>
        <a:bodyPr/>
        <a:lstStyle/>
        <a:p>
          <a:endParaRPr lang="uk-UA" sz="2000"/>
        </a:p>
      </dgm:t>
    </dgm:pt>
    <dgm:pt modelId="{ABF3F28B-5DE7-4F5A-A309-1CDE060DCCFC}" type="sibTrans" cxnId="{21B083B8-F175-447D-9C82-DEE0FFDD326C}">
      <dgm:prSet/>
      <dgm:spPr/>
      <dgm:t>
        <a:bodyPr/>
        <a:lstStyle/>
        <a:p>
          <a:endParaRPr lang="uk-UA" sz="2000"/>
        </a:p>
      </dgm:t>
    </dgm:pt>
    <dgm:pt modelId="{F31784F8-104A-44C0-9800-33F1CB3BF0F1}">
      <dgm:prSet custT="1"/>
      <dgm:spPr/>
      <dgm:t>
        <a:bodyPr/>
        <a:lstStyle/>
        <a:p>
          <a:r>
            <a:rPr lang="ru-RU" sz="1400"/>
            <a:t>За імперативним приписом частини сьомої  статті 39 ГПК відвід повинен заявлятись у письмовій формі. </a:t>
          </a:r>
        </a:p>
      </dgm:t>
    </dgm:pt>
    <dgm:pt modelId="{D5D442B1-97CC-4182-AA72-5CEE10E533BA}" type="parTrans" cxnId="{FA47792C-D6C6-4C8F-AD38-6CC3D8BE49A8}">
      <dgm:prSet/>
      <dgm:spPr/>
      <dgm:t>
        <a:bodyPr/>
        <a:lstStyle/>
        <a:p>
          <a:endParaRPr lang="uk-UA" sz="2000"/>
        </a:p>
      </dgm:t>
    </dgm:pt>
    <dgm:pt modelId="{7D0950B8-A31F-455C-B6EC-08DEC43FF0C4}" type="sibTrans" cxnId="{FA47792C-D6C6-4C8F-AD38-6CC3D8BE49A8}">
      <dgm:prSet/>
      <dgm:spPr/>
      <dgm:t>
        <a:bodyPr/>
        <a:lstStyle/>
        <a:p>
          <a:endParaRPr lang="uk-UA" sz="2000"/>
        </a:p>
      </dgm:t>
    </dgm:pt>
    <dgm:pt modelId="{8B0B9164-45DF-4897-8E15-6E5C361FA31D}">
      <dgm:prSet custT="1"/>
      <dgm:spPr/>
      <dgm:t>
        <a:bodyPr/>
        <a:lstStyle/>
        <a:p>
          <a:r>
            <a:rPr lang="ru-RU" sz="1400"/>
            <a:t>У разі відводу та самовідводу (суду) судді, наслідки такого відводу визначені в статті 40 ГПК. Головний наслідок – це необхідність заміни суду чи судді.  </a:t>
          </a:r>
        </a:p>
      </dgm:t>
    </dgm:pt>
    <dgm:pt modelId="{6AA7D460-6ECC-4AEA-B72C-A81B8D889EA0}" type="parTrans" cxnId="{6442BB8B-9B64-44D5-A110-6BABA914FC4C}">
      <dgm:prSet/>
      <dgm:spPr/>
      <dgm:t>
        <a:bodyPr/>
        <a:lstStyle/>
        <a:p>
          <a:endParaRPr lang="uk-UA" sz="2000"/>
        </a:p>
      </dgm:t>
    </dgm:pt>
    <dgm:pt modelId="{59920A87-CE11-40E3-8D71-5CA3C4246B0C}" type="sibTrans" cxnId="{6442BB8B-9B64-44D5-A110-6BABA914FC4C}">
      <dgm:prSet/>
      <dgm:spPr/>
      <dgm:t>
        <a:bodyPr/>
        <a:lstStyle/>
        <a:p>
          <a:endParaRPr lang="uk-UA" sz="2000"/>
        </a:p>
      </dgm:t>
    </dgm:pt>
    <dgm:pt modelId="{923E9582-0744-490F-81AD-818B6A612C56}">
      <dgm:prSet custT="1"/>
      <dgm:spPr/>
      <dgm:t>
        <a:bodyPr/>
        <a:lstStyle/>
        <a:p>
          <a:r>
            <a:rPr lang="ru-RU" sz="1400"/>
            <a:t>Якщо після задоволення відводів (самовідводів) або за наявності підстав, зазначених у статті 36 ГПК, неможливо утворити новий склад суду для розгляду справи, справа за розпорядженням голови суду передається до іншого суду, визначеного в порядку, встановленому ГПК. </a:t>
          </a:r>
        </a:p>
      </dgm:t>
    </dgm:pt>
    <dgm:pt modelId="{FF3ED2DD-D6C9-4B10-A8AA-1E85D1889A40}" type="parTrans" cxnId="{EC9227AE-89A8-4671-AF82-896701B199EB}">
      <dgm:prSet/>
      <dgm:spPr/>
      <dgm:t>
        <a:bodyPr/>
        <a:lstStyle/>
        <a:p>
          <a:endParaRPr lang="uk-UA" sz="2000"/>
        </a:p>
      </dgm:t>
    </dgm:pt>
    <dgm:pt modelId="{BA0EABCA-FB95-4C6E-9557-BCB1B5779CA1}" type="sibTrans" cxnId="{EC9227AE-89A8-4671-AF82-896701B199EB}">
      <dgm:prSet/>
      <dgm:spPr/>
      <dgm:t>
        <a:bodyPr/>
        <a:lstStyle/>
        <a:p>
          <a:endParaRPr lang="uk-UA" sz="2000"/>
        </a:p>
      </dgm:t>
    </dgm:pt>
    <dgm:pt modelId="{EE66C5E4-1DB1-4B81-B32D-0240CF37E9C3}" type="pres">
      <dgm:prSet presAssocID="{E3BFE05E-545D-4BA3-A635-E8841FBAFBEA}" presName="linear" presStyleCnt="0">
        <dgm:presLayoutVars>
          <dgm:animLvl val="lvl"/>
          <dgm:resizeHandles val="exact"/>
        </dgm:presLayoutVars>
      </dgm:prSet>
      <dgm:spPr/>
    </dgm:pt>
    <dgm:pt modelId="{5720AEFB-E59C-4263-B803-05269CE6D78A}" type="pres">
      <dgm:prSet presAssocID="{A628789C-B75F-4970-8AF4-1A2C91815548}" presName="parentText" presStyleLbl="node1" presStyleIdx="0" presStyleCnt="6">
        <dgm:presLayoutVars>
          <dgm:chMax val="0"/>
          <dgm:bulletEnabled val="1"/>
        </dgm:presLayoutVars>
      </dgm:prSet>
      <dgm:spPr/>
    </dgm:pt>
    <dgm:pt modelId="{CFCA669D-A4C6-451C-AD8B-80C09A0C00F3}" type="pres">
      <dgm:prSet presAssocID="{2AF4B651-FAE0-4E32-B973-AE2E0DA38320}" presName="spacer" presStyleCnt="0"/>
      <dgm:spPr/>
    </dgm:pt>
    <dgm:pt modelId="{D9BED70F-9ED1-46B5-8867-D407B219CF97}" type="pres">
      <dgm:prSet presAssocID="{38A7D7FB-DD49-47DA-A5BD-F6A19E147C04}" presName="parentText" presStyleLbl="node1" presStyleIdx="1" presStyleCnt="6">
        <dgm:presLayoutVars>
          <dgm:chMax val="0"/>
          <dgm:bulletEnabled val="1"/>
        </dgm:presLayoutVars>
      </dgm:prSet>
      <dgm:spPr/>
    </dgm:pt>
    <dgm:pt modelId="{155EF125-1DF5-44F6-9868-76B4180F35DD}" type="pres">
      <dgm:prSet presAssocID="{372C2BBB-1A55-4543-8B75-36C185CAC981}" presName="spacer" presStyleCnt="0"/>
      <dgm:spPr/>
    </dgm:pt>
    <dgm:pt modelId="{FA148854-F212-48DD-B003-2233B9E10598}" type="pres">
      <dgm:prSet presAssocID="{E218CD77-BF79-4B4F-8CAC-A9AFCDBDA556}" presName="parentText" presStyleLbl="node1" presStyleIdx="2" presStyleCnt="6">
        <dgm:presLayoutVars>
          <dgm:chMax val="0"/>
          <dgm:bulletEnabled val="1"/>
        </dgm:presLayoutVars>
      </dgm:prSet>
      <dgm:spPr/>
    </dgm:pt>
    <dgm:pt modelId="{04D840DC-7C45-4C93-BD75-7E1582D4F57A}" type="pres">
      <dgm:prSet presAssocID="{ABF3F28B-5DE7-4F5A-A309-1CDE060DCCFC}" presName="spacer" presStyleCnt="0"/>
      <dgm:spPr/>
    </dgm:pt>
    <dgm:pt modelId="{099EC9AA-1E68-45CB-B4B3-C7DF937501F5}" type="pres">
      <dgm:prSet presAssocID="{F31784F8-104A-44C0-9800-33F1CB3BF0F1}" presName="parentText" presStyleLbl="node1" presStyleIdx="3" presStyleCnt="6">
        <dgm:presLayoutVars>
          <dgm:chMax val="0"/>
          <dgm:bulletEnabled val="1"/>
        </dgm:presLayoutVars>
      </dgm:prSet>
      <dgm:spPr/>
    </dgm:pt>
    <dgm:pt modelId="{9ECDFAB8-9C1A-4CC2-8380-0CD16B35DC83}" type="pres">
      <dgm:prSet presAssocID="{7D0950B8-A31F-455C-B6EC-08DEC43FF0C4}" presName="spacer" presStyleCnt="0"/>
      <dgm:spPr/>
    </dgm:pt>
    <dgm:pt modelId="{C5213FF6-FDF1-4EC5-94EA-63A901AAAAC5}" type="pres">
      <dgm:prSet presAssocID="{8B0B9164-45DF-4897-8E15-6E5C361FA31D}" presName="parentText" presStyleLbl="node1" presStyleIdx="4" presStyleCnt="6">
        <dgm:presLayoutVars>
          <dgm:chMax val="0"/>
          <dgm:bulletEnabled val="1"/>
        </dgm:presLayoutVars>
      </dgm:prSet>
      <dgm:spPr/>
    </dgm:pt>
    <dgm:pt modelId="{0EC161CE-57BB-4E1E-AA03-1EA511198CA7}" type="pres">
      <dgm:prSet presAssocID="{59920A87-CE11-40E3-8D71-5CA3C4246B0C}" presName="spacer" presStyleCnt="0"/>
      <dgm:spPr/>
    </dgm:pt>
    <dgm:pt modelId="{AF9594AB-69DD-442A-A91B-C3A4DCD6E79B}" type="pres">
      <dgm:prSet presAssocID="{923E9582-0744-490F-81AD-818B6A612C56}" presName="parentText" presStyleLbl="node1" presStyleIdx="5" presStyleCnt="6">
        <dgm:presLayoutVars>
          <dgm:chMax val="0"/>
          <dgm:bulletEnabled val="1"/>
        </dgm:presLayoutVars>
      </dgm:prSet>
      <dgm:spPr/>
    </dgm:pt>
  </dgm:ptLst>
  <dgm:cxnLst>
    <dgm:cxn modelId="{FA47792C-D6C6-4C8F-AD38-6CC3D8BE49A8}" srcId="{E3BFE05E-545D-4BA3-A635-E8841FBAFBEA}" destId="{F31784F8-104A-44C0-9800-33F1CB3BF0F1}" srcOrd="3" destOrd="0" parTransId="{D5D442B1-97CC-4182-AA72-5CEE10E533BA}" sibTransId="{7D0950B8-A31F-455C-B6EC-08DEC43FF0C4}"/>
    <dgm:cxn modelId="{7B70E52F-390C-40F3-A150-C61681DF26AD}" type="presOf" srcId="{923E9582-0744-490F-81AD-818B6A612C56}" destId="{AF9594AB-69DD-442A-A91B-C3A4DCD6E79B}" srcOrd="0" destOrd="0" presId="urn:microsoft.com/office/officeart/2005/8/layout/vList2"/>
    <dgm:cxn modelId="{462F784C-8677-4785-A937-A23690C33C62}" srcId="{E3BFE05E-545D-4BA3-A635-E8841FBAFBEA}" destId="{38A7D7FB-DD49-47DA-A5BD-F6A19E147C04}" srcOrd="1" destOrd="0" parTransId="{F2D83C34-3265-4A0E-B315-F7DB2EA29B5A}" sibTransId="{372C2BBB-1A55-4543-8B75-36C185CAC981}"/>
    <dgm:cxn modelId="{7A39E96F-0C49-432F-BAA4-2B79ACF3EDEF}" type="presOf" srcId="{F31784F8-104A-44C0-9800-33F1CB3BF0F1}" destId="{099EC9AA-1E68-45CB-B4B3-C7DF937501F5}" srcOrd="0" destOrd="0" presId="urn:microsoft.com/office/officeart/2005/8/layout/vList2"/>
    <dgm:cxn modelId="{6442BB8B-9B64-44D5-A110-6BABA914FC4C}" srcId="{E3BFE05E-545D-4BA3-A635-E8841FBAFBEA}" destId="{8B0B9164-45DF-4897-8E15-6E5C361FA31D}" srcOrd="4" destOrd="0" parTransId="{6AA7D460-6ECC-4AEA-B72C-A81B8D889EA0}" sibTransId="{59920A87-CE11-40E3-8D71-5CA3C4246B0C}"/>
    <dgm:cxn modelId="{36CB04AC-F701-4E80-8DC2-D4BECBB1381E}" type="presOf" srcId="{38A7D7FB-DD49-47DA-A5BD-F6A19E147C04}" destId="{D9BED70F-9ED1-46B5-8867-D407B219CF97}" srcOrd="0" destOrd="0" presId="urn:microsoft.com/office/officeart/2005/8/layout/vList2"/>
    <dgm:cxn modelId="{EC9227AE-89A8-4671-AF82-896701B199EB}" srcId="{E3BFE05E-545D-4BA3-A635-E8841FBAFBEA}" destId="{923E9582-0744-490F-81AD-818B6A612C56}" srcOrd="5" destOrd="0" parTransId="{FF3ED2DD-D6C9-4B10-A8AA-1E85D1889A40}" sibTransId="{BA0EABCA-FB95-4C6E-9557-BCB1B5779CA1}"/>
    <dgm:cxn modelId="{21B083B8-F175-447D-9C82-DEE0FFDD326C}" srcId="{E3BFE05E-545D-4BA3-A635-E8841FBAFBEA}" destId="{E218CD77-BF79-4B4F-8CAC-A9AFCDBDA556}" srcOrd="2" destOrd="0" parTransId="{4ADF6E50-1BD7-4140-982C-321F82C829E9}" sibTransId="{ABF3F28B-5DE7-4F5A-A309-1CDE060DCCFC}"/>
    <dgm:cxn modelId="{5F1310D4-D9C8-496A-89FB-71AA2453D7A9}" type="presOf" srcId="{E218CD77-BF79-4B4F-8CAC-A9AFCDBDA556}" destId="{FA148854-F212-48DD-B003-2233B9E10598}" srcOrd="0" destOrd="0" presId="urn:microsoft.com/office/officeart/2005/8/layout/vList2"/>
    <dgm:cxn modelId="{2A0976DD-930B-42FC-B363-C9A2A46FE214}" type="presOf" srcId="{8B0B9164-45DF-4897-8E15-6E5C361FA31D}" destId="{C5213FF6-FDF1-4EC5-94EA-63A901AAAAC5}" srcOrd="0" destOrd="0" presId="urn:microsoft.com/office/officeart/2005/8/layout/vList2"/>
    <dgm:cxn modelId="{791862EB-40C9-4081-ACE1-A58A6254192D}" srcId="{E3BFE05E-545D-4BA3-A635-E8841FBAFBEA}" destId="{A628789C-B75F-4970-8AF4-1A2C91815548}" srcOrd="0" destOrd="0" parTransId="{5F913ECF-9A14-4813-BEB3-75CF0EF77CB2}" sibTransId="{2AF4B651-FAE0-4E32-B973-AE2E0DA38320}"/>
    <dgm:cxn modelId="{7AF4FAFB-1DD3-43E4-9A69-BDD446968F58}" type="presOf" srcId="{A628789C-B75F-4970-8AF4-1A2C91815548}" destId="{5720AEFB-E59C-4263-B803-05269CE6D78A}" srcOrd="0" destOrd="0" presId="urn:microsoft.com/office/officeart/2005/8/layout/vList2"/>
    <dgm:cxn modelId="{20E0F4FE-0FDE-436D-B6CB-4E8F2DA78AE9}" type="presOf" srcId="{E3BFE05E-545D-4BA3-A635-E8841FBAFBEA}" destId="{EE66C5E4-1DB1-4B81-B32D-0240CF37E9C3}" srcOrd="0" destOrd="0" presId="urn:microsoft.com/office/officeart/2005/8/layout/vList2"/>
    <dgm:cxn modelId="{1F635435-CE6A-42B6-BB28-FDB8F1D6DBC0}" type="presParOf" srcId="{EE66C5E4-1DB1-4B81-B32D-0240CF37E9C3}" destId="{5720AEFB-E59C-4263-B803-05269CE6D78A}" srcOrd="0" destOrd="0" presId="urn:microsoft.com/office/officeart/2005/8/layout/vList2"/>
    <dgm:cxn modelId="{49BA45DC-BD07-4157-8E4D-BE6FD6A867F1}" type="presParOf" srcId="{EE66C5E4-1DB1-4B81-B32D-0240CF37E9C3}" destId="{CFCA669D-A4C6-451C-AD8B-80C09A0C00F3}" srcOrd="1" destOrd="0" presId="urn:microsoft.com/office/officeart/2005/8/layout/vList2"/>
    <dgm:cxn modelId="{B92CD640-DBC8-49E5-807B-8F7F06C6EC55}" type="presParOf" srcId="{EE66C5E4-1DB1-4B81-B32D-0240CF37E9C3}" destId="{D9BED70F-9ED1-46B5-8867-D407B219CF97}" srcOrd="2" destOrd="0" presId="urn:microsoft.com/office/officeart/2005/8/layout/vList2"/>
    <dgm:cxn modelId="{820017B2-9CBC-4967-8F6B-4430F7A74408}" type="presParOf" srcId="{EE66C5E4-1DB1-4B81-B32D-0240CF37E9C3}" destId="{155EF125-1DF5-44F6-9868-76B4180F35DD}" srcOrd="3" destOrd="0" presId="urn:microsoft.com/office/officeart/2005/8/layout/vList2"/>
    <dgm:cxn modelId="{CE615753-E97D-472E-A7B4-B9CA9AEF2C51}" type="presParOf" srcId="{EE66C5E4-1DB1-4B81-B32D-0240CF37E9C3}" destId="{FA148854-F212-48DD-B003-2233B9E10598}" srcOrd="4" destOrd="0" presId="urn:microsoft.com/office/officeart/2005/8/layout/vList2"/>
    <dgm:cxn modelId="{E76A20C9-2B9C-48E6-BCFF-67D045A35F29}" type="presParOf" srcId="{EE66C5E4-1DB1-4B81-B32D-0240CF37E9C3}" destId="{04D840DC-7C45-4C93-BD75-7E1582D4F57A}" srcOrd="5" destOrd="0" presId="urn:microsoft.com/office/officeart/2005/8/layout/vList2"/>
    <dgm:cxn modelId="{FF966F02-E1DD-4471-8FFA-A922A0A83869}" type="presParOf" srcId="{EE66C5E4-1DB1-4B81-B32D-0240CF37E9C3}" destId="{099EC9AA-1E68-45CB-B4B3-C7DF937501F5}" srcOrd="6" destOrd="0" presId="urn:microsoft.com/office/officeart/2005/8/layout/vList2"/>
    <dgm:cxn modelId="{9C1B025B-7CDD-43EA-BA19-859A5F62C4D2}" type="presParOf" srcId="{EE66C5E4-1DB1-4B81-B32D-0240CF37E9C3}" destId="{9ECDFAB8-9C1A-4CC2-8380-0CD16B35DC83}" srcOrd="7" destOrd="0" presId="urn:microsoft.com/office/officeart/2005/8/layout/vList2"/>
    <dgm:cxn modelId="{079A5918-62DB-4554-A830-47EA422D78CC}" type="presParOf" srcId="{EE66C5E4-1DB1-4B81-B32D-0240CF37E9C3}" destId="{C5213FF6-FDF1-4EC5-94EA-63A901AAAAC5}" srcOrd="8" destOrd="0" presId="urn:microsoft.com/office/officeart/2005/8/layout/vList2"/>
    <dgm:cxn modelId="{E74B8D4C-DF8C-4E4A-A484-6C7DDD9A93F8}" type="presParOf" srcId="{EE66C5E4-1DB1-4B81-B32D-0240CF37E9C3}" destId="{0EC161CE-57BB-4E1E-AA03-1EA511198CA7}" srcOrd="9" destOrd="0" presId="urn:microsoft.com/office/officeart/2005/8/layout/vList2"/>
    <dgm:cxn modelId="{7386CF47-009B-4E9D-9561-933C090D08CE}" type="presParOf" srcId="{EE66C5E4-1DB1-4B81-B32D-0240CF37E9C3}" destId="{AF9594AB-69DD-442A-A91B-C3A4DCD6E79B}"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D99FE3C7-C075-4035-8D7A-FBD5242667A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uk-UA"/>
        </a:p>
      </dgm:t>
    </dgm:pt>
    <dgm:pt modelId="{66CA277B-B56B-4198-9ADC-44698059DF9A}">
      <dgm:prSet custT="1"/>
      <dgm:spPr/>
      <dgm:t>
        <a:bodyPr/>
        <a:lstStyle/>
        <a:p>
          <a:r>
            <a:rPr lang="ru-RU" sz="1400" dirty="0"/>
            <a:t>♦  у </a:t>
          </a:r>
          <a:r>
            <a:rPr lang="ru-RU" sz="1400" dirty="0" err="1"/>
            <a:t>позовному</a:t>
          </a:r>
          <a:r>
            <a:rPr lang="ru-RU" sz="1400" dirty="0"/>
            <a:t> </a:t>
          </a:r>
          <a:r>
            <a:rPr lang="ru-RU" sz="1400" dirty="0" err="1"/>
            <a:t>провадженні</a:t>
          </a:r>
          <a:r>
            <a:rPr lang="ru-RU" sz="1400" dirty="0"/>
            <a:t> – </a:t>
          </a:r>
          <a:r>
            <a:rPr lang="ru-RU" sz="1400" dirty="0" err="1"/>
            <a:t>сторони</a:t>
          </a:r>
          <a:r>
            <a:rPr lang="ru-RU" sz="1400" dirty="0"/>
            <a:t> та </a:t>
          </a:r>
          <a:r>
            <a:rPr lang="ru-RU" sz="1400" dirty="0" err="1"/>
            <a:t>треті</a:t>
          </a:r>
          <a:r>
            <a:rPr lang="ru-RU" sz="1400" dirty="0"/>
            <a:t> особи; (ч.1 ст. 41).</a:t>
          </a:r>
        </a:p>
      </dgm:t>
    </dgm:pt>
    <dgm:pt modelId="{DFD9DEB9-CA65-4279-BC2F-3BB959046D1C}" type="parTrans" cxnId="{532C4923-BE22-4301-8FA8-CCC83C296ABB}">
      <dgm:prSet/>
      <dgm:spPr/>
      <dgm:t>
        <a:bodyPr/>
        <a:lstStyle/>
        <a:p>
          <a:endParaRPr lang="uk-UA"/>
        </a:p>
      </dgm:t>
    </dgm:pt>
    <dgm:pt modelId="{7DE8EE73-D150-4A4F-83FF-6511586D8C9C}" type="sibTrans" cxnId="{532C4923-BE22-4301-8FA8-CCC83C296ABB}">
      <dgm:prSet/>
      <dgm:spPr/>
      <dgm:t>
        <a:bodyPr/>
        <a:lstStyle/>
        <a:p>
          <a:endParaRPr lang="uk-UA"/>
        </a:p>
      </dgm:t>
    </dgm:pt>
    <dgm:pt modelId="{804F4F58-AB3A-4F0C-A702-185567552092}">
      <dgm:prSet custT="1"/>
      <dgm:spPr/>
      <dgm:t>
        <a:bodyPr/>
        <a:lstStyle/>
        <a:p>
          <a:r>
            <a:rPr lang="ru-RU" sz="1400"/>
            <a:t>♦  у наказному провадженні – заявник та боржник; (ч.2 ст. 41).</a:t>
          </a:r>
        </a:p>
      </dgm:t>
    </dgm:pt>
    <dgm:pt modelId="{CAA10944-20EC-4819-B0B0-F664EA050DF1}" type="parTrans" cxnId="{1A6D765F-5A9C-4682-88FB-5C5C01A8481E}">
      <dgm:prSet/>
      <dgm:spPr/>
      <dgm:t>
        <a:bodyPr/>
        <a:lstStyle/>
        <a:p>
          <a:endParaRPr lang="uk-UA"/>
        </a:p>
      </dgm:t>
    </dgm:pt>
    <dgm:pt modelId="{8E85C284-94C8-48FE-8817-4EE9285A536D}" type="sibTrans" cxnId="{1A6D765F-5A9C-4682-88FB-5C5C01A8481E}">
      <dgm:prSet/>
      <dgm:spPr/>
      <dgm:t>
        <a:bodyPr/>
        <a:lstStyle/>
        <a:p>
          <a:endParaRPr lang="uk-UA"/>
        </a:p>
      </dgm:t>
    </dgm:pt>
    <dgm:pt modelId="{4ECA634B-4E26-45CE-9969-D86A030FD6D4}">
      <dgm:prSet custT="1"/>
      <dgm:spPr/>
      <dgm:t>
        <a:bodyPr/>
        <a:lstStyle/>
        <a:p>
          <a:r>
            <a:rPr lang="ru-RU" sz="1400"/>
            <a:t>♦  у провадженні – органи та особи, яким законом надано право звертатися до суду в інтересах інших осіб; (ч.3 ст. 41).</a:t>
          </a:r>
        </a:p>
      </dgm:t>
    </dgm:pt>
    <dgm:pt modelId="{27AA96B2-A7E6-4F5F-9243-166EE1279393}" type="parTrans" cxnId="{BF5662A6-B2CF-4BEB-B214-2F8873FC1C01}">
      <dgm:prSet/>
      <dgm:spPr/>
      <dgm:t>
        <a:bodyPr/>
        <a:lstStyle/>
        <a:p>
          <a:endParaRPr lang="uk-UA"/>
        </a:p>
      </dgm:t>
    </dgm:pt>
    <dgm:pt modelId="{344293C2-3541-4446-ABFA-A47545453C45}" type="sibTrans" cxnId="{BF5662A6-B2CF-4BEB-B214-2F8873FC1C01}">
      <dgm:prSet/>
      <dgm:spPr/>
      <dgm:t>
        <a:bodyPr/>
        <a:lstStyle/>
        <a:p>
          <a:endParaRPr lang="uk-UA"/>
        </a:p>
      </dgm:t>
    </dgm:pt>
    <dgm:pt modelId="{BF3A02D5-87C7-4E12-983C-C9C6B72C7F39}">
      <dgm:prSet/>
      <dgm:spPr/>
      <dgm:t>
        <a:bodyPr/>
        <a:lstStyle/>
        <a:p>
          <a:r>
            <a:rPr lang="ru-RU"/>
            <a:t>♦  у справах про оскарження рішення третейського суду та про видачу наказу на примусове виконання рішення третейського суду – учасники третейського розгляду, а також особи, які не брали участі у третейському розгляді, якщо третейський суд вирішив питання про їхні права та (або) обов’язки; (ч. 4 ст. 41). </a:t>
          </a:r>
        </a:p>
      </dgm:t>
    </dgm:pt>
    <dgm:pt modelId="{5B3F7A62-63F0-4BC1-A0F4-C17C25590F2A}" type="parTrans" cxnId="{E6224E74-A2C1-4A71-AB1F-B10FD52840FD}">
      <dgm:prSet/>
      <dgm:spPr/>
      <dgm:t>
        <a:bodyPr/>
        <a:lstStyle/>
        <a:p>
          <a:endParaRPr lang="uk-UA"/>
        </a:p>
      </dgm:t>
    </dgm:pt>
    <dgm:pt modelId="{6D03F31F-53F9-444D-B766-167E3948EA43}" type="sibTrans" cxnId="{E6224E74-A2C1-4A71-AB1F-B10FD52840FD}">
      <dgm:prSet/>
      <dgm:spPr/>
      <dgm:t>
        <a:bodyPr/>
        <a:lstStyle/>
        <a:p>
          <a:endParaRPr lang="uk-UA"/>
        </a:p>
      </dgm:t>
    </dgm:pt>
    <dgm:pt modelId="{A3C6FDD5-1592-4BBC-A9E7-ECD0EE4ABA8A}">
      <dgm:prSet/>
      <dgm:spPr/>
      <dgm:t>
        <a:bodyPr/>
        <a:lstStyle/>
        <a:p>
          <a:r>
            <a:rPr lang="ru-RU"/>
            <a:t>♦  у справах про банкрутство склад учасників справи визначається Кодексом Україниз процедур банкротства, ними можуть бути: сторони, арбітражний керуючий, власник майна (орган, уповноважений управляти майном) боржника, а також інші особи, зокрема, Фонд державного майна, державний орган з питань банкрутства, представник працівників боржника, уповноважена особа акціонерів або учасників товариств з обмеженою чи додатковою відповідальністю). </a:t>
          </a:r>
        </a:p>
      </dgm:t>
    </dgm:pt>
    <dgm:pt modelId="{424DCF97-D848-4C4E-9363-38063EDD4F4A}" type="parTrans" cxnId="{62AE2973-FA6B-4AD5-A82E-FC97297FB1C6}">
      <dgm:prSet/>
      <dgm:spPr/>
      <dgm:t>
        <a:bodyPr/>
        <a:lstStyle/>
        <a:p>
          <a:endParaRPr lang="uk-UA"/>
        </a:p>
      </dgm:t>
    </dgm:pt>
    <dgm:pt modelId="{71FE2152-FBA2-4CF4-8A5C-E95C5FB4C848}" type="sibTrans" cxnId="{62AE2973-FA6B-4AD5-A82E-FC97297FB1C6}">
      <dgm:prSet/>
      <dgm:spPr/>
      <dgm:t>
        <a:bodyPr/>
        <a:lstStyle/>
        <a:p>
          <a:endParaRPr lang="uk-UA"/>
        </a:p>
      </dgm:t>
    </dgm:pt>
    <dgm:pt modelId="{08542D4F-8E6D-4D74-8AB3-0B3F4318FE20}" type="pres">
      <dgm:prSet presAssocID="{D99FE3C7-C075-4035-8D7A-FBD5242667A7}" presName="linear" presStyleCnt="0">
        <dgm:presLayoutVars>
          <dgm:animLvl val="lvl"/>
          <dgm:resizeHandles val="exact"/>
        </dgm:presLayoutVars>
      </dgm:prSet>
      <dgm:spPr/>
    </dgm:pt>
    <dgm:pt modelId="{0C512769-BA0F-40F3-8E9F-F7458AD34F7B}" type="pres">
      <dgm:prSet presAssocID="{66CA277B-B56B-4198-9ADC-44698059DF9A}" presName="parentText" presStyleLbl="node1" presStyleIdx="0" presStyleCnt="5" custScaleY="56398">
        <dgm:presLayoutVars>
          <dgm:chMax val="0"/>
          <dgm:bulletEnabled val="1"/>
        </dgm:presLayoutVars>
      </dgm:prSet>
      <dgm:spPr/>
    </dgm:pt>
    <dgm:pt modelId="{E913A0F2-EDF9-48BA-A697-349F2752AA70}" type="pres">
      <dgm:prSet presAssocID="{7DE8EE73-D150-4A4F-83FF-6511586D8C9C}" presName="spacer" presStyleCnt="0"/>
      <dgm:spPr/>
    </dgm:pt>
    <dgm:pt modelId="{31BFD8C6-474F-4EBC-9E6B-CC2774CAEF97}" type="pres">
      <dgm:prSet presAssocID="{804F4F58-AB3A-4F0C-A702-185567552092}" presName="parentText" presStyleLbl="node1" presStyleIdx="1" presStyleCnt="5" custScaleY="77842">
        <dgm:presLayoutVars>
          <dgm:chMax val="0"/>
          <dgm:bulletEnabled val="1"/>
        </dgm:presLayoutVars>
      </dgm:prSet>
      <dgm:spPr/>
    </dgm:pt>
    <dgm:pt modelId="{E2BBF05D-F258-4982-8A9C-E59AFAE101C8}" type="pres">
      <dgm:prSet presAssocID="{8E85C284-94C8-48FE-8817-4EE9285A536D}" presName="spacer" presStyleCnt="0"/>
      <dgm:spPr/>
    </dgm:pt>
    <dgm:pt modelId="{D56ED62C-0A08-4F1B-8730-B5011950EC2E}" type="pres">
      <dgm:prSet presAssocID="{4ECA634B-4E26-45CE-9969-D86A030FD6D4}" presName="parentText" presStyleLbl="node1" presStyleIdx="2" presStyleCnt="5" custScaleY="79533">
        <dgm:presLayoutVars>
          <dgm:chMax val="0"/>
          <dgm:bulletEnabled val="1"/>
        </dgm:presLayoutVars>
      </dgm:prSet>
      <dgm:spPr/>
    </dgm:pt>
    <dgm:pt modelId="{DB290682-3115-479B-9E26-4B64EE7A915E}" type="pres">
      <dgm:prSet presAssocID="{344293C2-3541-4446-ABFA-A47545453C45}" presName="spacer" presStyleCnt="0"/>
      <dgm:spPr/>
    </dgm:pt>
    <dgm:pt modelId="{C81777C2-C9A5-4FA7-9E3A-89B956721CFF}" type="pres">
      <dgm:prSet presAssocID="{BF3A02D5-87C7-4E12-983C-C9C6B72C7F39}" presName="parentText" presStyleLbl="node1" presStyleIdx="3" presStyleCnt="5">
        <dgm:presLayoutVars>
          <dgm:chMax val="0"/>
          <dgm:bulletEnabled val="1"/>
        </dgm:presLayoutVars>
      </dgm:prSet>
      <dgm:spPr/>
    </dgm:pt>
    <dgm:pt modelId="{F0E2109E-E4B4-4E2D-9798-5FB330345D89}" type="pres">
      <dgm:prSet presAssocID="{6D03F31F-53F9-444D-B766-167E3948EA43}" presName="spacer" presStyleCnt="0"/>
      <dgm:spPr/>
    </dgm:pt>
    <dgm:pt modelId="{D8FEFAE3-21FB-4BF3-93CA-A477059D0DC7}" type="pres">
      <dgm:prSet presAssocID="{A3C6FDD5-1592-4BBC-A9E7-ECD0EE4ABA8A}" presName="parentText" presStyleLbl="node1" presStyleIdx="4" presStyleCnt="5">
        <dgm:presLayoutVars>
          <dgm:chMax val="0"/>
          <dgm:bulletEnabled val="1"/>
        </dgm:presLayoutVars>
      </dgm:prSet>
      <dgm:spPr/>
    </dgm:pt>
  </dgm:ptLst>
  <dgm:cxnLst>
    <dgm:cxn modelId="{532C4923-BE22-4301-8FA8-CCC83C296ABB}" srcId="{D99FE3C7-C075-4035-8D7A-FBD5242667A7}" destId="{66CA277B-B56B-4198-9ADC-44698059DF9A}" srcOrd="0" destOrd="0" parTransId="{DFD9DEB9-CA65-4279-BC2F-3BB959046D1C}" sibTransId="{7DE8EE73-D150-4A4F-83FF-6511586D8C9C}"/>
    <dgm:cxn modelId="{6D348523-7FAE-4CC1-9AFF-A26ACA7BBD7F}" type="presOf" srcId="{A3C6FDD5-1592-4BBC-A9E7-ECD0EE4ABA8A}" destId="{D8FEFAE3-21FB-4BF3-93CA-A477059D0DC7}" srcOrd="0" destOrd="0" presId="urn:microsoft.com/office/officeart/2005/8/layout/vList2"/>
    <dgm:cxn modelId="{1A6D765F-5A9C-4682-88FB-5C5C01A8481E}" srcId="{D99FE3C7-C075-4035-8D7A-FBD5242667A7}" destId="{804F4F58-AB3A-4F0C-A702-185567552092}" srcOrd="1" destOrd="0" parTransId="{CAA10944-20EC-4819-B0B0-F664EA050DF1}" sibTransId="{8E85C284-94C8-48FE-8817-4EE9285A536D}"/>
    <dgm:cxn modelId="{E0180565-8211-4E2B-83D2-F16FF59DD567}" type="presOf" srcId="{D99FE3C7-C075-4035-8D7A-FBD5242667A7}" destId="{08542D4F-8E6D-4D74-8AB3-0B3F4318FE20}" srcOrd="0" destOrd="0" presId="urn:microsoft.com/office/officeart/2005/8/layout/vList2"/>
    <dgm:cxn modelId="{62AE2973-FA6B-4AD5-A82E-FC97297FB1C6}" srcId="{D99FE3C7-C075-4035-8D7A-FBD5242667A7}" destId="{A3C6FDD5-1592-4BBC-A9E7-ECD0EE4ABA8A}" srcOrd="4" destOrd="0" parTransId="{424DCF97-D848-4C4E-9363-38063EDD4F4A}" sibTransId="{71FE2152-FBA2-4CF4-8A5C-E95C5FB4C848}"/>
    <dgm:cxn modelId="{E6224E74-A2C1-4A71-AB1F-B10FD52840FD}" srcId="{D99FE3C7-C075-4035-8D7A-FBD5242667A7}" destId="{BF3A02D5-87C7-4E12-983C-C9C6B72C7F39}" srcOrd="3" destOrd="0" parTransId="{5B3F7A62-63F0-4BC1-A0F4-C17C25590F2A}" sibTransId="{6D03F31F-53F9-444D-B766-167E3948EA43}"/>
    <dgm:cxn modelId="{BF5662A6-B2CF-4BEB-B214-2F8873FC1C01}" srcId="{D99FE3C7-C075-4035-8D7A-FBD5242667A7}" destId="{4ECA634B-4E26-45CE-9969-D86A030FD6D4}" srcOrd="2" destOrd="0" parTransId="{27AA96B2-A7E6-4F5F-9243-166EE1279393}" sibTransId="{344293C2-3541-4446-ABFA-A47545453C45}"/>
    <dgm:cxn modelId="{473CAEAE-EB5E-4C73-BEC4-583662395AC2}" type="presOf" srcId="{4ECA634B-4E26-45CE-9969-D86A030FD6D4}" destId="{D56ED62C-0A08-4F1B-8730-B5011950EC2E}" srcOrd="0" destOrd="0" presId="urn:microsoft.com/office/officeart/2005/8/layout/vList2"/>
    <dgm:cxn modelId="{47D6EBC4-C792-4C63-BBD9-EE615AF32445}" type="presOf" srcId="{BF3A02D5-87C7-4E12-983C-C9C6B72C7F39}" destId="{C81777C2-C9A5-4FA7-9E3A-89B956721CFF}" srcOrd="0" destOrd="0" presId="urn:microsoft.com/office/officeart/2005/8/layout/vList2"/>
    <dgm:cxn modelId="{9F0873C9-EBCF-4E10-AA0C-C15469599D83}" type="presOf" srcId="{804F4F58-AB3A-4F0C-A702-185567552092}" destId="{31BFD8C6-474F-4EBC-9E6B-CC2774CAEF97}" srcOrd="0" destOrd="0" presId="urn:microsoft.com/office/officeart/2005/8/layout/vList2"/>
    <dgm:cxn modelId="{0D003BDE-21C0-4183-9883-F78F00119092}" type="presOf" srcId="{66CA277B-B56B-4198-9ADC-44698059DF9A}" destId="{0C512769-BA0F-40F3-8E9F-F7458AD34F7B}" srcOrd="0" destOrd="0" presId="urn:microsoft.com/office/officeart/2005/8/layout/vList2"/>
    <dgm:cxn modelId="{1AD2083C-9C66-4676-B2E4-6709CF2B2C0A}" type="presParOf" srcId="{08542D4F-8E6D-4D74-8AB3-0B3F4318FE20}" destId="{0C512769-BA0F-40F3-8E9F-F7458AD34F7B}" srcOrd="0" destOrd="0" presId="urn:microsoft.com/office/officeart/2005/8/layout/vList2"/>
    <dgm:cxn modelId="{C77ADE60-AAC7-471E-A2E9-549F52087FFF}" type="presParOf" srcId="{08542D4F-8E6D-4D74-8AB3-0B3F4318FE20}" destId="{E913A0F2-EDF9-48BA-A697-349F2752AA70}" srcOrd="1" destOrd="0" presId="urn:microsoft.com/office/officeart/2005/8/layout/vList2"/>
    <dgm:cxn modelId="{4ECC2CB0-8AA1-4618-B296-F692B660719C}" type="presParOf" srcId="{08542D4F-8E6D-4D74-8AB3-0B3F4318FE20}" destId="{31BFD8C6-474F-4EBC-9E6B-CC2774CAEF97}" srcOrd="2" destOrd="0" presId="urn:microsoft.com/office/officeart/2005/8/layout/vList2"/>
    <dgm:cxn modelId="{50D81D6A-2037-4488-B147-F8138001FCFA}" type="presParOf" srcId="{08542D4F-8E6D-4D74-8AB3-0B3F4318FE20}" destId="{E2BBF05D-F258-4982-8A9C-E59AFAE101C8}" srcOrd="3" destOrd="0" presId="urn:microsoft.com/office/officeart/2005/8/layout/vList2"/>
    <dgm:cxn modelId="{4EA0A625-77D2-4924-8903-FB511E47C7B8}" type="presParOf" srcId="{08542D4F-8E6D-4D74-8AB3-0B3F4318FE20}" destId="{D56ED62C-0A08-4F1B-8730-B5011950EC2E}" srcOrd="4" destOrd="0" presId="urn:microsoft.com/office/officeart/2005/8/layout/vList2"/>
    <dgm:cxn modelId="{F5062589-586D-4CF1-A330-693229CDD499}" type="presParOf" srcId="{08542D4F-8E6D-4D74-8AB3-0B3F4318FE20}" destId="{DB290682-3115-479B-9E26-4B64EE7A915E}" srcOrd="5" destOrd="0" presId="urn:microsoft.com/office/officeart/2005/8/layout/vList2"/>
    <dgm:cxn modelId="{D6315CA4-3CC6-47A3-AAA8-D19771895AD1}" type="presParOf" srcId="{08542D4F-8E6D-4D74-8AB3-0B3F4318FE20}" destId="{C81777C2-C9A5-4FA7-9E3A-89B956721CFF}" srcOrd="6" destOrd="0" presId="urn:microsoft.com/office/officeart/2005/8/layout/vList2"/>
    <dgm:cxn modelId="{B5883240-1378-4CFC-9703-B01489C22131}" type="presParOf" srcId="{08542D4F-8E6D-4D74-8AB3-0B3F4318FE20}" destId="{F0E2109E-E4B4-4E2D-9798-5FB330345D89}" srcOrd="7" destOrd="0" presId="urn:microsoft.com/office/officeart/2005/8/layout/vList2"/>
    <dgm:cxn modelId="{D7C1EF50-4F90-4613-AFA6-C2E241A59A74}" type="presParOf" srcId="{08542D4F-8E6D-4D74-8AB3-0B3F4318FE20}" destId="{D8FEFAE3-21FB-4BF3-93CA-A477059D0DC7}"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B4A21456-0AC5-47C0-9FAB-197450A5CF66}" type="doc">
      <dgm:prSet loTypeId="urn:microsoft.com/office/officeart/2005/8/layout/hProcess9" loCatId="process" qsTypeId="urn:microsoft.com/office/officeart/2005/8/quickstyle/simple3" qsCatId="simple" csTypeId="urn:microsoft.com/office/officeart/2005/8/colors/colorful4" csCatId="colorful"/>
      <dgm:spPr/>
      <dgm:t>
        <a:bodyPr/>
        <a:lstStyle/>
        <a:p>
          <a:endParaRPr lang="uk-UA"/>
        </a:p>
      </dgm:t>
    </dgm:pt>
    <dgm:pt modelId="{78C004B4-40AC-4E04-B044-00B5DAE43ACE}">
      <dgm:prSet/>
      <dgm:spPr/>
      <dgm:t>
        <a:bodyPr/>
        <a:lstStyle/>
        <a:p>
          <a:r>
            <a:rPr lang="ru-RU"/>
            <a:t>1)  ознайомлюватися з матеріалами справи, робити з них витяги, копії, одержувати копії судових рішень;</a:t>
          </a:r>
        </a:p>
      </dgm:t>
    </dgm:pt>
    <dgm:pt modelId="{A4CAA312-C6A3-4583-9953-9400086AC18C}" type="parTrans" cxnId="{DAAA3658-ABB9-4787-8BE2-7DC5CD656126}">
      <dgm:prSet/>
      <dgm:spPr/>
      <dgm:t>
        <a:bodyPr/>
        <a:lstStyle/>
        <a:p>
          <a:endParaRPr lang="uk-UA"/>
        </a:p>
      </dgm:t>
    </dgm:pt>
    <dgm:pt modelId="{925DEC56-6EB9-43EF-B160-EE825AB10BCC}" type="sibTrans" cxnId="{DAAA3658-ABB9-4787-8BE2-7DC5CD656126}">
      <dgm:prSet/>
      <dgm:spPr/>
      <dgm:t>
        <a:bodyPr/>
        <a:lstStyle/>
        <a:p>
          <a:endParaRPr lang="uk-UA"/>
        </a:p>
      </dgm:t>
    </dgm:pt>
    <dgm:pt modelId="{D529F8F5-5467-45F7-B28E-7E534C8B3B31}">
      <dgm:prSet/>
      <dgm:spPr/>
      <dgm:t>
        <a:bodyPr/>
        <a:lstStyle/>
        <a:p>
          <a:r>
            <a:rPr lang="ru-RU"/>
            <a:t>2) подавати докази; брати участь у судових засіданнях, якщо інше не визначено законом; брати участь у дослідженні доказів; ставити питання іншим учасникам справи, а також свідкам, експертам, спеціалістам; </a:t>
          </a:r>
        </a:p>
      </dgm:t>
    </dgm:pt>
    <dgm:pt modelId="{A2F7F583-3016-416B-AF0B-0D89BE6E89AF}" type="parTrans" cxnId="{B7808ACD-B80F-4FFA-A130-A3C5B624ADD8}">
      <dgm:prSet/>
      <dgm:spPr/>
      <dgm:t>
        <a:bodyPr/>
        <a:lstStyle/>
        <a:p>
          <a:endParaRPr lang="uk-UA"/>
        </a:p>
      </dgm:t>
    </dgm:pt>
    <dgm:pt modelId="{79A20048-8834-4914-BD3F-1D84A8B9EA08}" type="sibTrans" cxnId="{B7808ACD-B80F-4FFA-A130-A3C5B624ADD8}">
      <dgm:prSet/>
      <dgm:spPr/>
      <dgm:t>
        <a:bodyPr/>
        <a:lstStyle/>
        <a:p>
          <a:endParaRPr lang="uk-UA"/>
        </a:p>
      </dgm:t>
    </dgm:pt>
    <dgm:pt modelId="{03496E51-3214-4AF0-AFDC-485285ED9B90}">
      <dgm:prSet/>
      <dgm:spPr/>
      <dgm:t>
        <a:bodyPr/>
        <a:lstStyle/>
        <a:p>
          <a:r>
            <a:rPr lang="ru-RU"/>
            <a:t>3)  подавати заяви та клопотання, надавати пояснення суду, наводити свої доводи, міркування щодо питань, які виникають під час судового розгляду, і заперечення проти заяв, клопотань, доводів і міркувань інших осіб; </a:t>
          </a:r>
        </a:p>
      </dgm:t>
    </dgm:pt>
    <dgm:pt modelId="{252531CD-B200-4D3D-ABE9-6C7257336FAA}" type="parTrans" cxnId="{1773475F-9F33-4C26-A12F-F0320BEE2AD2}">
      <dgm:prSet/>
      <dgm:spPr/>
      <dgm:t>
        <a:bodyPr/>
        <a:lstStyle/>
        <a:p>
          <a:endParaRPr lang="uk-UA"/>
        </a:p>
      </dgm:t>
    </dgm:pt>
    <dgm:pt modelId="{796D50FC-6A14-497F-B980-4F68E2354FB3}" type="sibTrans" cxnId="{1773475F-9F33-4C26-A12F-F0320BEE2AD2}">
      <dgm:prSet/>
      <dgm:spPr/>
      <dgm:t>
        <a:bodyPr/>
        <a:lstStyle/>
        <a:p>
          <a:endParaRPr lang="uk-UA"/>
        </a:p>
      </dgm:t>
    </dgm:pt>
    <dgm:pt modelId="{7DFFA955-7A12-4544-A680-D85B93F77141}">
      <dgm:prSet/>
      <dgm:spPr/>
      <dgm:t>
        <a:bodyPr/>
        <a:lstStyle/>
        <a:p>
          <a:r>
            <a:rPr lang="ru-RU"/>
            <a:t>4)  ознайомлюватися з протоколом судового засідання, записом фіксування судового засідання технічними засобами, робити з них копії, подавати письмові зауваження з приводу їх неправильності чи неповноти; </a:t>
          </a:r>
        </a:p>
      </dgm:t>
    </dgm:pt>
    <dgm:pt modelId="{E4F300A1-0152-438C-81F8-220286CF0C1C}" type="parTrans" cxnId="{758D8DFB-C3EA-40BD-B4CB-5011BC671AB7}">
      <dgm:prSet/>
      <dgm:spPr/>
      <dgm:t>
        <a:bodyPr/>
        <a:lstStyle/>
        <a:p>
          <a:endParaRPr lang="uk-UA"/>
        </a:p>
      </dgm:t>
    </dgm:pt>
    <dgm:pt modelId="{B51486DD-349F-4DFB-876C-FF66EFBD5EBA}" type="sibTrans" cxnId="{758D8DFB-C3EA-40BD-B4CB-5011BC671AB7}">
      <dgm:prSet/>
      <dgm:spPr/>
      <dgm:t>
        <a:bodyPr/>
        <a:lstStyle/>
        <a:p>
          <a:endParaRPr lang="uk-UA"/>
        </a:p>
      </dgm:t>
    </dgm:pt>
    <dgm:pt modelId="{F19C8C7F-EA11-4441-A9D0-1B6D0C1C21E4}">
      <dgm:prSet/>
      <dgm:spPr/>
      <dgm:t>
        <a:bodyPr/>
        <a:lstStyle/>
        <a:p>
          <a:r>
            <a:rPr lang="ru-RU"/>
            <a:t>5)  оскаржувати судові рішення у визначених законом випадках;</a:t>
          </a:r>
        </a:p>
      </dgm:t>
    </dgm:pt>
    <dgm:pt modelId="{097BD7C7-4354-4024-9302-3AFEB5CEA33D}" type="parTrans" cxnId="{1A0EF43A-2580-4DEB-A187-0EC2524CD232}">
      <dgm:prSet/>
      <dgm:spPr/>
      <dgm:t>
        <a:bodyPr/>
        <a:lstStyle/>
        <a:p>
          <a:endParaRPr lang="uk-UA"/>
        </a:p>
      </dgm:t>
    </dgm:pt>
    <dgm:pt modelId="{D0AC64C3-177B-4FB8-BEB8-4B5FB44CFD3A}" type="sibTrans" cxnId="{1A0EF43A-2580-4DEB-A187-0EC2524CD232}">
      <dgm:prSet/>
      <dgm:spPr/>
      <dgm:t>
        <a:bodyPr/>
        <a:lstStyle/>
        <a:p>
          <a:endParaRPr lang="uk-UA"/>
        </a:p>
      </dgm:t>
    </dgm:pt>
    <dgm:pt modelId="{11BAD800-5F31-4A38-8DC6-CD4C83905E4C}">
      <dgm:prSet/>
      <dgm:spPr/>
      <dgm:t>
        <a:bodyPr/>
        <a:lstStyle/>
        <a:p>
          <a:r>
            <a:rPr lang="ru-RU"/>
            <a:t>6)  користуватися іншими визначеними законом процесуальними правами.</a:t>
          </a:r>
        </a:p>
      </dgm:t>
    </dgm:pt>
    <dgm:pt modelId="{3569E3E6-4C59-475F-BF91-D5F46096B142}" type="parTrans" cxnId="{383521E3-A061-4D28-847C-DC0AAC284828}">
      <dgm:prSet/>
      <dgm:spPr/>
      <dgm:t>
        <a:bodyPr/>
        <a:lstStyle/>
        <a:p>
          <a:endParaRPr lang="uk-UA"/>
        </a:p>
      </dgm:t>
    </dgm:pt>
    <dgm:pt modelId="{035F0E0A-5417-40C0-A87E-F7E82465591F}" type="sibTrans" cxnId="{383521E3-A061-4D28-847C-DC0AAC284828}">
      <dgm:prSet/>
      <dgm:spPr/>
      <dgm:t>
        <a:bodyPr/>
        <a:lstStyle/>
        <a:p>
          <a:endParaRPr lang="uk-UA"/>
        </a:p>
      </dgm:t>
    </dgm:pt>
    <dgm:pt modelId="{883C3106-E004-4CBB-B970-DD0F1364E97A}" type="pres">
      <dgm:prSet presAssocID="{B4A21456-0AC5-47C0-9FAB-197450A5CF66}" presName="CompostProcess" presStyleCnt="0">
        <dgm:presLayoutVars>
          <dgm:dir/>
          <dgm:resizeHandles val="exact"/>
        </dgm:presLayoutVars>
      </dgm:prSet>
      <dgm:spPr/>
    </dgm:pt>
    <dgm:pt modelId="{1E8A427B-C6F2-419C-94AB-178A218FDCDB}" type="pres">
      <dgm:prSet presAssocID="{B4A21456-0AC5-47C0-9FAB-197450A5CF66}" presName="arrow" presStyleLbl="bgShp" presStyleIdx="0" presStyleCnt="1"/>
      <dgm:spPr/>
    </dgm:pt>
    <dgm:pt modelId="{083B4AF6-D6EC-495E-AC9E-7F7F381EE5CB}" type="pres">
      <dgm:prSet presAssocID="{B4A21456-0AC5-47C0-9FAB-197450A5CF66}" presName="linearProcess" presStyleCnt="0"/>
      <dgm:spPr/>
    </dgm:pt>
    <dgm:pt modelId="{8EB0F777-2A81-47C3-A598-997DD85446E1}" type="pres">
      <dgm:prSet presAssocID="{78C004B4-40AC-4E04-B044-00B5DAE43ACE}" presName="textNode" presStyleLbl="node1" presStyleIdx="0" presStyleCnt="6">
        <dgm:presLayoutVars>
          <dgm:bulletEnabled val="1"/>
        </dgm:presLayoutVars>
      </dgm:prSet>
      <dgm:spPr/>
    </dgm:pt>
    <dgm:pt modelId="{E73A82E1-106F-44BF-A2FD-95FF855CA49B}" type="pres">
      <dgm:prSet presAssocID="{925DEC56-6EB9-43EF-B160-EE825AB10BCC}" presName="sibTrans" presStyleCnt="0"/>
      <dgm:spPr/>
    </dgm:pt>
    <dgm:pt modelId="{68FEC67C-1EA4-41A8-A8D8-8A927E50A371}" type="pres">
      <dgm:prSet presAssocID="{D529F8F5-5467-45F7-B28E-7E534C8B3B31}" presName="textNode" presStyleLbl="node1" presStyleIdx="1" presStyleCnt="6">
        <dgm:presLayoutVars>
          <dgm:bulletEnabled val="1"/>
        </dgm:presLayoutVars>
      </dgm:prSet>
      <dgm:spPr/>
    </dgm:pt>
    <dgm:pt modelId="{F114DD00-546C-4DE1-A911-9359E261BE6E}" type="pres">
      <dgm:prSet presAssocID="{79A20048-8834-4914-BD3F-1D84A8B9EA08}" presName="sibTrans" presStyleCnt="0"/>
      <dgm:spPr/>
    </dgm:pt>
    <dgm:pt modelId="{44344FC9-AD5E-4065-A5A2-475FEC60F4FE}" type="pres">
      <dgm:prSet presAssocID="{03496E51-3214-4AF0-AFDC-485285ED9B90}" presName="textNode" presStyleLbl="node1" presStyleIdx="2" presStyleCnt="6">
        <dgm:presLayoutVars>
          <dgm:bulletEnabled val="1"/>
        </dgm:presLayoutVars>
      </dgm:prSet>
      <dgm:spPr/>
    </dgm:pt>
    <dgm:pt modelId="{CD906717-F6B8-4264-A123-77677A3AF55D}" type="pres">
      <dgm:prSet presAssocID="{796D50FC-6A14-497F-B980-4F68E2354FB3}" presName="sibTrans" presStyleCnt="0"/>
      <dgm:spPr/>
    </dgm:pt>
    <dgm:pt modelId="{AC6521CF-9F8F-41F3-883E-6183B6F5D1DA}" type="pres">
      <dgm:prSet presAssocID="{7DFFA955-7A12-4544-A680-D85B93F77141}" presName="textNode" presStyleLbl="node1" presStyleIdx="3" presStyleCnt="6">
        <dgm:presLayoutVars>
          <dgm:bulletEnabled val="1"/>
        </dgm:presLayoutVars>
      </dgm:prSet>
      <dgm:spPr/>
    </dgm:pt>
    <dgm:pt modelId="{251F7A61-8BD9-4DB6-B596-E65699D537EE}" type="pres">
      <dgm:prSet presAssocID="{B51486DD-349F-4DFB-876C-FF66EFBD5EBA}" presName="sibTrans" presStyleCnt="0"/>
      <dgm:spPr/>
    </dgm:pt>
    <dgm:pt modelId="{3CB1D666-B909-4DE0-97CC-2174707EE613}" type="pres">
      <dgm:prSet presAssocID="{F19C8C7F-EA11-4441-A9D0-1B6D0C1C21E4}" presName="textNode" presStyleLbl="node1" presStyleIdx="4" presStyleCnt="6">
        <dgm:presLayoutVars>
          <dgm:bulletEnabled val="1"/>
        </dgm:presLayoutVars>
      </dgm:prSet>
      <dgm:spPr/>
    </dgm:pt>
    <dgm:pt modelId="{EC99CBE8-34BA-4323-AEB0-7958E29AADB7}" type="pres">
      <dgm:prSet presAssocID="{D0AC64C3-177B-4FB8-BEB8-4B5FB44CFD3A}" presName="sibTrans" presStyleCnt="0"/>
      <dgm:spPr/>
    </dgm:pt>
    <dgm:pt modelId="{4C1D372A-5E47-4BA2-B4D1-5757975F2D5C}" type="pres">
      <dgm:prSet presAssocID="{11BAD800-5F31-4A38-8DC6-CD4C83905E4C}" presName="textNode" presStyleLbl="node1" presStyleIdx="5" presStyleCnt="6">
        <dgm:presLayoutVars>
          <dgm:bulletEnabled val="1"/>
        </dgm:presLayoutVars>
      </dgm:prSet>
      <dgm:spPr/>
    </dgm:pt>
  </dgm:ptLst>
  <dgm:cxnLst>
    <dgm:cxn modelId="{7B510D21-0689-4A25-B4FD-097DA4FAEAF0}" type="presOf" srcId="{7DFFA955-7A12-4544-A680-D85B93F77141}" destId="{AC6521CF-9F8F-41F3-883E-6183B6F5D1DA}" srcOrd="0" destOrd="0" presId="urn:microsoft.com/office/officeart/2005/8/layout/hProcess9"/>
    <dgm:cxn modelId="{1A0EF43A-2580-4DEB-A187-0EC2524CD232}" srcId="{B4A21456-0AC5-47C0-9FAB-197450A5CF66}" destId="{F19C8C7F-EA11-4441-A9D0-1B6D0C1C21E4}" srcOrd="4" destOrd="0" parTransId="{097BD7C7-4354-4024-9302-3AFEB5CEA33D}" sibTransId="{D0AC64C3-177B-4FB8-BEB8-4B5FB44CFD3A}"/>
    <dgm:cxn modelId="{1773475F-9F33-4C26-A12F-F0320BEE2AD2}" srcId="{B4A21456-0AC5-47C0-9FAB-197450A5CF66}" destId="{03496E51-3214-4AF0-AFDC-485285ED9B90}" srcOrd="2" destOrd="0" parTransId="{252531CD-B200-4D3D-ABE9-6C7257336FAA}" sibTransId="{796D50FC-6A14-497F-B980-4F68E2354FB3}"/>
    <dgm:cxn modelId="{B8F9A36C-E439-48B8-B1AE-CFECCDA01D69}" type="presOf" srcId="{D529F8F5-5467-45F7-B28E-7E534C8B3B31}" destId="{68FEC67C-1EA4-41A8-A8D8-8A927E50A371}" srcOrd="0" destOrd="0" presId="urn:microsoft.com/office/officeart/2005/8/layout/hProcess9"/>
    <dgm:cxn modelId="{3F5A9671-C009-4749-A860-5AABA877EC14}" type="presOf" srcId="{78C004B4-40AC-4E04-B044-00B5DAE43ACE}" destId="{8EB0F777-2A81-47C3-A598-997DD85446E1}" srcOrd="0" destOrd="0" presId="urn:microsoft.com/office/officeart/2005/8/layout/hProcess9"/>
    <dgm:cxn modelId="{24D01753-6F55-497B-8B73-B00B761D2ADB}" type="presOf" srcId="{11BAD800-5F31-4A38-8DC6-CD4C83905E4C}" destId="{4C1D372A-5E47-4BA2-B4D1-5757975F2D5C}" srcOrd="0" destOrd="0" presId="urn:microsoft.com/office/officeart/2005/8/layout/hProcess9"/>
    <dgm:cxn modelId="{DAAA3658-ABB9-4787-8BE2-7DC5CD656126}" srcId="{B4A21456-0AC5-47C0-9FAB-197450A5CF66}" destId="{78C004B4-40AC-4E04-B044-00B5DAE43ACE}" srcOrd="0" destOrd="0" parTransId="{A4CAA312-C6A3-4583-9953-9400086AC18C}" sibTransId="{925DEC56-6EB9-43EF-B160-EE825AB10BCC}"/>
    <dgm:cxn modelId="{3181585A-8FB5-43BC-93DA-64850ECE5F63}" type="presOf" srcId="{F19C8C7F-EA11-4441-A9D0-1B6D0C1C21E4}" destId="{3CB1D666-B909-4DE0-97CC-2174707EE613}" srcOrd="0" destOrd="0" presId="urn:microsoft.com/office/officeart/2005/8/layout/hProcess9"/>
    <dgm:cxn modelId="{1D388C94-59DD-4F24-809B-4CAEF7D53A6D}" type="presOf" srcId="{03496E51-3214-4AF0-AFDC-485285ED9B90}" destId="{44344FC9-AD5E-4065-A5A2-475FEC60F4FE}" srcOrd="0" destOrd="0" presId="urn:microsoft.com/office/officeart/2005/8/layout/hProcess9"/>
    <dgm:cxn modelId="{B7808ACD-B80F-4FFA-A130-A3C5B624ADD8}" srcId="{B4A21456-0AC5-47C0-9FAB-197450A5CF66}" destId="{D529F8F5-5467-45F7-B28E-7E534C8B3B31}" srcOrd="1" destOrd="0" parTransId="{A2F7F583-3016-416B-AF0B-0D89BE6E89AF}" sibTransId="{79A20048-8834-4914-BD3F-1D84A8B9EA08}"/>
    <dgm:cxn modelId="{383521E3-A061-4D28-847C-DC0AAC284828}" srcId="{B4A21456-0AC5-47C0-9FAB-197450A5CF66}" destId="{11BAD800-5F31-4A38-8DC6-CD4C83905E4C}" srcOrd="5" destOrd="0" parTransId="{3569E3E6-4C59-475F-BF91-D5F46096B142}" sibTransId="{035F0E0A-5417-40C0-A87E-F7E82465591F}"/>
    <dgm:cxn modelId="{2AAD3AE3-DADB-4976-88ED-A120495AE120}" type="presOf" srcId="{B4A21456-0AC5-47C0-9FAB-197450A5CF66}" destId="{883C3106-E004-4CBB-B970-DD0F1364E97A}" srcOrd="0" destOrd="0" presId="urn:microsoft.com/office/officeart/2005/8/layout/hProcess9"/>
    <dgm:cxn modelId="{758D8DFB-C3EA-40BD-B4CB-5011BC671AB7}" srcId="{B4A21456-0AC5-47C0-9FAB-197450A5CF66}" destId="{7DFFA955-7A12-4544-A680-D85B93F77141}" srcOrd="3" destOrd="0" parTransId="{E4F300A1-0152-438C-81F8-220286CF0C1C}" sibTransId="{B51486DD-349F-4DFB-876C-FF66EFBD5EBA}"/>
    <dgm:cxn modelId="{7CF50AA3-8E07-42C0-9C3F-5C20C78A4091}" type="presParOf" srcId="{883C3106-E004-4CBB-B970-DD0F1364E97A}" destId="{1E8A427B-C6F2-419C-94AB-178A218FDCDB}" srcOrd="0" destOrd="0" presId="urn:microsoft.com/office/officeart/2005/8/layout/hProcess9"/>
    <dgm:cxn modelId="{8F01EB9C-E50E-44B9-9562-1F666A2B0247}" type="presParOf" srcId="{883C3106-E004-4CBB-B970-DD0F1364E97A}" destId="{083B4AF6-D6EC-495E-AC9E-7F7F381EE5CB}" srcOrd="1" destOrd="0" presId="urn:microsoft.com/office/officeart/2005/8/layout/hProcess9"/>
    <dgm:cxn modelId="{EC9038BE-4D64-4B25-A8E2-8D484B5C77B6}" type="presParOf" srcId="{083B4AF6-D6EC-495E-AC9E-7F7F381EE5CB}" destId="{8EB0F777-2A81-47C3-A598-997DD85446E1}" srcOrd="0" destOrd="0" presId="urn:microsoft.com/office/officeart/2005/8/layout/hProcess9"/>
    <dgm:cxn modelId="{AE5B0154-C978-4A42-B93B-124193D01472}" type="presParOf" srcId="{083B4AF6-D6EC-495E-AC9E-7F7F381EE5CB}" destId="{E73A82E1-106F-44BF-A2FD-95FF855CA49B}" srcOrd="1" destOrd="0" presId="urn:microsoft.com/office/officeart/2005/8/layout/hProcess9"/>
    <dgm:cxn modelId="{88DEA644-5339-4620-B19B-42E7B205B489}" type="presParOf" srcId="{083B4AF6-D6EC-495E-AC9E-7F7F381EE5CB}" destId="{68FEC67C-1EA4-41A8-A8D8-8A927E50A371}" srcOrd="2" destOrd="0" presId="urn:microsoft.com/office/officeart/2005/8/layout/hProcess9"/>
    <dgm:cxn modelId="{527B2317-50E1-4845-B107-517F99799AAC}" type="presParOf" srcId="{083B4AF6-D6EC-495E-AC9E-7F7F381EE5CB}" destId="{F114DD00-546C-4DE1-A911-9359E261BE6E}" srcOrd="3" destOrd="0" presId="urn:microsoft.com/office/officeart/2005/8/layout/hProcess9"/>
    <dgm:cxn modelId="{9F6A9031-46B7-45D8-9BCF-48CB90024EAB}" type="presParOf" srcId="{083B4AF6-D6EC-495E-AC9E-7F7F381EE5CB}" destId="{44344FC9-AD5E-4065-A5A2-475FEC60F4FE}" srcOrd="4" destOrd="0" presId="urn:microsoft.com/office/officeart/2005/8/layout/hProcess9"/>
    <dgm:cxn modelId="{1A9DB685-7F25-4F77-B79B-9269D1A5108D}" type="presParOf" srcId="{083B4AF6-D6EC-495E-AC9E-7F7F381EE5CB}" destId="{CD906717-F6B8-4264-A123-77677A3AF55D}" srcOrd="5" destOrd="0" presId="urn:microsoft.com/office/officeart/2005/8/layout/hProcess9"/>
    <dgm:cxn modelId="{12F56EB3-6E7D-49A7-A84F-BB85BF99D3C1}" type="presParOf" srcId="{083B4AF6-D6EC-495E-AC9E-7F7F381EE5CB}" destId="{AC6521CF-9F8F-41F3-883E-6183B6F5D1DA}" srcOrd="6" destOrd="0" presId="urn:microsoft.com/office/officeart/2005/8/layout/hProcess9"/>
    <dgm:cxn modelId="{629C4B51-CECD-4B74-98F9-11D3EA6533CA}" type="presParOf" srcId="{083B4AF6-D6EC-495E-AC9E-7F7F381EE5CB}" destId="{251F7A61-8BD9-4DB6-B596-E65699D537EE}" srcOrd="7" destOrd="0" presId="urn:microsoft.com/office/officeart/2005/8/layout/hProcess9"/>
    <dgm:cxn modelId="{6522D04F-C7D7-4727-B61D-6E29C0DDA100}" type="presParOf" srcId="{083B4AF6-D6EC-495E-AC9E-7F7F381EE5CB}" destId="{3CB1D666-B909-4DE0-97CC-2174707EE613}" srcOrd="8" destOrd="0" presId="urn:microsoft.com/office/officeart/2005/8/layout/hProcess9"/>
    <dgm:cxn modelId="{62B3509B-74D3-4DBB-A0CB-88F82D30DFB2}" type="presParOf" srcId="{083B4AF6-D6EC-495E-AC9E-7F7F381EE5CB}" destId="{EC99CBE8-34BA-4323-AEB0-7958E29AADB7}" srcOrd="9" destOrd="0" presId="urn:microsoft.com/office/officeart/2005/8/layout/hProcess9"/>
    <dgm:cxn modelId="{A362129B-0677-415E-B559-5F66E8F076F0}" type="presParOf" srcId="{083B4AF6-D6EC-495E-AC9E-7F7F381EE5CB}" destId="{4C1D372A-5E47-4BA2-B4D1-5757975F2D5C}" srcOrd="10"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192D86A1-E4C9-4084-A7D2-D6C54EEF1C49}" type="doc">
      <dgm:prSet loTypeId="urn:microsoft.com/office/officeart/2008/layout/LinedList" loCatId="list" qsTypeId="urn:microsoft.com/office/officeart/2005/8/quickstyle/simple5" qsCatId="simple" csTypeId="urn:microsoft.com/office/officeart/2005/8/colors/accent1_1" csCatId="accent1"/>
      <dgm:spPr/>
      <dgm:t>
        <a:bodyPr/>
        <a:lstStyle/>
        <a:p>
          <a:endParaRPr lang="en-US"/>
        </a:p>
      </dgm:t>
    </dgm:pt>
    <dgm:pt modelId="{AD67F85F-E954-41AC-ACA8-6E0CECA59B1D}">
      <dgm:prSet/>
      <dgm:spPr/>
      <dgm:t>
        <a:bodyPr/>
        <a:lstStyle/>
        <a:p>
          <a:r>
            <a:rPr lang="ru-RU"/>
            <a:t>1)  виявляти повагу до суду та до інших учасників судового процесу; </a:t>
          </a:r>
          <a:endParaRPr lang="en-US"/>
        </a:p>
      </dgm:t>
    </dgm:pt>
    <dgm:pt modelId="{E74958A0-B5ED-44BE-8FBF-776998E63AED}" type="parTrans" cxnId="{42B2D1AE-DE39-49B2-B22C-02D445A886D7}">
      <dgm:prSet/>
      <dgm:spPr/>
      <dgm:t>
        <a:bodyPr/>
        <a:lstStyle/>
        <a:p>
          <a:endParaRPr lang="en-US"/>
        </a:p>
      </dgm:t>
    </dgm:pt>
    <dgm:pt modelId="{5F65011D-B2D2-42A2-A692-5AAF10BF0C43}" type="sibTrans" cxnId="{42B2D1AE-DE39-49B2-B22C-02D445A886D7}">
      <dgm:prSet/>
      <dgm:spPr/>
      <dgm:t>
        <a:bodyPr/>
        <a:lstStyle/>
        <a:p>
          <a:endParaRPr lang="en-US"/>
        </a:p>
      </dgm:t>
    </dgm:pt>
    <dgm:pt modelId="{3D3B74E4-B575-43E7-A377-8C6585B9E213}">
      <dgm:prSet/>
      <dgm:spPr/>
      <dgm:t>
        <a:bodyPr/>
        <a:lstStyle/>
        <a:p>
          <a:r>
            <a:rPr lang="ru-RU"/>
            <a:t>2) сприяти своєчасному, всебічному, повному та об’єктивному встановленню всіх обставин справи; </a:t>
          </a:r>
          <a:endParaRPr lang="en-US"/>
        </a:p>
      </dgm:t>
    </dgm:pt>
    <dgm:pt modelId="{CFEAABBB-51E5-495E-9751-9ABAA7CF389A}" type="parTrans" cxnId="{51703B01-3FF6-42CB-8C7B-AF675B362454}">
      <dgm:prSet/>
      <dgm:spPr/>
      <dgm:t>
        <a:bodyPr/>
        <a:lstStyle/>
        <a:p>
          <a:endParaRPr lang="en-US"/>
        </a:p>
      </dgm:t>
    </dgm:pt>
    <dgm:pt modelId="{6E988ADA-7C5D-4A29-8FFB-BC8F26F27B32}" type="sibTrans" cxnId="{51703B01-3FF6-42CB-8C7B-AF675B362454}">
      <dgm:prSet/>
      <dgm:spPr/>
      <dgm:t>
        <a:bodyPr/>
        <a:lstStyle/>
        <a:p>
          <a:endParaRPr lang="en-US"/>
        </a:p>
      </dgm:t>
    </dgm:pt>
    <dgm:pt modelId="{3D8665F2-80E4-4196-8B97-0AB4AEBE7989}">
      <dgm:prSet/>
      <dgm:spPr/>
      <dgm:t>
        <a:bodyPr/>
        <a:lstStyle/>
        <a:p>
          <a:r>
            <a:rPr lang="ru-RU"/>
            <a:t>3) з’являтися в судове засідання за викликом суду, якщо їх явка визнана судом обов’язковою; </a:t>
          </a:r>
          <a:endParaRPr lang="en-US"/>
        </a:p>
      </dgm:t>
    </dgm:pt>
    <dgm:pt modelId="{C1B5846A-F7FA-47C8-81BD-7CD938571173}" type="parTrans" cxnId="{2EC655FB-DD3E-41CB-9CD6-E487CE479B8C}">
      <dgm:prSet/>
      <dgm:spPr/>
      <dgm:t>
        <a:bodyPr/>
        <a:lstStyle/>
        <a:p>
          <a:endParaRPr lang="en-US"/>
        </a:p>
      </dgm:t>
    </dgm:pt>
    <dgm:pt modelId="{013C9383-9ECC-4AFC-BB97-F929AE0E88B2}" type="sibTrans" cxnId="{2EC655FB-DD3E-41CB-9CD6-E487CE479B8C}">
      <dgm:prSet/>
      <dgm:spPr/>
      <dgm:t>
        <a:bodyPr/>
        <a:lstStyle/>
        <a:p>
          <a:endParaRPr lang="en-US"/>
        </a:p>
      </dgm:t>
    </dgm:pt>
    <dgm:pt modelId="{1CEF3E92-3FE3-484D-B27B-63EC2DE0294C}">
      <dgm:prSet/>
      <dgm:spPr/>
      <dgm:t>
        <a:bodyPr/>
        <a:lstStyle/>
        <a:p>
          <a:r>
            <a:rPr lang="ru-RU"/>
            <a:t>4)  подавати усі наявні у них докази в порядку та строки, встановлені законом або судом, не приховувати докази; </a:t>
          </a:r>
          <a:endParaRPr lang="en-US"/>
        </a:p>
      </dgm:t>
    </dgm:pt>
    <dgm:pt modelId="{80F285FA-36F1-439D-8F40-A7478E26941F}" type="parTrans" cxnId="{7F7CFA3F-A205-41BC-9C7A-8BD6BA768038}">
      <dgm:prSet/>
      <dgm:spPr/>
      <dgm:t>
        <a:bodyPr/>
        <a:lstStyle/>
        <a:p>
          <a:endParaRPr lang="en-US"/>
        </a:p>
      </dgm:t>
    </dgm:pt>
    <dgm:pt modelId="{7BE635D1-2FEE-4E00-9443-71AACE0B8789}" type="sibTrans" cxnId="{7F7CFA3F-A205-41BC-9C7A-8BD6BA768038}">
      <dgm:prSet/>
      <dgm:spPr/>
      <dgm:t>
        <a:bodyPr/>
        <a:lstStyle/>
        <a:p>
          <a:endParaRPr lang="en-US"/>
        </a:p>
      </dgm:t>
    </dgm:pt>
    <dgm:pt modelId="{E2578616-DD8B-4F20-B476-439B53C77F40}">
      <dgm:prSet/>
      <dgm:spPr/>
      <dgm:t>
        <a:bodyPr/>
        <a:lstStyle/>
        <a:p>
          <a:r>
            <a:rPr lang="ru-RU"/>
            <a:t>5)  надавати суду повні і достовірні пояснення з питань, які ставляться судом, а також учасниками справи в судовому засіданні; </a:t>
          </a:r>
          <a:endParaRPr lang="en-US"/>
        </a:p>
      </dgm:t>
    </dgm:pt>
    <dgm:pt modelId="{B90ECD21-3E3D-4EF7-A68B-C800808095C0}" type="parTrans" cxnId="{C244839C-378B-4A2E-9B7A-C70FF75E9F1C}">
      <dgm:prSet/>
      <dgm:spPr/>
      <dgm:t>
        <a:bodyPr/>
        <a:lstStyle/>
        <a:p>
          <a:endParaRPr lang="en-US"/>
        </a:p>
      </dgm:t>
    </dgm:pt>
    <dgm:pt modelId="{47D820AA-BE3B-4F95-ADE0-B482A20D90C6}" type="sibTrans" cxnId="{C244839C-378B-4A2E-9B7A-C70FF75E9F1C}">
      <dgm:prSet/>
      <dgm:spPr/>
      <dgm:t>
        <a:bodyPr/>
        <a:lstStyle/>
        <a:p>
          <a:endParaRPr lang="en-US"/>
        </a:p>
      </dgm:t>
    </dgm:pt>
    <dgm:pt modelId="{92E58E21-FA24-410D-A482-8931E4477462}">
      <dgm:prSet/>
      <dgm:spPr/>
      <dgm:t>
        <a:bodyPr/>
        <a:lstStyle/>
        <a:p>
          <a:r>
            <a:rPr lang="ru-RU"/>
            <a:t>6)  виконувати процесуальні дії у встановлені законом або судом строки;</a:t>
          </a:r>
          <a:endParaRPr lang="en-US"/>
        </a:p>
      </dgm:t>
    </dgm:pt>
    <dgm:pt modelId="{84817F0D-4ED8-4B7D-9151-1050F0BEEA22}" type="parTrans" cxnId="{B99C5918-D040-4117-97F3-691D2A6437DE}">
      <dgm:prSet/>
      <dgm:spPr/>
      <dgm:t>
        <a:bodyPr/>
        <a:lstStyle/>
        <a:p>
          <a:endParaRPr lang="en-US"/>
        </a:p>
      </dgm:t>
    </dgm:pt>
    <dgm:pt modelId="{29CF5DDB-828C-4228-BA3D-F11EBE25E1D7}" type="sibTrans" cxnId="{B99C5918-D040-4117-97F3-691D2A6437DE}">
      <dgm:prSet/>
      <dgm:spPr/>
      <dgm:t>
        <a:bodyPr/>
        <a:lstStyle/>
        <a:p>
          <a:endParaRPr lang="en-US"/>
        </a:p>
      </dgm:t>
    </dgm:pt>
    <dgm:pt modelId="{2B1299CC-F4C7-428B-8513-B0AB1ABDC5E6}">
      <dgm:prSet/>
      <dgm:spPr/>
      <dgm:t>
        <a:bodyPr/>
        <a:lstStyle/>
        <a:p>
          <a:r>
            <a:rPr lang="ru-RU"/>
            <a:t>7) виконувати інші процесуальні обов’язки, визначені законом або судом. </a:t>
          </a:r>
          <a:endParaRPr lang="en-US"/>
        </a:p>
      </dgm:t>
    </dgm:pt>
    <dgm:pt modelId="{F744FBBF-1436-4D20-8732-B6A17BF6EF36}" type="parTrans" cxnId="{D647DB26-105E-48BD-8EED-71E9A81CE3FE}">
      <dgm:prSet/>
      <dgm:spPr/>
      <dgm:t>
        <a:bodyPr/>
        <a:lstStyle/>
        <a:p>
          <a:endParaRPr lang="en-US"/>
        </a:p>
      </dgm:t>
    </dgm:pt>
    <dgm:pt modelId="{AFA7F5CD-B702-4512-B7DD-A178475338A4}" type="sibTrans" cxnId="{D647DB26-105E-48BD-8EED-71E9A81CE3FE}">
      <dgm:prSet/>
      <dgm:spPr/>
      <dgm:t>
        <a:bodyPr/>
        <a:lstStyle/>
        <a:p>
          <a:endParaRPr lang="en-US"/>
        </a:p>
      </dgm:t>
    </dgm:pt>
    <dgm:pt modelId="{BB518B41-7154-4A58-B60E-59B048E0FD87}" type="pres">
      <dgm:prSet presAssocID="{192D86A1-E4C9-4084-A7D2-D6C54EEF1C49}" presName="vert0" presStyleCnt="0">
        <dgm:presLayoutVars>
          <dgm:dir/>
          <dgm:animOne val="branch"/>
          <dgm:animLvl val="lvl"/>
        </dgm:presLayoutVars>
      </dgm:prSet>
      <dgm:spPr/>
    </dgm:pt>
    <dgm:pt modelId="{2CDEFA57-44F4-45C2-8416-8EC2492D5F9D}" type="pres">
      <dgm:prSet presAssocID="{AD67F85F-E954-41AC-ACA8-6E0CECA59B1D}" presName="thickLine" presStyleLbl="alignNode1" presStyleIdx="0" presStyleCnt="7"/>
      <dgm:spPr/>
    </dgm:pt>
    <dgm:pt modelId="{395DF4F1-40FD-4443-97AF-6620E0B6B980}" type="pres">
      <dgm:prSet presAssocID="{AD67F85F-E954-41AC-ACA8-6E0CECA59B1D}" presName="horz1" presStyleCnt="0"/>
      <dgm:spPr/>
    </dgm:pt>
    <dgm:pt modelId="{D58C2784-3D29-4425-BBF5-6F2B7C9B7018}" type="pres">
      <dgm:prSet presAssocID="{AD67F85F-E954-41AC-ACA8-6E0CECA59B1D}" presName="tx1" presStyleLbl="revTx" presStyleIdx="0" presStyleCnt="7"/>
      <dgm:spPr/>
    </dgm:pt>
    <dgm:pt modelId="{57A83947-CBA0-4B44-AA45-B63535295B47}" type="pres">
      <dgm:prSet presAssocID="{AD67F85F-E954-41AC-ACA8-6E0CECA59B1D}" presName="vert1" presStyleCnt="0"/>
      <dgm:spPr/>
    </dgm:pt>
    <dgm:pt modelId="{FC2BD862-5C14-4968-A547-096604893275}" type="pres">
      <dgm:prSet presAssocID="{3D3B74E4-B575-43E7-A377-8C6585B9E213}" presName="thickLine" presStyleLbl="alignNode1" presStyleIdx="1" presStyleCnt="7"/>
      <dgm:spPr/>
    </dgm:pt>
    <dgm:pt modelId="{86D8BCD7-1327-4C4A-9169-475B00B78DD2}" type="pres">
      <dgm:prSet presAssocID="{3D3B74E4-B575-43E7-A377-8C6585B9E213}" presName="horz1" presStyleCnt="0"/>
      <dgm:spPr/>
    </dgm:pt>
    <dgm:pt modelId="{35018C82-5D15-4AFF-8215-0955627DF3E3}" type="pres">
      <dgm:prSet presAssocID="{3D3B74E4-B575-43E7-A377-8C6585B9E213}" presName="tx1" presStyleLbl="revTx" presStyleIdx="1" presStyleCnt="7"/>
      <dgm:spPr/>
    </dgm:pt>
    <dgm:pt modelId="{A3DB887D-BFDD-4000-9F30-A6AB8CBBCA97}" type="pres">
      <dgm:prSet presAssocID="{3D3B74E4-B575-43E7-A377-8C6585B9E213}" presName="vert1" presStyleCnt="0"/>
      <dgm:spPr/>
    </dgm:pt>
    <dgm:pt modelId="{2FAB2642-E818-4AC1-A10E-0473CF491110}" type="pres">
      <dgm:prSet presAssocID="{3D8665F2-80E4-4196-8B97-0AB4AEBE7989}" presName="thickLine" presStyleLbl="alignNode1" presStyleIdx="2" presStyleCnt="7"/>
      <dgm:spPr/>
    </dgm:pt>
    <dgm:pt modelId="{C9CF6B55-AFE4-458F-98F6-60B26131BFCF}" type="pres">
      <dgm:prSet presAssocID="{3D8665F2-80E4-4196-8B97-0AB4AEBE7989}" presName="horz1" presStyleCnt="0"/>
      <dgm:spPr/>
    </dgm:pt>
    <dgm:pt modelId="{45B139C6-73C1-4AC8-AE04-228E29C156FF}" type="pres">
      <dgm:prSet presAssocID="{3D8665F2-80E4-4196-8B97-0AB4AEBE7989}" presName="tx1" presStyleLbl="revTx" presStyleIdx="2" presStyleCnt="7"/>
      <dgm:spPr/>
    </dgm:pt>
    <dgm:pt modelId="{6757F58E-F082-476E-8C99-B968A3E521DA}" type="pres">
      <dgm:prSet presAssocID="{3D8665F2-80E4-4196-8B97-0AB4AEBE7989}" presName="vert1" presStyleCnt="0"/>
      <dgm:spPr/>
    </dgm:pt>
    <dgm:pt modelId="{B860124C-9F5E-4978-9A7B-16FC9DF2A9AF}" type="pres">
      <dgm:prSet presAssocID="{1CEF3E92-3FE3-484D-B27B-63EC2DE0294C}" presName="thickLine" presStyleLbl="alignNode1" presStyleIdx="3" presStyleCnt="7"/>
      <dgm:spPr/>
    </dgm:pt>
    <dgm:pt modelId="{1D19A004-0733-4ECB-9CBC-4AABF7DDE70D}" type="pres">
      <dgm:prSet presAssocID="{1CEF3E92-3FE3-484D-B27B-63EC2DE0294C}" presName="horz1" presStyleCnt="0"/>
      <dgm:spPr/>
    </dgm:pt>
    <dgm:pt modelId="{6002E6DE-BE0A-4E44-AB1E-F9EAB8A99D21}" type="pres">
      <dgm:prSet presAssocID="{1CEF3E92-3FE3-484D-B27B-63EC2DE0294C}" presName="tx1" presStyleLbl="revTx" presStyleIdx="3" presStyleCnt="7"/>
      <dgm:spPr/>
    </dgm:pt>
    <dgm:pt modelId="{B33879AF-2C69-4ED6-95D3-326101732714}" type="pres">
      <dgm:prSet presAssocID="{1CEF3E92-3FE3-484D-B27B-63EC2DE0294C}" presName="vert1" presStyleCnt="0"/>
      <dgm:spPr/>
    </dgm:pt>
    <dgm:pt modelId="{CB61F9DE-9874-4283-996C-F2175CAFCF83}" type="pres">
      <dgm:prSet presAssocID="{E2578616-DD8B-4F20-B476-439B53C77F40}" presName="thickLine" presStyleLbl="alignNode1" presStyleIdx="4" presStyleCnt="7"/>
      <dgm:spPr/>
    </dgm:pt>
    <dgm:pt modelId="{9ABC5F15-BB0E-4DFA-BA2E-9770AB76C973}" type="pres">
      <dgm:prSet presAssocID="{E2578616-DD8B-4F20-B476-439B53C77F40}" presName="horz1" presStyleCnt="0"/>
      <dgm:spPr/>
    </dgm:pt>
    <dgm:pt modelId="{A90AE6B4-4295-48BA-9478-09C952E61503}" type="pres">
      <dgm:prSet presAssocID="{E2578616-DD8B-4F20-B476-439B53C77F40}" presName="tx1" presStyleLbl="revTx" presStyleIdx="4" presStyleCnt="7"/>
      <dgm:spPr/>
    </dgm:pt>
    <dgm:pt modelId="{88EF8F20-1F93-4E8E-AC41-34C363783027}" type="pres">
      <dgm:prSet presAssocID="{E2578616-DD8B-4F20-B476-439B53C77F40}" presName="vert1" presStyleCnt="0"/>
      <dgm:spPr/>
    </dgm:pt>
    <dgm:pt modelId="{3B6F920D-D358-4548-9CD1-6C79C790F41D}" type="pres">
      <dgm:prSet presAssocID="{92E58E21-FA24-410D-A482-8931E4477462}" presName="thickLine" presStyleLbl="alignNode1" presStyleIdx="5" presStyleCnt="7"/>
      <dgm:spPr/>
    </dgm:pt>
    <dgm:pt modelId="{5FCA5771-7A9A-4BE6-9716-4F04CA413E8C}" type="pres">
      <dgm:prSet presAssocID="{92E58E21-FA24-410D-A482-8931E4477462}" presName="horz1" presStyleCnt="0"/>
      <dgm:spPr/>
    </dgm:pt>
    <dgm:pt modelId="{4DEED77E-EFA1-48DB-953B-F59FE306F81D}" type="pres">
      <dgm:prSet presAssocID="{92E58E21-FA24-410D-A482-8931E4477462}" presName="tx1" presStyleLbl="revTx" presStyleIdx="5" presStyleCnt="7"/>
      <dgm:spPr/>
    </dgm:pt>
    <dgm:pt modelId="{092E8E14-6371-4ACD-972C-FA29D31A912B}" type="pres">
      <dgm:prSet presAssocID="{92E58E21-FA24-410D-A482-8931E4477462}" presName="vert1" presStyleCnt="0"/>
      <dgm:spPr/>
    </dgm:pt>
    <dgm:pt modelId="{5623AA21-3274-4509-9274-5B7A6F0543F6}" type="pres">
      <dgm:prSet presAssocID="{2B1299CC-F4C7-428B-8513-B0AB1ABDC5E6}" presName="thickLine" presStyleLbl="alignNode1" presStyleIdx="6" presStyleCnt="7"/>
      <dgm:spPr/>
    </dgm:pt>
    <dgm:pt modelId="{4C488621-C2F2-4DBE-880C-6333A9002D77}" type="pres">
      <dgm:prSet presAssocID="{2B1299CC-F4C7-428B-8513-B0AB1ABDC5E6}" presName="horz1" presStyleCnt="0"/>
      <dgm:spPr/>
    </dgm:pt>
    <dgm:pt modelId="{E71F81E4-560C-436D-AB2A-F1CBA38BD29C}" type="pres">
      <dgm:prSet presAssocID="{2B1299CC-F4C7-428B-8513-B0AB1ABDC5E6}" presName="tx1" presStyleLbl="revTx" presStyleIdx="6" presStyleCnt="7"/>
      <dgm:spPr/>
    </dgm:pt>
    <dgm:pt modelId="{0A231300-E13A-42FA-83E8-DB07176D880E}" type="pres">
      <dgm:prSet presAssocID="{2B1299CC-F4C7-428B-8513-B0AB1ABDC5E6}" presName="vert1" presStyleCnt="0"/>
      <dgm:spPr/>
    </dgm:pt>
  </dgm:ptLst>
  <dgm:cxnLst>
    <dgm:cxn modelId="{51703B01-3FF6-42CB-8C7B-AF675B362454}" srcId="{192D86A1-E4C9-4084-A7D2-D6C54EEF1C49}" destId="{3D3B74E4-B575-43E7-A377-8C6585B9E213}" srcOrd="1" destOrd="0" parTransId="{CFEAABBB-51E5-495E-9751-9ABAA7CF389A}" sibTransId="{6E988ADA-7C5D-4A29-8FFB-BC8F26F27B32}"/>
    <dgm:cxn modelId="{B99C5918-D040-4117-97F3-691D2A6437DE}" srcId="{192D86A1-E4C9-4084-A7D2-D6C54EEF1C49}" destId="{92E58E21-FA24-410D-A482-8931E4477462}" srcOrd="5" destOrd="0" parTransId="{84817F0D-4ED8-4B7D-9151-1050F0BEEA22}" sibTransId="{29CF5DDB-828C-4228-BA3D-F11EBE25E1D7}"/>
    <dgm:cxn modelId="{D647DB26-105E-48BD-8EED-71E9A81CE3FE}" srcId="{192D86A1-E4C9-4084-A7D2-D6C54EEF1C49}" destId="{2B1299CC-F4C7-428B-8513-B0AB1ABDC5E6}" srcOrd="6" destOrd="0" parTransId="{F744FBBF-1436-4D20-8732-B6A17BF6EF36}" sibTransId="{AFA7F5CD-B702-4512-B7DD-A178475338A4}"/>
    <dgm:cxn modelId="{58406629-8BF6-45DB-99BF-B7C5E97F7042}" type="presOf" srcId="{E2578616-DD8B-4F20-B476-439B53C77F40}" destId="{A90AE6B4-4295-48BA-9478-09C952E61503}" srcOrd="0" destOrd="0" presId="urn:microsoft.com/office/officeart/2008/layout/LinedList"/>
    <dgm:cxn modelId="{7F7CFA3F-A205-41BC-9C7A-8BD6BA768038}" srcId="{192D86A1-E4C9-4084-A7D2-D6C54EEF1C49}" destId="{1CEF3E92-3FE3-484D-B27B-63EC2DE0294C}" srcOrd="3" destOrd="0" parTransId="{80F285FA-36F1-439D-8F40-A7478E26941F}" sibTransId="{7BE635D1-2FEE-4E00-9443-71AACE0B8789}"/>
    <dgm:cxn modelId="{5E42DE76-8AD0-4F40-BE5E-18420514C4BF}" type="presOf" srcId="{92E58E21-FA24-410D-A482-8931E4477462}" destId="{4DEED77E-EFA1-48DB-953B-F59FE306F81D}" srcOrd="0" destOrd="0" presId="urn:microsoft.com/office/officeart/2008/layout/LinedList"/>
    <dgm:cxn modelId="{F2636F83-5246-488B-A118-70E6831A2005}" type="presOf" srcId="{AD67F85F-E954-41AC-ACA8-6E0CECA59B1D}" destId="{D58C2784-3D29-4425-BBF5-6F2B7C9B7018}" srcOrd="0" destOrd="0" presId="urn:microsoft.com/office/officeart/2008/layout/LinedList"/>
    <dgm:cxn modelId="{C244839C-378B-4A2E-9B7A-C70FF75E9F1C}" srcId="{192D86A1-E4C9-4084-A7D2-D6C54EEF1C49}" destId="{E2578616-DD8B-4F20-B476-439B53C77F40}" srcOrd="4" destOrd="0" parTransId="{B90ECD21-3E3D-4EF7-A68B-C800808095C0}" sibTransId="{47D820AA-BE3B-4F95-ADE0-B482A20D90C6}"/>
    <dgm:cxn modelId="{2DC8CEAE-A484-4272-A598-82343E712B8C}" type="presOf" srcId="{3D8665F2-80E4-4196-8B97-0AB4AEBE7989}" destId="{45B139C6-73C1-4AC8-AE04-228E29C156FF}" srcOrd="0" destOrd="0" presId="urn:microsoft.com/office/officeart/2008/layout/LinedList"/>
    <dgm:cxn modelId="{42B2D1AE-DE39-49B2-B22C-02D445A886D7}" srcId="{192D86A1-E4C9-4084-A7D2-D6C54EEF1C49}" destId="{AD67F85F-E954-41AC-ACA8-6E0CECA59B1D}" srcOrd="0" destOrd="0" parTransId="{E74958A0-B5ED-44BE-8FBF-776998E63AED}" sibTransId="{5F65011D-B2D2-42A2-A692-5AAF10BF0C43}"/>
    <dgm:cxn modelId="{A42A34DE-6665-4250-B8CF-51B2FC473526}" type="presOf" srcId="{3D3B74E4-B575-43E7-A377-8C6585B9E213}" destId="{35018C82-5D15-4AFF-8215-0955627DF3E3}" srcOrd="0" destOrd="0" presId="urn:microsoft.com/office/officeart/2008/layout/LinedList"/>
    <dgm:cxn modelId="{DCC0E1E5-CB7F-4D6B-94B2-B2BFFE020274}" type="presOf" srcId="{192D86A1-E4C9-4084-A7D2-D6C54EEF1C49}" destId="{BB518B41-7154-4A58-B60E-59B048E0FD87}" srcOrd="0" destOrd="0" presId="urn:microsoft.com/office/officeart/2008/layout/LinedList"/>
    <dgm:cxn modelId="{A5CA86EA-FDC9-4D3F-890F-42FD55B8DA0B}" type="presOf" srcId="{2B1299CC-F4C7-428B-8513-B0AB1ABDC5E6}" destId="{E71F81E4-560C-436D-AB2A-F1CBA38BD29C}" srcOrd="0" destOrd="0" presId="urn:microsoft.com/office/officeart/2008/layout/LinedList"/>
    <dgm:cxn modelId="{D8FCA8F6-7DB2-4FBF-BEB6-C35436F5D167}" type="presOf" srcId="{1CEF3E92-3FE3-484D-B27B-63EC2DE0294C}" destId="{6002E6DE-BE0A-4E44-AB1E-F9EAB8A99D21}" srcOrd="0" destOrd="0" presId="urn:microsoft.com/office/officeart/2008/layout/LinedList"/>
    <dgm:cxn modelId="{2EC655FB-DD3E-41CB-9CD6-E487CE479B8C}" srcId="{192D86A1-E4C9-4084-A7D2-D6C54EEF1C49}" destId="{3D8665F2-80E4-4196-8B97-0AB4AEBE7989}" srcOrd="2" destOrd="0" parTransId="{C1B5846A-F7FA-47C8-81BD-7CD938571173}" sibTransId="{013C9383-9ECC-4AFC-BB97-F929AE0E88B2}"/>
    <dgm:cxn modelId="{BC690A10-86E2-4730-9D78-9B91DD5BA2F2}" type="presParOf" srcId="{BB518B41-7154-4A58-B60E-59B048E0FD87}" destId="{2CDEFA57-44F4-45C2-8416-8EC2492D5F9D}" srcOrd="0" destOrd="0" presId="urn:microsoft.com/office/officeart/2008/layout/LinedList"/>
    <dgm:cxn modelId="{5E6BC93D-D71B-4C71-913B-2928D515626F}" type="presParOf" srcId="{BB518B41-7154-4A58-B60E-59B048E0FD87}" destId="{395DF4F1-40FD-4443-97AF-6620E0B6B980}" srcOrd="1" destOrd="0" presId="urn:microsoft.com/office/officeart/2008/layout/LinedList"/>
    <dgm:cxn modelId="{6A8F366C-3D81-49E9-9E15-2C92907A46BA}" type="presParOf" srcId="{395DF4F1-40FD-4443-97AF-6620E0B6B980}" destId="{D58C2784-3D29-4425-BBF5-6F2B7C9B7018}" srcOrd="0" destOrd="0" presId="urn:microsoft.com/office/officeart/2008/layout/LinedList"/>
    <dgm:cxn modelId="{C31DCE68-865F-453C-B7CA-9659539E382C}" type="presParOf" srcId="{395DF4F1-40FD-4443-97AF-6620E0B6B980}" destId="{57A83947-CBA0-4B44-AA45-B63535295B47}" srcOrd="1" destOrd="0" presId="urn:microsoft.com/office/officeart/2008/layout/LinedList"/>
    <dgm:cxn modelId="{04BD7433-DC4E-4607-ADF3-41D52142A331}" type="presParOf" srcId="{BB518B41-7154-4A58-B60E-59B048E0FD87}" destId="{FC2BD862-5C14-4968-A547-096604893275}" srcOrd="2" destOrd="0" presId="urn:microsoft.com/office/officeart/2008/layout/LinedList"/>
    <dgm:cxn modelId="{793AC8F2-B38C-497D-900E-365BC320C428}" type="presParOf" srcId="{BB518B41-7154-4A58-B60E-59B048E0FD87}" destId="{86D8BCD7-1327-4C4A-9169-475B00B78DD2}" srcOrd="3" destOrd="0" presId="urn:microsoft.com/office/officeart/2008/layout/LinedList"/>
    <dgm:cxn modelId="{C65EFCBA-0BE1-4454-BECE-0A3CF792E540}" type="presParOf" srcId="{86D8BCD7-1327-4C4A-9169-475B00B78DD2}" destId="{35018C82-5D15-4AFF-8215-0955627DF3E3}" srcOrd="0" destOrd="0" presId="urn:microsoft.com/office/officeart/2008/layout/LinedList"/>
    <dgm:cxn modelId="{6BA0D3BE-2CD3-4EB5-ABFB-DAEF2FADF58A}" type="presParOf" srcId="{86D8BCD7-1327-4C4A-9169-475B00B78DD2}" destId="{A3DB887D-BFDD-4000-9F30-A6AB8CBBCA97}" srcOrd="1" destOrd="0" presId="urn:microsoft.com/office/officeart/2008/layout/LinedList"/>
    <dgm:cxn modelId="{B43DA565-E804-4F7F-BF48-74D05CBEFC49}" type="presParOf" srcId="{BB518B41-7154-4A58-B60E-59B048E0FD87}" destId="{2FAB2642-E818-4AC1-A10E-0473CF491110}" srcOrd="4" destOrd="0" presId="urn:microsoft.com/office/officeart/2008/layout/LinedList"/>
    <dgm:cxn modelId="{CDE73107-E297-4271-BE42-4AEF1736D808}" type="presParOf" srcId="{BB518B41-7154-4A58-B60E-59B048E0FD87}" destId="{C9CF6B55-AFE4-458F-98F6-60B26131BFCF}" srcOrd="5" destOrd="0" presId="urn:microsoft.com/office/officeart/2008/layout/LinedList"/>
    <dgm:cxn modelId="{C9AC4E5A-BCD6-4F06-ACCC-9C1418868EBF}" type="presParOf" srcId="{C9CF6B55-AFE4-458F-98F6-60B26131BFCF}" destId="{45B139C6-73C1-4AC8-AE04-228E29C156FF}" srcOrd="0" destOrd="0" presId="urn:microsoft.com/office/officeart/2008/layout/LinedList"/>
    <dgm:cxn modelId="{F2A2DBBA-2B73-4A91-96C3-E99542E14C01}" type="presParOf" srcId="{C9CF6B55-AFE4-458F-98F6-60B26131BFCF}" destId="{6757F58E-F082-476E-8C99-B968A3E521DA}" srcOrd="1" destOrd="0" presId="urn:microsoft.com/office/officeart/2008/layout/LinedList"/>
    <dgm:cxn modelId="{95FB243C-5648-4190-87DF-403A090698F4}" type="presParOf" srcId="{BB518B41-7154-4A58-B60E-59B048E0FD87}" destId="{B860124C-9F5E-4978-9A7B-16FC9DF2A9AF}" srcOrd="6" destOrd="0" presId="urn:microsoft.com/office/officeart/2008/layout/LinedList"/>
    <dgm:cxn modelId="{3A3CE908-890A-448B-AFDF-0A6D77425849}" type="presParOf" srcId="{BB518B41-7154-4A58-B60E-59B048E0FD87}" destId="{1D19A004-0733-4ECB-9CBC-4AABF7DDE70D}" srcOrd="7" destOrd="0" presId="urn:microsoft.com/office/officeart/2008/layout/LinedList"/>
    <dgm:cxn modelId="{17335080-C192-42BB-A8CA-DD408E29303A}" type="presParOf" srcId="{1D19A004-0733-4ECB-9CBC-4AABF7DDE70D}" destId="{6002E6DE-BE0A-4E44-AB1E-F9EAB8A99D21}" srcOrd="0" destOrd="0" presId="urn:microsoft.com/office/officeart/2008/layout/LinedList"/>
    <dgm:cxn modelId="{C42D50B5-5560-4288-9A0C-E8243D9AAAD7}" type="presParOf" srcId="{1D19A004-0733-4ECB-9CBC-4AABF7DDE70D}" destId="{B33879AF-2C69-4ED6-95D3-326101732714}" srcOrd="1" destOrd="0" presId="urn:microsoft.com/office/officeart/2008/layout/LinedList"/>
    <dgm:cxn modelId="{21541294-8995-4D29-8572-994B0AABE8A0}" type="presParOf" srcId="{BB518B41-7154-4A58-B60E-59B048E0FD87}" destId="{CB61F9DE-9874-4283-996C-F2175CAFCF83}" srcOrd="8" destOrd="0" presId="urn:microsoft.com/office/officeart/2008/layout/LinedList"/>
    <dgm:cxn modelId="{4148B2B2-D8D2-4B3C-A18A-75FFCF793B46}" type="presParOf" srcId="{BB518B41-7154-4A58-B60E-59B048E0FD87}" destId="{9ABC5F15-BB0E-4DFA-BA2E-9770AB76C973}" srcOrd="9" destOrd="0" presId="urn:microsoft.com/office/officeart/2008/layout/LinedList"/>
    <dgm:cxn modelId="{B232EA81-6054-4E11-8ED3-DF9D245FB1C0}" type="presParOf" srcId="{9ABC5F15-BB0E-4DFA-BA2E-9770AB76C973}" destId="{A90AE6B4-4295-48BA-9478-09C952E61503}" srcOrd="0" destOrd="0" presId="urn:microsoft.com/office/officeart/2008/layout/LinedList"/>
    <dgm:cxn modelId="{29DA05E2-ACDB-465F-9A0A-D85710CF8C1D}" type="presParOf" srcId="{9ABC5F15-BB0E-4DFA-BA2E-9770AB76C973}" destId="{88EF8F20-1F93-4E8E-AC41-34C363783027}" srcOrd="1" destOrd="0" presId="urn:microsoft.com/office/officeart/2008/layout/LinedList"/>
    <dgm:cxn modelId="{727E468E-7225-4FDD-824E-4EC3AE9652BD}" type="presParOf" srcId="{BB518B41-7154-4A58-B60E-59B048E0FD87}" destId="{3B6F920D-D358-4548-9CD1-6C79C790F41D}" srcOrd="10" destOrd="0" presId="urn:microsoft.com/office/officeart/2008/layout/LinedList"/>
    <dgm:cxn modelId="{86FD7673-0D5F-40B8-8769-BBB7F60CF1D0}" type="presParOf" srcId="{BB518B41-7154-4A58-B60E-59B048E0FD87}" destId="{5FCA5771-7A9A-4BE6-9716-4F04CA413E8C}" srcOrd="11" destOrd="0" presId="urn:microsoft.com/office/officeart/2008/layout/LinedList"/>
    <dgm:cxn modelId="{5FD57570-7D1C-4FF1-B3D0-18118C87DC87}" type="presParOf" srcId="{5FCA5771-7A9A-4BE6-9716-4F04CA413E8C}" destId="{4DEED77E-EFA1-48DB-953B-F59FE306F81D}" srcOrd="0" destOrd="0" presId="urn:microsoft.com/office/officeart/2008/layout/LinedList"/>
    <dgm:cxn modelId="{59D1E287-F465-442A-B361-E5324D4F5659}" type="presParOf" srcId="{5FCA5771-7A9A-4BE6-9716-4F04CA413E8C}" destId="{092E8E14-6371-4ACD-972C-FA29D31A912B}" srcOrd="1" destOrd="0" presId="urn:microsoft.com/office/officeart/2008/layout/LinedList"/>
    <dgm:cxn modelId="{E971CD71-FEC0-4B84-8AC2-748FC9AF3C23}" type="presParOf" srcId="{BB518B41-7154-4A58-B60E-59B048E0FD87}" destId="{5623AA21-3274-4509-9274-5B7A6F0543F6}" srcOrd="12" destOrd="0" presId="urn:microsoft.com/office/officeart/2008/layout/LinedList"/>
    <dgm:cxn modelId="{0049B0AC-B416-45C2-9D65-3D423640665C}" type="presParOf" srcId="{BB518B41-7154-4A58-B60E-59B048E0FD87}" destId="{4C488621-C2F2-4DBE-880C-6333A9002D77}" srcOrd="13" destOrd="0" presId="urn:microsoft.com/office/officeart/2008/layout/LinedList"/>
    <dgm:cxn modelId="{8F8221C3-F7F0-4253-B8D9-E54C42DD6960}" type="presParOf" srcId="{4C488621-C2F2-4DBE-880C-6333A9002D77}" destId="{E71F81E4-560C-436D-AB2A-F1CBA38BD29C}" srcOrd="0" destOrd="0" presId="urn:microsoft.com/office/officeart/2008/layout/LinedList"/>
    <dgm:cxn modelId="{C1311F2F-BE8F-487C-8021-5BE6A632DCAB}" type="presParOf" srcId="{4C488621-C2F2-4DBE-880C-6333A9002D77}" destId="{0A231300-E13A-42FA-83E8-DB07176D880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C7C842AA-7914-4231-900B-63500E6D9AD6}" type="doc">
      <dgm:prSet loTypeId="urn:microsoft.com/office/officeart/2016/7/layout/LinearArrowProcessNumbered" loCatId="process" qsTypeId="urn:microsoft.com/office/officeart/2005/8/quickstyle/simple4" qsCatId="simple" csTypeId="urn:microsoft.com/office/officeart/2005/8/colors/colorful2" csCatId="colorful"/>
      <dgm:spPr/>
      <dgm:t>
        <a:bodyPr/>
        <a:lstStyle/>
        <a:p>
          <a:endParaRPr lang="en-US"/>
        </a:p>
      </dgm:t>
    </dgm:pt>
    <dgm:pt modelId="{1B2D461A-2948-4A01-831E-EDD907702F92}">
      <dgm:prSet/>
      <dgm:spPr/>
      <dgm:t>
        <a:bodyPr/>
        <a:lstStyle/>
        <a:p>
          <a:r>
            <a:rPr lang="uk-UA" dirty="0">
              <a:effectLst>
                <a:outerShdw blurRad="38100" dist="38100" dir="2700000" algn="tl">
                  <a:srgbClr val="000000">
                    <a:alpha val="43137"/>
                  </a:srgbClr>
                </a:outerShdw>
              </a:effectLst>
            </a:rPr>
            <a:t>1) подання скарги на судове рішення, яке не підлягає оскарженню, не є чинним або дія якого закінчилася (вичерпана), подання клопотання (заяви) для вирішення питання, яке вже вирішено судом, за відсутності інших підстав або нових обставин, </a:t>
          </a:r>
          <a:r>
            <a:rPr lang="uk-UA" dirty="0" err="1">
              <a:effectLst>
                <a:outerShdw blurRad="38100" dist="38100" dir="2700000" algn="tl">
                  <a:srgbClr val="000000">
                    <a:alpha val="43137"/>
                  </a:srgbClr>
                </a:outerShdw>
              </a:effectLst>
            </a:rPr>
            <a:t>заявлення</a:t>
          </a:r>
          <a:r>
            <a:rPr lang="uk-UA" dirty="0">
              <a:effectLst>
                <a:outerShdw blurRad="38100" dist="38100" dir="2700000" algn="tl">
                  <a:srgbClr val="000000">
                    <a:alpha val="43137"/>
                  </a:srgbClr>
                </a:outerShdw>
              </a:effectLst>
            </a:rPr>
            <a:t> завідомо безпідставного відводу або вчинення інших аналогічних дій, спрямованих на безпідставне затягування чи перешкоджання розгляду справи чи виконання судового рішення; </a:t>
          </a:r>
          <a:endParaRPr lang="en-US" dirty="0">
            <a:effectLst>
              <a:outerShdw blurRad="38100" dist="38100" dir="2700000" algn="tl">
                <a:srgbClr val="000000">
                  <a:alpha val="43137"/>
                </a:srgbClr>
              </a:outerShdw>
            </a:effectLst>
          </a:endParaRPr>
        </a:p>
      </dgm:t>
    </dgm:pt>
    <dgm:pt modelId="{BE5CC51A-01AB-42D4-8F76-02CBEBAFCC01}" type="parTrans" cxnId="{A9F51E2E-D295-4E4D-B29E-56CD71D41DEA}">
      <dgm:prSet/>
      <dgm:spPr/>
      <dgm:t>
        <a:bodyPr/>
        <a:lstStyle/>
        <a:p>
          <a:endParaRPr lang="en-US">
            <a:effectLst>
              <a:outerShdw blurRad="38100" dist="38100" dir="2700000" algn="tl">
                <a:srgbClr val="000000">
                  <a:alpha val="43137"/>
                </a:srgbClr>
              </a:outerShdw>
            </a:effectLst>
          </a:endParaRPr>
        </a:p>
      </dgm:t>
    </dgm:pt>
    <dgm:pt modelId="{32ECEBFE-6069-4C42-BDEA-5A24E8F158BB}" type="sibTrans" cxnId="{A9F51E2E-D295-4E4D-B29E-56CD71D41DEA}">
      <dgm:prSet phldrT="1" phldr="0"/>
      <dgm:spPr/>
      <dgm:t>
        <a:bodyPr/>
        <a:lstStyle/>
        <a:p>
          <a:r>
            <a:rPr lang="en-US">
              <a:effectLst>
                <a:outerShdw blurRad="38100" dist="38100" dir="2700000" algn="tl">
                  <a:srgbClr val="000000">
                    <a:alpha val="43137"/>
                  </a:srgbClr>
                </a:outerShdw>
              </a:effectLst>
            </a:rPr>
            <a:t>1</a:t>
          </a:r>
        </a:p>
      </dgm:t>
    </dgm:pt>
    <dgm:pt modelId="{38A998E6-8577-4727-9650-C8734CE0EF03}">
      <dgm:prSet/>
      <dgm:spPr/>
      <dgm:t>
        <a:bodyPr/>
        <a:lstStyle/>
        <a:p>
          <a:r>
            <a:rPr lang="uk-UA">
              <a:effectLst>
                <a:outerShdw blurRad="38100" dist="38100" dir="2700000" algn="tl">
                  <a:srgbClr val="000000">
                    <a:alpha val="43137"/>
                  </a:srgbClr>
                </a:outerShdw>
              </a:effectLst>
            </a:rPr>
            <a:t>2) подання декількох позовів до одного й того самого відповідача (відповідачів) з тим самим предметом та з тих самих підстав або подання декількох позовів з аналогічним предметом і з аналогічних підстав, або вчинення інших дій, метою яких є маніпуляція автоматизованим розподілом справ між суддями; </a:t>
          </a:r>
          <a:endParaRPr lang="en-US">
            <a:effectLst>
              <a:outerShdw blurRad="38100" dist="38100" dir="2700000" algn="tl">
                <a:srgbClr val="000000">
                  <a:alpha val="43137"/>
                </a:srgbClr>
              </a:outerShdw>
            </a:effectLst>
          </a:endParaRPr>
        </a:p>
      </dgm:t>
    </dgm:pt>
    <dgm:pt modelId="{26CC9297-DB21-4F2B-9579-3A59D3B57646}" type="parTrans" cxnId="{E50FA6F5-8E32-4FD0-A829-911F63E5C790}">
      <dgm:prSet/>
      <dgm:spPr/>
      <dgm:t>
        <a:bodyPr/>
        <a:lstStyle/>
        <a:p>
          <a:endParaRPr lang="en-US">
            <a:effectLst>
              <a:outerShdw blurRad="38100" dist="38100" dir="2700000" algn="tl">
                <a:srgbClr val="000000">
                  <a:alpha val="43137"/>
                </a:srgbClr>
              </a:outerShdw>
            </a:effectLst>
          </a:endParaRPr>
        </a:p>
      </dgm:t>
    </dgm:pt>
    <dgm:pt modelId="{84B78E57-2A1F-4A8C-9909-E21A49219911}" type="sibTrans" cxnId="{E50FA6F5-8E32-4FD0-A829-911F63E5C790}">
      <dgm:prSet phldrT="2" phldr="0"/>
      <dgm:spPr/>
      <dgm:t>
        <a:bodyPr/>
        <a:lstStyle/>
        <a:p>
          <a:r>
            <a:rPr lang="en-US">
              <a:effectLst>
                <a:outerShdw blurRad="38100" dist="38100" dir="2700000" algn="tl">
                  <a:srgbClr val="000000">
                    <a:alpha val="43137"/>
                  </a:srgbClr>
                </a:outerShdw>
              </a:effectLst>
            </a:rPr>
            <a:t>2</a:t>
          </a:r>
        </a:p>
      </dgm:t>
    </dgm:pt>
    <dgm:pt modelId="{9727E3E1-2C5C-4EEB-B3EC-1161A06180CC}">
      <dgm:prSet/>
      <dgm:spPr/>
      <dgm:t>
        <a:bodyPr/>
        <a:lstStyle/>
        <a:p>
          <a:r>
            <a:rPr lang="uk-UA">
              <a:effectLst>
                <a:outerShdw blurRad="38100" dist="38100" dir="2700000" algn="tl">
                  <a:srgbClr val="000000">
                    <a:alpha val="43137"/>
                  </a:srgbClr>
                </a:outerShdw>
              </a:effectLst>
            </a:rPr>
            <a:t>3) подання завідомо безпідставного позову, позову за відсутності предмета спору або у спорі, який має очевидно штучний характер;</a:t>
          </a:r>
          <a:endParaRPr lang="en-US">
            <a:effectLst>
              <a:outerShdw blurRad="38100" dist="38100" dir="2700000" algn="tl">
                <a:srgbClr val="000000">
                  <a:alpha val="43137"/>
                </a:srgbClr>
              </a:outerShdw>
            </a:effectLst>
          </a:endParaRPr>
        </a:p>
      </dgm:t>
    </dgm:pt>
    <dgm:pt modelId="{EC7BD5E0-F6EF-4950-A027-2E3C0FC6F15A}" type="parTrans" cxnId="{06CD7448-CC66-4568-9591-1D15D488AC73}">
      <dgm:prSet/>
      <dgm:spPr/>
      <dgm:t>
        <a:bodyPr/>
        <a:lstStyle/>
        <a:p>
          <a:endParaRPr lang="en-US">
            <a:effectLst>
              <a:outerShdw blurRad="38100" dist="38100" dir="2700000" algn="tl">
                <a:srgbClr val="000000">
                  <a:alpha val="43137"/>
                </a:srgbClr>
              </a:outerShdw>
            </a:effectLst>
          </a:endParaRPr>
        </a:p>
      </dgm:t>
    </dgm:pt>
    <dgm:pt modelId="{61A11EF7-8348-482B-AE3A-85595C631E44}" type="sibTrans" cxnId="{06CD7448-CC66-4568-9591-1D15D488AC73}">
      <dgm:prSet phldrT="3" phldr="0"/>
      <dgm:spPr/>
      <dgm:t>
        <a:bodyPr/>
        <a:lstStyle/>
        <a:p>
          <a:r>
            <a:rPr lang="en-US">
              <a:effectLst>
                <a:outerShdw blurRad="38100" dist="38100" dir="2700000" algn="tl">
                  <a:srgbClr val="000000">
                    <a:alpha val="43137"/>
                  </a:srgbClr>
                </a:outerShdw>
              </a:effectLst>
            </a:rPr>
            <a:t>3</a:t>
          </a:r>
        </a:p>
      </dgm:t>
    </dgm:pt>
    <dgm:pt modelId="{DC34CF99-A32A-4E45-AEA7-671B53B71095}">
      <dgm:prSet/>
      <dgm:spPr/>
      <dgm:t>
        <a:bodyPr/>
        <a:lstStyle/>
        <a:p>
          <a:r>
            <a:rPr lang="uk-UA">
              <a:effectLst>
                <a:outerShdw blurRad="38100" dist="38100" dir="2700000" algn="tl">
                  <a:srgbClr val="000000">
                    <a:alpha val="43137"/>
                  </a:srgbClr>
                </a:outerShdw>
              </a:effectLst>
            </a:rPr>
            <a:t>4) необґрунтоване або штучне об’єднання позовних вимог з метою зміни підсудності справи, або завідомо безпідставне залучення особи як відповідача (співвідповідача) з тією самою метою; </a:t>
          </a:r>
          <a:endParaRPr lang="en-US">
            <a:effectLst>
              <a:outerShdw blurRad="38100" dist="38100" dir="2700000" algn="tl">
                <a:srgbClr val="000000">
                  <a:alpha val="43137"/>
                </a:srgbClr>
              </a:outerShdw>
            </a:effectLst>
          </a:endParaRPr>
        </a:p>
      </dgm:t>
    </dgm:pt>
    <dgm:pt modelId="{9BD70E3E-BA4E-4396-823A-74071D9E7882}" type="parTrans" cxnId="{9EBD69D9-BDB4-4304-8567-50B8A90E5DB4}">
      <dgm:prSet/>
      <dgm:spPr/>
      <dgm:t>
        <a:bodyPr/>
        <a:lstStyle/>
        <a:p>
          <a:endParaRPr lang="en-US">
            <a:effectLst>
              <a:outerShdw blurRad="38100" dist="38100" dir="2700000" algn="tl">
                <a:srgbClr val="000000">
                  <a:alpha val="43137"/>
                </a:srgbClr>
              </a:outerShdw>
            </a:effectLst>
          </a:endParaRPr>
        </a:p>
      </dgm:t>
    </dgm:pt>
    <dgm:pt modelId="{C7B6B354-D33D-4B43-B6F2-FC7BC8A11E53}" type="sibTrans" cxnId="{9EBD69D9-BDB4-4304-8567-50B8A90E5DB4}">
      <dgm:prSet phldrT="4" phldr="0"/>
      <dgm:spPr/>
      <dgm:t>
        <a:bodyPr/>
        <a:lstStyle/>
        <a:p>
          <a:r>
            <a:rPr lang="en-US">
              <a:effectLst>
                <a:outerShdw blurRad="38100" dist="38100" dir="2700000" algn="tl">
                  <a:srgbClr val="000000">
                    <a:alpha val="43137"/>
                  </a:srgbClr>
                </a:outerShdw>
              </a:effectLst>
            </a:rPr>
            <a:t>4</a:t>
          </a:r>
        </a:p>
      </dgm:t>
    </dgm:pt>
    <dgm:pt modelId="{ED9AFEDA-AE99-420A-A92F-69F61E89904D}">
      <dgm:prSet/>
      <dgm:spPr/>
      <dgm:t>
        <a:bodyPr/>
        <a:lstStyle/>
        <a:p>
          <a:r>
            <a:rPr lang="uk-UA">
              <a:effectLst>
                <a:outerShdw blurRad="38100" dist="38100" dir="2700000" algn="tl">
                  <a:srgbClr val="000000">
                    <a:alpha val="43137"/>
                  </a:srgbClr>
                </a:outerShdw>
              </a:effectLst>
            </a:rPr>
            <a:t>5) укладення мирової угоди, спрямованої на шкоду правам третіх осіб, умисне неповідомлення про осіб, які мають бути залучені до участі у справі.</a:t>
          </a:r>
          <a:endParaRPr lang="en-US">
            <a:effectLst>
              <a:outerShdw blurRad="38100" dist="38100" dir="2700000" algn="tl">
                <a:srgbClr val="000000">
                  <a:alpha val="43137"/>
                </a:srgbClr>
              </a:outerShdw>
            </a:effectLst>
          </a:endParaRPr>
        </a:p>
      </dgm:t>
    </dgm:pt>
    <dgm:pt modelId="{C9429BB8-9336-45EE-8D8D-769D2798D25B}" type="parTrans" cxnId="{A6B779DF-9D68-4A99-AECC-BCD698056FE1}">
      <dgm:prSet/>
      <dgm:spPr/>
      <dgm:t>
        <a:bodyPr/>
        <a:lstStyle/>
        <a:p>
          <a:endParaRPr lang="en-US">
            <a:effectLst>
              <a:outerShdw blurRad="38100" dist="38100" dir="2700000" algn="tl">
                <a:srgbClr val="000000">
                  <a:alpha val="43137"/>
                </a:srgbClr>
              </a:outerShdw>
            </a:effectLst>
          </a:endParaRPr>
        </a:p>
      </dgm:t>
    </dgm:pt>
    <dgm:pt modelId="{63D21859-21C5-46B9-BD84-02DCABCDD7F4}" type="sibTrans" cxnId="{A6B779DF-9D68-4A99-AECC-BCD698056FE1}">
      <dgm:prSet phldrT="5" phldr="0"/>
      <dgm:spPr/>
      <dgm:t>
        <a:bodyPr/>
        <a:lstStyle/>
        <a:p>
          <a:r>
            <a:rPr lang="en-US">
              <a:effectLst>
                <a:outerShdw blurRad="38100" dist="38100" dir="2700000" algn="tl">
                  <a:srgbClr val="000000">
                    <a:alpha val="43137"/>
                  </a:srgbClr>
                </a:outerShdw>
              </a:effectLst>
            </a:rPr>
            <a:t>5</a:t>
          </a:r>
        </a:p>
      </dgm:t>
    </dgm:pt>
    <dgm:pt modelId="{86B5D75B-D8A3-46D6-BC07-B816F0C24CA8}" type="pres">
      <dgm:prSet presAssocID="{C7C842AA-7914-4231-900B-63500E6D9AD6}" presName="linearFlow" presStyleCnt="0">
        <dgm:presLayoutVars>
          <dgm:dir/>
          <dgm:animLvl val="lvl"/>
          <dgm:resizeHandles val="exact"/>
        </dgm:presLayoutVars>
      </dgm:prSet>
      <dgm:spPr/>
    </dgm:pt>
    <dgm:pt modelId="{9CA33039-B142-4CA7-AEF7-6C21E4D1EB55}" type="pres">
      <dgm:prSet presAssocID="{1B2D461A-2948-4A01-831E-EDD907702F92}" presName="compositeNode" presStyleCnt="0"/>
      <dgm:spPr/>
    </dgm:pt>
    <dgm:pt modelId="{538F423B-AFB3-4FAA-9B44-69B8F4BF9ED2}" type="pres">
      <dgm:prSet presAssocID="{1B2D461A-2948-4A01-831E-EDD907702F92}" presName="parTx" presStyleLbl="node1" presStyleIdx="0" presStyleCnt="0">
        <dgm:presLayoutVars>
          <dgm:chMax val="0"/>
          <dgm:chPref val="0"/>
          <dgm:bulletEnabled val="1"/>
        </dgm:presLayoutVars>
      </dgm:prSet>
      <dgm:spPr/>
    </dgm:pt>
    <dgm:pt modelId="{45C4404F-3079-43D3-B77B-F0437E532075}" type="pres">
      <dgm:prSet presAssocID="{1B2D461A-2948-4A01-831E-EDD907702F92}" presName="parSh" presStyleCnt="0"/>
      <dgm:spPr/>
    </dgm:pt>
    <dgm:pt modelId="{0E6AE844-80A3-46E8-8EAE-2B76DC7738EF}" type="pres">
      <dgm:prSet presAssocID="{1B2D461A-2948-4A01-831E-EDD907702F92}" presName="lineNode" presStyleLbl="alignAccFollowNode1" presStyleIdx="0" presStyleCnt="15"/>
      <dgm:spPr/>
    </dgm:pt>
    <dgm:pt modelId="{9465398F-23B8-4828-8535-8A0439E1F0D0}" type="pres">
      <dgm:prSet presAssocID="{1B2D461A-2948-4A01-831E-EDD907702F92}" presName="lineArrowNode" presStyleLbl="alignAccFollowNode1" presStyleIdx="1" presStyleCnt="15"/>
      <dgm:spPr/>
    </dgm:pt>
    <dgm:pt modelId="{AE277413-4FB1-4723-9447-22D53636578B}" type="pres">
      <dgm:prSet presAssocID="{32ECEBFE-6069-4C42-BDEA-5A24E8F158BB}" presName="sibTransNodeCircle" presStyleLbl="alignNode1" presStyleIdx="0" presStyleCnt="5">
        <dgm:presLayoutVars>
          <dgm:chMax val="0"/>
          <dgm:bulletEnabled/>
        </dgm:presLayoutVars>
      </dgm:prSet>
      <dgm:spPr/>
    </dgm:pt>
    <dgm:pt modelId="{F5C75A4B-199E-4EE0-B0CA-DCBB5C5BA05F}" type="pres">
      <dgm:prSet presAssocID="{32ECEBFE-6069-4C42-BDEA-5A24E8F158BB}" presName="spacerBetweenCircleAndCallout" presStyleCnt="0">
        <dgm:presLayoutVars/>
      </dgm:prSet>
      <dgm:spPr/>
    </dgm:pt>
    <dgm:pt modelId="{802AF496-AF1E-4A3F-9048-7AFEF6D447FD}" type="pres">
      <dgm:prSet presAssocID="{1B2D461A-2948-4A01-831E-EDD907702F92}" presName="nodeText" presStyleLbl="alignAccFollowNode1" presStyleIdx="2" presStyleCnt="15">
        <dgm:presLayoutVars>
          <dgm:bulletEnabled val="1"/>
        </dgm:presLayoutVars>
      </dgm:prSet>
      <dgm:spPr/>
    </dgm:pt>
    <dgm:pt modelId="{62335ACF-DEEB-4D26-B124-2AAEFB9B09B0}" type="pres">
      <dgm:prSet presAssocID="{32ECEBFE-6069-4C42-BDEA-5A24E8F158BB}" presName="sibTransComposite" presStyleCnt="0"/>
      <dgm:spPr/>
    </dgm:pt>
    <dgm:pt modelId="{5E0FF633-4491-48A9-9853-DDDB1B736710}" type="pres">
      <dgm:prSet presAssocID="{38A998E6-8577-4727-9650-C8734CE0EF03}" presName="compositeNode" presStyleCnt="0"/>
      <dgm:spPr/>
    </dgm:pt>
    <dgm:pt modelId="{BC8DA863-9C05-446B-8986-0BA86E6FA0E7}" type="pres">
      <dgm:prSet presAssocID="{38A998E6-8577-4727-9650-C8734CE0EF03}" presName="parTx" presStyleLbl="node1" presStyleIdx="0" presStyleCnt="0">
        <dgm:presLayoutVars>
          <dgm:chMax val="0"/>
          <dgm:chPref val="0"/>
          <dgm:bulletEnabled val="1"/>
        </dgm:presLayoutVars>
      </dgm:prSet>
      <dgm:spPr/>
    </dgm:pt>
    <dgm:pt modelId="{6391A005-D5DA-4CC6-9AEC-A57A13C6F9D7}" type="pres">
      <dgm:prSet presAssocID="{38A998E6-8577-4727-9650-C8734CE0EF03}" presName="parSh" presStyleCnt="0"/>
      <dgm:spPr/>
    </dgm:pt>
    <dgm:pt modelId="{35F326B8-7744-41C6-903B-62562BCBC6D0}" type="pres">
      <dgm:prSet presAssocID="{38A998E6-8577-4727-9650-C8734CE0EF03}" presName="lineNode" presStyleLbl="alignAccFollowNode1" presStyleIdx="3" presStyleCnt="15"/>
      <dgm:spPr/>
    </dgm:pt>
    <dgm:pt modelId="{991A36C2-5912-4A05-B7BE-A5CCD1111855}" type="pres">
      <dgm:prSet presAssocID="{38A998E6-8577-4727-9650-C8734CE0EF03}" presName="lineArrowNode" presStyleLbl="alignAccFollowNode1" presStyleIdx="4" presStyleCnt="15"/>
      <dgm:spPr/>
    </dgm:pt>
    <dgm:pt modelId="{098201D8-057F-4511-91BE-AD84CF7DF683}" type="pres">
      <dgm:prSet presAssocID="{84B78E57-2A1F-4A8C-9909-E21A49219911}" presName="sibTransNodeCircle" presStyleLbl="alignNode1" presStyleIdx="1" presStyleCnt="5">
        <dgm:presLayoutVars>
          <dgm:chMax val="0"/>
          <dgm:bulletEnabled/>
        </dgm:presLayoutVars>
      </dgm:prSet>
      <dgm:spPr/>
    </dgm:pt>
    <dgm:pt modelId="{BF0FBA45-2CF8-43E6-A437-1C357E76E937}" type="pres">
      <dgm:prSet presAssocID="{84B78E57-2A1F-4A8C-9909-E21A49219911}" presName="spacerBetweenCircleAndCallout" presStyleCnt="0">
        <dgm:presLayoutVars/>
      </dgm:prSet>
      <dgm:spPr/>
    </dgm:pt>
    <dgm:pt modelId="{33F60953-CD86-45DD-B3D3-1EB281DA02A5}" type="pres">
      <dgm:prSet presAssocID="{38A998E6-8577-4727-9650-C8734CE0EF03}" presName="nodeText" presStyleLbl="alignAccFollowNode1" presStyleIdx="5" presStyleCnt="15">
        <dgm:presLayoutVars>
          <dgm:bulletEnabled val="1"/>
        </dgm:presLayoutVars>
      </dgm:prSet>
      <dgm:spPr/>
    </dgm:pt>
    <dgm:pt modelId="{8C8A06A7-5856-43BD-8C41-C119473E5A9C}" type="pres">
      <dgm:prSet presAssocID="{84B78E57-2A1F-4A8C-9909-E21A49219911}" presName="sibTransComposite" presStyleCnt="0"/>
      <dgm:spPr/>
    </dgm:pt>
    <dgm:pt modelId="{8FA9CC79-A3D7-4737-9C56-6CF7EDBB4C37}" type="pres">
      <dgm:prSet presAssocID="{9727E3E1-2C5C-4EEB-B3EC-1161A06180CC}" presName="compositeNode" presStyleCnt="0"/>
      <dgm:spPr/>
    </dgm:pt>
    <dgm:pt modelId="{A106A5BC-2FB3-4052-9203-35FC654FAC94}" type="pres">
      <dgm:prSet presAssocID="{9727E3E1-2C5C-4EEB-B3EC-1161A06180CC}" presName="parTx" presStyleLbl="node1" presStyleIdx="0" presStyleCnt="0">
        <dgm:presLayoutVars>
          <dgm:chMax val="0"/>
          <dgm:chPref val="0"/>
          <dgm:bulletEnabled val="1"/>
        </dgm:presLayoutVars>
      </dgm:prSet>
      <dgm:spPr/>
    </dgm:pt>
    <dgm:pt modelId="{473290CA-B243-4333-8169-09FA4FAD8271}" type="pres">
      <dgm:prSet presAssocID="{9727E3E1-2C5C-4EEB-B3EC-1161A06180CC}" presName="parSh" presStyleCnt="0"/>
      <dgm:spPr/>
    </dgm:pt>
    <dgm:pt modelId="{AECE0D6B-8482-46A5-BC10-B31F2EBAFE1F}" type="pres">
      <dgm:prSet presAssocID="{9727E3E1-2C5C-4EEB-B3EC-1161A06180CC}" presName="lineNode" presStyleLbl="alignAccFollowNode1" presStyleIdx="6" presStyleCnt="15"/>
      <dgm:spPr/>
    </dgm:pt>
    <dgm:pt modelId="{8A822462-ADD2-4AB3-BC4A-2411EE4EDBE2}" type="pres">
      <dgm:prSet presAssocID="{9727E3E1-2C5C-4EEB-B3EC-1161A06180CC}" presName="lineArrowNode" presStyleLbl="alignAccFollowNode1" presStyleIdx="7" presStyleCnt="15"/>
      <dgm:spPr/>
    </dgm:pt>
    <dgm:pt modelId="{F8C2643C-94D4-4AF6-81AE-93B582C1C637}" type="pres">
      <dgm:prSet presAssocID="{61A11EF7-8348-482B-AE3A-85595C631E44}" presName="sibTransNodeCircle" presStyleLbl="alignNode1" presStyleIdx="2" presStyleCnt="5">
        <dgm:presLayoutVars>
          <dgm:chMax val="0"/>
          <dgm:bulletEnabled/>
        </dgm:presLayoutVars>
      </dgm:prSet>
      <dgm:spPr/>
    </dgm:pt>
    <dgm:pt modelId="{40CE1D9D-43AE-4B72-9AE2-9D852739B56C}" type="pres">
      <dgm:prSet presAssocID="{61A11EF7-8348-482B-AE3A-85595C631E44}" presName="spacerBetweenCircleAndCallout" presStyleCnt="0">
        <dgm:presLayoutVars/>
      </dgm:prSet>
      <dgm:spPr/>
    </dgm:pt>
    <dgm:pt modelId="{2DB0DB05-BC2D-4DC7-B3CC-8DDE318197A7}" type="pres">
      <dgm:prSet presAssocID="{9727E3E1-2C5C-4EEB-B3EC-1161A06180CC}" presName="nodeText" presStyleLbl="alignAccFollowNode1" presStyleIdx="8" presStyleCnt="15">
        <dgm:presLayoutVars>
          <dgm:bulletEnabled val="1"/>
        </dgm:presLayoutVars>
      </dgm:prSet>
      <dgm:spPr/>
    </dgm:pt>
    <dgm:pt modelId="{AEDFF0E7-4B49-448A-A7D2-E35D6125C4CD}" type="pres">
      <dgm:prSet presAssocID="{61A11EF7-8348-482B-AE3A-85595C631E44}" presName="sibTransComposite" presStyleCnt="0"/>
      <dgm:spPr/>
    </dgm:pt>
    <dgm:pt modelId="{3BB465D5-468D-4AE7-A40E-D5414FB510EF}" type="pres">
      <dgm:prSet presAssocID="{DC34CF99-A32A-4E45-AEA7-671B53B71095}" presName="compositeNode" presStyleCnt="0"/>
      <dgm:spPr/>
    </dgm:pt>
    <dgm:pt modelId="{CE763236-B659-4F47-9CB4-7819E35B21A3}" type="pres">
      <dgm:prSet presAssocID="{DC34CF99-A32A-4E45-AEA7-671B53B71095}" presName="parTx" presStyleLbl="node1" presStyleIdx="0" presStyleCnt="0">
        <dgm:presLayoutVars>
          <dgm:chMax val="0"/>
          <dgm:chPref val="0"/>
          <dgm:bulletEnabled val="1"/>
        </dgm:presLayoutVars>
      </dgm:prSet>
      <dgm:spPr/>
    </dgm:pt>
    <dgm:pt modelId="{E29C0F24-1239-4809-91E2-66A7F5560ECC}" type="pres">
      <dgm:prSet presAssocID="{DC34CF99-A32A-4E45-AEA7-671B53B71095}" presName="parSh" presStyleCnt="0"/>
      <dgm:spPr/>
    </dgm:pt>
    <dgm:pt modelId="{D8BD2D65-1369-439E-982B-B60190C8F0A4}" type="pres">
      <dgm:prSet presAssocID="{DC34CF99-A32A-4E45-AEA7-671B53B71095}" presName="lineNode" presStyleLbl="alignAccFollowNode1" presStyleIdx="9" presStyleCnt="15"/>
      <dgm:spPr/>
    </dgm:pt>
    <dgm:pt modelId="{CEA9C500-7069-436D-B76D-555FFF9DCBE7}" type="pres">
      <dgm:prSet presAssocID="{DC34CF99-A32A-4E45-AEA7-671B53B71095}" presName="lineArrowNode" presStyleLbl="alignAccFollowNode1" presStyleIdx="10" presStyleCnt="15"/>
      <dgm:spPr/>
    </dgm:pt>
    <dgm:pt modelId="{7510B097-5605-436A-9CC7-7C72E2C1978D}" type="pres">
      <dgm:prSet presAssocID="{C7B6B354-D33D-4B43-B6F2-FC7BC8A11E53}" presName="sibTransNodeCircle" presStyleLbl="alignNode1" presStyleIdx="3" presStyleCnt="5">
        <dgm:presLayoutVars>
          <dgm:chMax val="0"/>
          <dgm:bulletEnabled/>
        </dgm:presLayoutVars>
      </dgm:prSet>
      <dgm:spPr/>
    </dgm:pt>
    <dgm:pt modelId="{8CD28652-C8CA-4781-9E07-2268378E6C8C}" type="pres">
      <dgm:prSet presAssocID="{C7B6B354-D33D-4B43-B6F2-FC7BC8A11E53}" presName="spacerBetweenCircleAndCallout" presStyleCnt="0">
        <dgm:presLayoutVars/>
      </dgm:prSet>
      <dgm:spPr/>
    </dgm:pt>
    <dgm:pt modelId="{8AECC727-B031-4918-B079-D380E373F95B}" type="pres">
      <dgm:prSet presAssocID="{DC34CF99-A32A-4E45-AEA7-671B53B71095}" presName="nodeText" presStyleLbl="alignAccFollowNode1" presStyleIdx="11" presStyleCnt="15">
        <dgm:presLayoutVars>
          <dgm:bulletEnabled val="1"/>
        </dgm:presLayoutVars>
      </dgm:prSet>
      <dgm:spPr/>
    </dgm:pt>
    <dgm:pt modelId="{57562489-44E3-4209-98F9-6FBD539F23F7}" type="pres">
      <dgm:prSet presAssocID="{C7B6B354-D33D-4B43-B6F2-FC7BC8A11E53}" presName="sibTransComposite" presStyleCnt="0"/>
      <dgm:spPr/>
    </dgm:pt>
    <dgm:pt modelId="{D777BB30-DA71-4197-9222-0DE3353CCE0E}" type="pres">
      <dgm:prSet presAssocID="{ED9AFEDA-AE99-420A-A92F-69F61E89904D}" presName="compositeNode" presStyleCnt="0"/>
      <dgm:spPr/>
    </dgm:pt>
    <dgm:pt modelId="{6F44BC14-0850-4621-BF74-F1EB19DD30FD}" type="pres">
      <dgm:prSet presAssocID="{ED9AFEDA-AE99-420A-A92F-69F61E89904D}" presName="parTx" presStyleLbl="node1" presStyleIdx="0" presStyleCnt="0">
        <dgm:presLayoutVars>
          <dgm:chMax val="0"/>
          <dgm:chPref val="0"/>
          <dgm:bulletEnabled val="1"/>
        </dgm:presLayoutVars>
      </dgm:prSet>
      <dgm:spPr/>
    </dgm:pt>
    <dgm:pt modelId="{7FA9F5EA-F234-4271-9408-B73A32C86789}" type="pres">
      <dgm:prSet presAssocID="{ED9AFEDA-AE99-420A-A92F-69F61E89904D}" presName="parSh" presStyleCnt="0"/>
      <dgm:spPr/>
    </dgm:pt>
    <dgm:pt modelId="{0104EB77-2B36-4387-9E7A-A26E7CC67040}" type="pres">
      <dgm:prSet presAssocID="{ED9AFEDA-AE99-420A-A92F-69F61E89904D}" presName="lineNode" presStyleLbl="alignAccFollowNode1" presStyleIdx="12" presStyleCnt="15"/>
      <dgm:spPr/>
    </dgm:pt>
    <dgm:pt modelId="{C9BA7DBF-50A8-4F44-A327-E8EB5DB508AE}" type="pres">
      <dgm:prSet presAssocID="{ED9AFEDA-AE99-420A-A92F-69F61E89904D}" presName="lineArrowNode" presStyleLbl="alignAccFollowNode1" presStyleIdx="13" presStyleCnt="15"/>
      <dgm:spPr/>
    </dgm:pt>
    <dgm:pt modelId="{8FEA5166-11CE-45ED-881B-F61EAF45D178}" type="pres">
      <dgm:prSet presAssocID="{63D21859-21C5-46B9-BD84-02DCABCDD7F4}" presName="sibTransNodeCircle" presStyleLbl="alignNode1" presStyleIdx="4" presStyleCnt="5">
        <dgm:presLayoutVars>
          <dgm:chMax val="0"/>
          <dgm:bulletEnabled/>
        </dgm:presLayoutVars>
      </dgm:prSet>
      <dgm:spPr/>
    </dgm:pt>
    <dgm:pt modelId="{D31775B2-6B81-4158-A764-51A9C125106D}" type="pres">
      <dgm:prSet presAssocID="{63D21859-21C5-46B9-BD84-02DCABCDD7F4}" presName="spacerBetweenCircleAndCallout" presStyleCnt="0">
        <dgm:presLayoutVars/>
      </dgm:prSet>
      <dgm:spPr/>
    </dgm:pt>
    <dgm:pt modelId="{7E173136-D613-4F0A-B889-9686B5C0022A}" type="pres">
      <dgm:prSet presAssocID="{ED9AFEDA-AE99-420A-A92F-69F61E89904D}" presName="nodeText" presStyleLbl="alignAccFollowNode1" presStyleIdx="14" presStyleCnt="15">
        <dgm:presLayoutVars>
          <dgm:bulletEnabled val="1"/>
        </dgm:presLayoutVars>
      </dgm:prSet>
      <dgm:spPr/>
    </dgm:pt>
  </dgm:ptLst>
  <dgm:cxnLst>
    <dgm:cxn modelId="{C925C109-8859-454F-9C6D-D20206FFDA51}" type="presOf" srcId="{C7C842AA-7914-4231-900B-63500E6D9AD6}" destId="{86B5D75B-D8A3-46D6-BC07-B816F0C24CA8}" srcOrd="0" destOrd="0" presId="urn:microsoft.com/office/officeart/2016/7/layout/LinearArrowProcessNumbered"/>
    <dgm:cxn modelId="{A9F51E2E-D295-4E4D-B29E-56CD71D41DEA}" srcId="{C7C842AA-7914-4231-900B-63500E6D9AD6}" destId="{1B2D461A-2948-4A01-831E-EDD907702F92}" srcOrd="0" destOrd="0" parTransId="{BE5CC51A-01AB-42D4-8F76-02CBEBAFCC01}" sibTransId="{32ECEBFE-6069-4C42-BDEA-5A24E8F158BB}"/>
    <dgm:cxn modelId="{06CD7448-CC66-4568-9591-1D15D488AC73}" srcId="{C7C842AA-7914-4231-900B-63500E6D9AD6}" destId="{9727E3E1-2C5C-4EEB-B3EC-1161A06180CC}" srcOrd="2" destOrd="0" parTransId="{EC7BD5E0-F6EF-4950-A027-2E3C0FC6F15A}" sibTransId="{61A11EF7-8348-482B-AE3A-85595C631E44}"/>
    <dgm:cxn modelId="{9A01BB5A-8024-44F9-A209-808F805FEB93}" type="presOf" srcId="{1B2D461A-2948-4A01-831E-EDD907702F92}" destId="{802AF496-AF1E-4A3F-9048-7AFEF6D447FD}" srcOrd="0" destOrd="0" presId="urn:microsoft.com/office/officeart/2016/7/layout/LinearArrowProcessNumbered"/>
    <dgm:cxn modelId="{50B8C17C-4D90-46A9-A3F6-E61AB37C9D4A}" type="presOf" srcId="{84B78E57-2A1F-4A8C-9909-E21A49219911}" destId="{098201D8-057F-4511-91BE-AD84CF7DF683}" srcOrd="0" destOrd="0" presId="urn:microsoft.com/office/officeart/2016/7/layout/LinearArrowProcessNumbered"/>
    <dgm:cxn modelId="{25A10B89-75FA-480D-95D7-8A7918A74D87}" type="presOf" srcId="{32ECEBFE-6069-4C42-BDEA-5A24E8F158BB}" destId="{AE277413-4FB1-4723-9447-22D53636578B}" srcOrd="0" destOrd="0" presId="urn:microsoft.com/office/officeart/2016/7/layout/LinearArrowProcessNumbered"/>
    <dgm:cxn modelId="{BBB4228C-2445-4FB2-A880-AED9888EF82E}" type="presOf" srcId="{9727E3E1-2C5C-4EEB-B3EC-1161A06180CC}" destId="{2DB0DB05-BC2D-4DC7-B3CC-8DDE318197A7}" srcOrd="0" destOrd="0" presId="urn:microsoft.com/office/officeart/2016/7/layout/LinearArrowProcessNumbered"/>
    <dgm:cxn modelId="{1984119E-1BF2-489B-8CC0-66F58A9C1D12}" type="presOf" srcId="{38A998E6-8577-4727-9650-C8734CE0EF03}" destId="{33F60953-CD86-45DD-B3D3-1EB281DA02A5}" srcOrd="0" destOrd="0" presId="urn:microsoft.com/office/officeart/2016/7/layout/LinearArrowProcessNumbered"/>
    <dgm:cxn modelId="{77B777A1-0500-4759-A750-384C9291EEFE}" type="presOf" srcId="{63D21859-21C5-46B9-BD84-02DCABCDD7F4}" destId="{8FEA5166-11CE-45ED-881B-F61EAF45D178}" srcOrd="0" destOrd="0" presId="urn:microsoft.com/office/officeart/2016/7/layout/LinearArrowProcessNumbered"/>
    <dgm:cxn modelId="{1A05E3A2-4509-45E0-80F4-A8D85A21BAB4}" type="presOf" srcId="{DC34CF99-A32A-4E45-AEA7-671B53B71095}" destId="{8AECC727-B031-4918-B079-D380E373F95B}" srcOrd="0" destOrd="0" presId="urn:microsoft.com/office/officeart/2016/7/layout/LinearArrowProcessNumbered"/>
    <dgm:cxn modelId="{6F4C66C3-BC83-4E0A-8CC9-28071B5CBFFB}" type="presOf" srcId="{61A11EF7-8348-482B-AE3A-85595C631E44}" destId="{F8C2643C-94D4-4AF6-81AE-93B582C1C637}" srcOrd="0" destOrd="0" presId="urn:microsoft.com/office/officeart/2016/7/layout/LinearArrowProcessNumbered"/>
    <dgm:cxn modelId="{62CC11C5-6A45-4905-9AF0-3FD9A76E2982}" type="presOf" srcId="{C7B6B354-D33D-4B43-B6F2-FC7BC8A11E53}" destId="{7510B097-5605-436A-9CC7-7C72E2C1978D}" srcOrd="0" destOrd="0" presId="urn:microsoft.com/office/officeart/2016/7/layout/LinearArrowProcessNumbered"/>
    <dgm:cxn modelId="{9EBD69D9-BDB4-4304-8567-50B8A90E5DB4}" srcId="{C7C842AA-7914-4231-900B-63500E6D9AD6}" destId="{DC34CF99-A32A-4E45-AEA7-671B53B71095}" srcOrd="3" destOrd="0" parTransId="{9BD70E3E-BA4E-4396-823A-74071D9E7882}" sibTransId="{C7B6B354-D33D-4B43-B6F2-FC7BC8A11E53}"/>
    <dgm:cxn modelId="{A6B779DF-9D68-4A99-AECC-BCD698056FE1}" srcId="{C7C842AA-7914-4231-900B-63500E6D9AD6}" destId="{ED9AFEDA-AE99-420A-A92F-69F61E89904D}" srcOrd="4" destOrd="0" parTransId="{C9429BB8-9336-45EE-8D8D-769D2798D25B}" sibTransId="{63D21859-21C5-46B9-BD84-02DCABCDD7F4}"/>
    <dgm:cxn modelId="{06D6EFEB-BEAF-45E5-9566-9F51DF6268B6}" type="presOf" srcId="{ED9AFEDA-AE99-420A-A92F-69F61E89904D}" destId="{7E173136-D613-4F0A-B889-9686B5C0022A}" srcOrd="0" destOrd="0" presId="urn:microsoft.com/office/officeart/2016/7/layout/LinearArrowProcessNumbered"/>
    <dgm:cxn modelId="{E50FA6F5-8E32-4FD0-A829-911F63E5C790}" srcId="{C7C842AA-7914-4231-900B-63500E6D9AD6}" destId="{38A998E6-8577-4727-9650-C8734CE0EF03}" srcOrd="1" destOrd="0" parTransId="{26CC9297-DB21-4F2B-9579-3A59D3B57646}" sibTransId="{84B78E57-2A1F-4A8C-9909-E21A49219911}"/>
    <dgm:cxn modelId="{AC2ED674-F850-45DE-8BF4-40DFE9E365B2}" type="presParOf" srcId="{86B5D75B-D8A3-46D6-BC07-B816F0C24CA8}" destId="{9CA33039-B142-4CA7-AEF7-6C21E4D1EB55}" srcOrd="0" destOrd="0" presId="urn:microsoft.com/office/officeart/2016/7/layout/LinearArrowProcessNumbered"/>
    <dgm:cxn modelId="{AF14DF08-4CAC-454F-8279-A7F3D92B595C}" type="presParOf" srcId="{9CA33039-B142-4CA7-AEF7-6C21E4D1EB55}" destId="{538F423B-AFB3-4FAA-9B44-69B8F4BF9ED2}" srcOrd="0" destOrd="0" presId="urn:microsoft.com/office/officeart/2016/7/layout/LinearArrowProcessNumbered"/>
    <dgm:cxn modelId="{B97FC26C-1610-4CF7-B69B-39B46B38A0EE}" type="presParOf" srcId="{9CA33039-B142-4CA7-AEF7-6C21E4D1EB55}" destId="{45C4404F-3079-43D3-B77B-F0437E532075}" srcOrd="1" destOrd="0" presId="urn:microsoft.com/office/officeart/2016/7/layout/LinearArrowProcessNumbered"/>
    <dgm:cxn modelId="{39531477-2579-48E7-8755-4611E97C45D7}" type="presParOf" srcId="{45C4404F-3079-43D3-B77B-F0437E532075}" destId="{0E6AE844-80A3-46E8-8EAE-2B76DC7738EF}" srcOrd="0" destOrd="0" presId="urn:microsoft.com/office/officeart/2016/7/layout/LinearArrowProcessNumbered"/>
    <dgm:cxn modelId="{5832AF80-4AEB-4ED8-88CD-9418D9D56822}" type="presParOf" srcId="{45C4404F-3079-43D3-B77B-F0437E532075}" destId="{9465398F-23B8-4828-8535-8A0439E1F0D0}" srcOrd="1" destOrd="0" presId="urn:microsoft.com/office/officeart/2016/7/layout/LinearArrowProcessNumbered"/>
    <dgm:cxn modelId="{0472C529-9019-490B-92F6-5A4C0855555A}" type="presParOf" srcId="{45C4404F-3079-43D3-B77B-F0437E532075}" destId="{AE277413-4FB1-4723-9447-22D53636578B}" srcOrd="2" destOrd="0" presId="urn:microsoft.com/office/officeart/2016/7/layout/LinearArrowProcessNumbered"/>
    <dgm:cxn modelId="{0B458F09-AF1E-474D-8A67-64F6DC13C2EC}" type="presParOf" srcId="{45C4404F-3079-43D3-B77B-F0437E532075}" destId="{F5C75A4B-199E-4EE0-B0CA-DCBB5C5BA05F}" srcOrd="3" destOrd="0" presId="urn:microsoft.com/office/officeart/2016/7/layout/LinearArrowProcessNumbered"/>
    <dgm:cxn modelId="{7A745B02-9D85-49E6-A041-1CE786CD211D}" type="presParOf" srcId="{9CA33039-B142-4CA7-AEF7-6C21E4D1EB55}" destId="{802AF496-AF1E-4A3F-9048-7AFEF6D447FD}" srcOrd="2" destOrd="0" presId="urn:microsoft.com/office/officeart/2016/7/layout/LinearArrowProcessNumbered"/>
    <dgm:cxn modelId="{52065FAB-4EA4-4C0E-8494-95056A5F6416}" type="presParOf" srcId="{86B5D75B-D8A3-46D6-BC07-B816F0C24CA8}" destId="{62335ACF-DEEB-4D26-B124-2AAEFB9B09B0}" srcOrd="1" destOrd="0" presId="urn:microsoft.com/office/officeart/2016/7/layout/LinearArrowProcessNumbered"/>
    <dgm:cxn modelId="{CA38971E-A23F-473E-A00B-5C5B764F7162}" type="presParOf" srcId="{86B5D75B-D8A3-46D6-BC07-B816F0C24CA8}" destId="{5E0FF633-4491-48A9-9853-DDDB1B736710}" srcOrd="2" destOrd="0" presId="urn:microsoft.com/office/officeart/2016/7/layout/LinearArrowProcessNumbered"/>
    <dgm:cxn modelId="{3647E14C-2B1C-4A87-8280-5D6F579EDE4C}" type="presParOf" srcId="{5E0FF633-4491-48A9-9853-DDDB1B736710}" destId="{BC8DA863-9C05-446B-8986-0BA86E6FA0E7}" srcOrd="0" destOrd="0" presId="urn:microsoft.com/office/officeart/2016/7/layout/LinearArrowProcessNumbered"/>
    <dgm:cxn modelId="{A3789907-797D-47D6-B91D-595F144398D6}" type="presParOf" srcId="{5E0FF633-4491-48A9-9853-DDDB1B736710}" destId="{6391A005-D5DA-4CC6-9AEC-A57A13C6F9D7}" srcOrd="1" destOrd="0" presId="urn:microsoft.com/office/officeart/2016/7/layout/LinearArrowProcessNumbered"/>
    <dgm:cxn modelId="{888F2509-3DB8-4125-BC77-4BA9B72BC97E}" type="presParOf" srcId="{6391A005-D5DA-4CC6-9AEC-A57A13C6F9D7}" destId="{35F326B8-7744-41C6-903B-62562BCBC6D0}" srcOrd="0" destOrd="0" presId="urn:microsoft.com/office/officeart/2016/7/layout/LinearArrowProcessNumbered"/>
    <dgm:cxn modelId="{AF9BCBEF-7EA8-4298-89E1-84A86C32CEB5}" type="presParOf" srcId="{6391A005-D5DA-4CC6-9AEC-A57A13C6F9D7}" destId="{991A36C2-5912-4A05-B7BE-A5CCD1111855}" srcOrd="1" destOrd="0" presId="urn:microsoft.com/office/officeart/2016/7/layout/LinearArrowProcessNumbered"/>
    <dgm:cxn modelId="{8E041D87-AD94-4A95-BE47-0DCB7B2BEC1F}" type="presParOf" srcId="{6391A005-D5DA-4CC6-9AEC-A57A13C6F9D7}" destId="{098201D8-057F-4511-91BE-AD84CF7DF683}" srcOrd="2" destOrd="0" presId="urn:microsoft.com/office/officeart/2016/7/layout/LinearArrowProcessNumbered"/>
    <dgm:cxn modelId="{B5236544-E2B6-4A12-B8CF-A7F08994B780}" type="presParOf" srcId="{6391A005-D5DA-4CC6-9AEC-A57A13C6F9D7}" destId="{BF0FBA45-2CF8-43E6-A437-1C357E76E937}" srcOrd="3" destOrd="0" presId="urn:microsoft.com/office/officeart/2016/7/layout/LinearArrowProcessNumbered"/>
    <dgm:cxn modelId="{412833AA-6BE0-4E14-B96F-35B32F12348E}" type="presParOf" srcId="{5E0FF633-4491-48A9-9853-DDDB1B736710}" destId="{33F60953-CD86-45DD-B3D3-1EB281DA02A5}" srcOrd="2" destOrd="0" presId="urn:microsoft.com/office/officeart/2016/7/layout/LinearArrowProcessNumbered"/>
    <dgm:cxn modelId="{6F7D848D-41FB-4BED-8043-41EF88B5612A}" type="presParOf" srcId="{86B5D75B-D8A3-46D6-BC07-B816F0C24CA8}" destId="{8C8A06A7-5856-43BD-8C41-C119473E5A9C}" srcOrd="3" destOrd="0" presId="urn:microsoft.com/office/officeart/2016/7/layout/LinearArrowProcessNumbered"/>
    <dgm:cxn modelId="{D757C43F-C622-4BE3-8442-44CC76C1D682}" type="presParOf" srcId="{86B5D75B-D8A3-46D6-BC07-B816F0C24CA8}" destId="{8FA9CC79-A3D7-4737-9C56-6CF7EDBB4C37}" srcOrd="4" destOrd="0" presId="urn:microsoft.com/office/officeart/2016/7/layout/LinearArrowProcessNumbered"/>
    <dgm:cxn modelId="{F408D8B2-BE28-487F-8CDC-FBD55EB71101}" type="presParOf" srcId="{8FA9CC79-A3D7-4737-9C56-6CF7EDBB4C37}" destId="{A106A5BC-2FB3-4052-9203-35FC654FAC94}" srcOrd="0" destOrd="0" presId="urn:microsoft.com/office/officeart/2016/7/layout/LinearArrowProcessNumbered"/>
    <dgm:cxn modelId="{4BB99406-1022-462B-9C2B-98A64814BB6C}" type="presParOf" srcId="{8FA9CC79-A3D7-4737-9C56-6CF7EDBB4C37}" destId="{473290CA-B243-4333-8169-09FA4FAD8271}" srcOrd="1" destOrd="0" presId="urn:microsoft.com/office/officeart/2016/7/layout/LinearArrowProcessNumbered"/>
    <dgm:cxn modelId="{67D9AABD-8521-427E-8D82-A2F1BF57288B}" type="presParOf" srcId="{473290CA-B243-4333-8169-09FA4FAD8271}" destId="{AECE0D6B-8482-46A5-BC10-B31F2EBAFE1F}" srcOrd="0" destOrd="0" presId="urn:microsoft.com/office/officeart/2016/7/layout/LinearArrowProcessNumbered"/>
    <dgm:cxn modelId="{88ADAF92-BAB8-4D0D-8161-EEEDA44D71C2}" type="presParOf" srcId="{473290CA-B243-4333-8169-09FA4FAD8271}" destId="{8A822462-ADD2-4AB3-BC4A-2411EE4EDBE2}" srcOrd="1" destOrd="0" presId="urn:microsoft.com/office/officeart/2016/7/layout/LinearArrowProcessNumbered"/>
    <dgm:cxn modelId="{F65DAF3E-BC1E-466C-932F-8147DEBE744E}" type="presParOf" srcId="{473290CA-B243-4333-8169-09FA4FAD8271}" destId="{F8C2643C-94D4-4AF6-81AE-93B582C1C637}" srcOrd="2" destOrd="0" presId="urn:microsoft.com/office/officeart/2016/7/layout/LinearArrowProcessNumbered"/>
    <dgm:cxn modelId="{5F69ECBB-86A1-4FCC-97CD-95BF0F96E127}" type="presParOf" srcId="{473290CA-B243-4333-8169-09FA4FAD8271}" destId="{40CE1D9D-43AE-4B72-9AE2-9D852739B56C}" srcOrd="3" destOrd="0" presId="urn:microsoft.com/office/officeart/2016/7/layout/LinearArrowProcessNumbered"/>
    <dgm:cxn modelId="{E6F0B6B6-2BE5-426A-9212-1C943F481AF0}" type="presParOf" srcId="{8FA9CC79-A3D7-4737-9C56-6CF7EDBB4C37}" destId="{2DB0DB05-BC2D-4DC7-B3CC-8DDE318197A7}" srcOrd="2" destOrd="0" presId="urn:microsoft.com/office/officeart/2016/7/layout/LinearArrowProcessNumbered"/>
    <dgm:cxn modelId="{0A06F017-688E-4269-BD21-1055FF1F5435}" type="presParOf" srcId="{86B5D75B-D8A3-46D6-BC07-B816F0C24CA8}" destId="{AEDFF0E7-4B49-448A-A7D2-E35D6125C4CD}" srcOrd="5" destOrd="0" presId="urn:microsoft.com/office/officeart/2016/7/layout/LinearArrowProcessNumbered"/>
    <dgm:cxn modelId="{E0FDDCB9-559D-4F1E-B6FD-5D2300854B8B}" type="presParOf" srcId="{86B5D75B-D8A3-46D6-BC07-B816F0C24CA8}" destId="{3BB465D5-468D-4AE7-A40E-D5414FB510EF}" srcOrd="6" destOrd="0" presId="urn:microsoft.com/office/officeart/2016/7/layout/LinearArrowProcessNumbered"/>
    <dgm:cxn modelId="{33E4B1D5-B704-4A27-9CA6-9F956368E772}" type="presParOf" srcId="{3BB465D5-468D-4AE7-A40E-D5414FB510EF}" destId="{CE763236-B659-4F47-9CB4-7819E35B21A3}" srcOrd="0" destOrd="0" presId="urn:microsoft.com/office/officeart/2016/7/layout/LinearArrowProcessNumbered"/>
    <dgm:cxn modelId="{DBE30177-0581-4224-BE12-27E8F79DEA4A}" type="presParOf" srcId="{3BB465D5-468D-4AE7-A40E-D5414FB510EF}" destId="{E29C0F24-1239-4809-91E2-66A7F5560ECC}" srcOrd="1" destOrd="0" presId="urn:microsoft.com/office/officeart/2016/7/layout/LinearArrowProcessNumbered"/>
    <dgm:cxn modelId="{C2EAEE72-71C7-41B0-ADF7-F4DDE722AC23}" type="presParOf" srcId="{E29C0F24-1239-4809-91E2-66A7F5560ECC}" destId="{D8BD2D65-1369-439E-982B-B60190C8F0A4}" srcOrd="0" destOrd="0" presId="urn:microsoft.com/office/officeart/2016/7/layout/LinearArrowProcessNumbered"/>
    <dgm:cxn modelId="{22C2E096-5614-4554-8BCE-E18483D58E67}" type="presParOf" srcId="{E29C0F24-1239-4809-91E2-66A7F5560ECC}" destId="{CEA9C500-7069-436D-B76D-555FFF9DCBE7}" srcOrd="1" destOrd="0" presId="urn:microsoft.com/office/officeart/2016/7/layout/LinearArrowProcessNumbered"/>
    <dgm:cxn modelId="{FE7CAACF-3F33-4660-9E2F-3B3C0486A8EE}" type="presParOf" srcId="{E29C0F24-1239-4809-91E2-66A7F5560ECC}" destId="{7510B097-5605-436A-9CC7-7C72E2C1978D}" srcOrd="2" destOrd="0" presId="urn:microsoft.com/office/officeart/2016/7/layout/LinearArrowProcessNumbered"/>
    <dgm:cxn modelId="{AFB66E82-4C85-4F14-87CE-AFC407D3F4E1}" type="presParOf" srcId="{E29C0F24-1239-4809-91E2-66A7F5560ECC}" destId="{8CD28652-C8CA-4781-9E07-2268378E6C8C}" srcOrd="3" destOrd="0" presId="urn:microsoft.com/office/officeart/2016/7/layout/LinearArrowProcessNumbered"/>
    <dgm:cxn modelId="{81926139-0048-4D8C-AF5C-2F7CF79FB58D}" type="presParOf" srcId="{3BB465D5-468D-4AE7-A40E-D5414FB510EF}" destId="{8AECC727-B031-4918-B079-D380E373F95B}" srcOrd="2" destOrd="0" presId="urn:microsoft.com/office/officeart/2016/7/layout/LinearArrowProcessNumbered"/>
    <dgm:cxn modelId="{D8954EDF-178E-45A9-A944-E08203BA539C}" type="presParOf" srcId="{86B5D75B-D8A3-46D6-BC07-B816F0C24CA8}" destId="{57562489-44E3-4209-98F9-6FBD539F23F7}" srcOrd="7" destOrd="0" presId="urn:microsoft.com/office/officeart/2016/7/layout/LinearArrowProcessNumbered"/>
    <dgm:cxn modelId="{844CBF5D-9E1F-487F-A1A6-219C5F660DAA}" type="presParOf" srcId="{86B5D75B-D8A3-46D6-BC07-B816F0C24CA8}" destId="{D777BB30-DA71-4197-9222-0DE3353CCE0E}" srcOrd="8" destOrd="0" presId="urn:microsoft.com/office/officeart/2016/7/layout/LinearArrowProcessNumbered"/>
    <dgm:cxn modelId="{C00B20BB-F748-47F1-A2D3-ABE3E76F62FC}" type="presParOf" srcId="{D777BB30-DA71-4197-9222-0DE3353CCE0E}" destId="{6F44BC14-0850-4621-BF74-F1EB19DD30FD}" srcOrd="0" destOrd="0" presId="urn:microsoft.com/office/officeart/2016/7/layout/LinearArrowProcessNumbered"/>
    <dgm:cxn modelId="{53A2331B-9910-4F71-99E6-8C8004B076DC}" type="presParOf" srcId="{D777BB30-DA71-4197-9222-0DE3353CCE0E}" destId="{7FA9F5EA-F234-4271-9408-B73A32C86789}" srcOrd="1" destOrd="0" presId="urn:microsoft.com/office/officeart/2016/7/layout/LinearArrowProcessNumbered"/>
    <dgm:cxn modelId="{3CCB42E1-2E56-4DAD-87C9-94BDF7043E76}" type="presParOf" srcId="{7FA9F5EA-F234-4271-9408-B73A32C86789}" destId="{0104EB77-2B36-4387-9E7A-A26E7CC67040}" srcOrd="0" destOrd="0" presId="urn:microsoft.com/office/officeart/2016/7/layout/LinearArrowProcessNumbered"/>
    <dgm:cxn modelId="{86E36C2B-CE40-4139-8123-A385F5FC2FCF}" type="presParOf" srcId="{7FA9F5EA-F234-4271-9408-B73A32C86789}" destId="{C9BA7DBF-50A8-4F44-A327-E8EB5DB508AE}" srcOrd="1" destOrd="0" presId="urn:microsoft.com/office/officeart/2016/7/layout/LinearArrowProcessNumbered"/>
    <dgm:cxn modelId="{6ACAA65A-63A1-4335-A215-8995A738FA6F}" type="presParOf" srcId="{7FA9F5EA-F234-4271-9408-B73A32C86789}" destId="{8FEA5166-11CE-45ED-881B-F61EAF45D178}" srcOrd="2" destOrd="0" presId="urn:microsoft.com/office/officeart/2016/7/layout/LinearArrowProcessNumbered"/>
    <dgm:cxn modelId="{89155A11-158E-4336-A876-E25C9AC51D54}" type="presParOf" srcId="{7FA9F5EA-F234-4271-9408-B73A32C86789}" destId="{D31775B2-6B81-4158-A764-51A9C125106D}" srcOrd="3" destOrd="0" presId="urn:microsoft.com/office/officeart/2016/7/layout/LinearArrowProcessNumbered"/>
    <dgm:cxn modelId="{79701792-9AEC-48D4-B93E-35E6C2F95063}" type="presParOf" srcId="{D777BB30-DA71-4197-9222-0DE3353CCE0E}" destId="{7E173136-D613-4F0A-B889-9686B5C0022A}" srcOrd="2" destOrd="0" presId="urn:microsoft.com/office/officeart/2016/7/layout/LinearArrow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D8BA04C-E20D-4C17-A114-1FDAF273D960}" type="doc">
      <dgm:prSet loTypeId="urn:microsoft.com/office/officeart/2008/layout/LinedList" loCatId="list" qsTypeId="urn:microsoft.com/office/officeart/2005/8/quickstyle/simple4" qsCatId="simple" csTypeId="urn:microsoft.com/office/officeart/2005/8/colors/accent3_2" csCatId="accent3"/>
      <dgm:spPr/>
      <dgm:t>
        <a:bodyPr/>
        <a:lstStyle/>
        <a:p>
          <a:endParaRPr lang="en-US"/>
        </a:p>
      </dgm:t>
    </dgm:pt>
    <dgm:pt modelId="{715852A6-AEC6-4BAF-B7F1-26CE502D9A59}">
      <dgm:prSet/>
      <dgm:spPr/>
      <dgm:t>
        <a:bodyPr/>
        <a:lstStyle/>
        <a:p>
          <a:r>
            <a:rPr lang="ru-RU" dirty="0"/>
            <a:t>♦  </a:t>
          </a:r>
          <a:r>
            <a:rPr lang="ru-RU" dirty="0" err="1"/>
            <a:t>третейського</a:t>
          </a:r>
          <a:r>
            <a:rPr lang="ru-RU" dirty="0"/>
            <a:t> суду;</a:t>
          </a:r>
          <a:endParaRPr lang="en-US" dirty="0"/>
        </a:p>
      </dgm:t>
    </dgm:pt>
    <dgm:pt modelId="{860AB5D2-3637-45DA-B901-F7F206FF447E}" type="parTrans" cxnId="{A613FD16-03D4-4C5B-AA5B-73826D71D534}">
      <dgm:prSet/>
      <dgm:spPr/>
      <dgm:t>
        <a:bodyPr/>
        <a:lstStyle/>
        <a:p>
          <a:endParaRPr lang="en-US"/>
        </a:p>
      </dgm:t>
    </dgm:pt>
    <dgm:pt modelId="{967728B0-B14C-4F9F-B23A-D4E81C620368}" type="sibTrans" cxnId="{A613FD16-03D4-4C5B-AA5B-73826D71D534}">
      <dgm:prSet/>
      <dgm:spPr/>
      <dgm:t>
        <a:bodyPr/>
        <a:lstStyle/>
        <a:p>
          <a:endParaRPr lang="en-US"/>
        </a:p>
      </dgm:t>
    </dgm:pt>
    <dgm:pt modelId="{92A056C3-3EC4-42AC-9E3F-AE2901290B4A}">
      <dgm:prSet/>
      <dgm:spPr/>
      <dgm:t>
        <a:bodyPr/>
        <a:lstStyle/>
        <a:p>
          <a:r>
            <a:rPr lang="ru-RU"/>
            <a:t>♦  міжнародного комерційного арбітражу. </a:t>
          </a:r>
          <a:endParaRPr lang="en-US"/>
        </a:p>
      </dgm:t>
    </dgm:pt>
    <dgm:pt modelId="{55BB8B63-C815-4984-924B-B45AAD401623}" type="parTrans" cxnId="{053D7382-9A81-441E-B29F-7C42F1E27BCF}">
      <dgm:prSet/>
      <dgm:spPr/>
      <dgm:t>
        <a:bodyPr/>
        <a:lstStyle/>
        <a:p>
          <a:endParaRPr lang="en-US"/>
        </a:p>
      </dgm:t>
    </dgm:pt>
    <dgm:pt modelId="{F0FCF14F-788B-4F24-95C5-CE5C72E27632}" type="sibTrans" cxnId="{053D7382-9A81-441E-B29F-7C42F1E27BCF}">
      <dgm:prSet/>
      <dgm:spPr/>
      <dgm:t>
        <a:bodyPr/>
        <a:lstStyle/>
        <a:p>
          <a:endParaRPr lang="en-US"/>
        </a:p>
      </dgm:t>
    </dgm:pt>
    <dgm:pt modelId="{64924A26-E16F-44BB-BDA9-4C3D2FE4F0E2}" type="pres">
      <dgm:prSet presAssocID="{0D8BA04C-E20D-4C17-A114-1FDAF273D960}" presName="vert0" presStyleCnt="0">
        <dgm:presLayoutVars>
          <dgm:dir/>
          <dgm:animOne val="branch"/>
          <dgm:animLvl val="lvl"/>
        </dgm:presLayoutVars>
      </dgm:prSet>
      <dgm:spPr/>
    </dgm:pt>
    <dgm:pt modelId="{BC62CFAD-3FDB-40CB-8A43-0CE89A9A0603}" type="pres">
      <dgm:prSet presAssocID="{715852A6-AEC6-4BAF-B7F1-26CE502D9A59}" presName="thickLine" presStyleLbl="alignNode1" presStyleIdx="0" presStyleCnt="2"/>
      <dgm:spPr/>
    </dgm:pt>
    <dgm:pt modelId="{6C029202-41B9-4C68-ABB0-9402262E3D1B}" type="pres">
      <dgm:prSet presAssocID="{715852A6-AEC6-4BAF-B7F1-26CE502D9A59}" presName="horz1" presStyleCnt="0"/>
      <dgm:spPr/>
    </dgm:pt>
    <dgm:pt modelId="{96C66089-B5DA-4F0F-AE44-393C5E7C4E52}" type="pres">
      <dgm:prSet presAssocID="{715852A6-AEC6-4BAF-B7F1-26CE502D9A59}" presName="tx1" presStyleLbl="revTx" presStyleIdx="0" presStyleCnt="2"/>
      <dgm:spPr/>
    </dgm:pt>
    <dgm:pt modelId="{65398E34-1FD5-43C2-9802-BE00D1D0533D}" type="pres">
      <dgm:prSet presAssocID="{715852A6-AEC6-4BAF-B7F1-26CE502D9A59}" presName="vert1" presStyleCnt="0"/>
      <dgm:spPr/>
    </dgm:pt>
    <dgm:pt modelId="{BB2866A4-9071-4387-B42B-F778BE48E361}" type="pres">
      <dgm:prSet presAssocID="{92A056C3-3EC4-42AC-9E3F-AE2901290B4A}" presName="thickLine" presStyleLbl="alignNode1" presStyleIdx="1" presStyleCnt="2"/>
      <dgm:spPr/>
    </dgm:pt>
    <dgm:pt modelId="{21607091-6FD9-46C8-A74A-0BAC9B80233F}" type="pres">
      <dgm:prSet presAssocID="{92A056C3-3EC4-42AC-9E3F-AE2901290B4A}" presName="horz1" presStyleCnt="0"/>
      <dgm:spPr/>
    </dgm:pt>
    <dgm:pt modelId="{5B64A70C-3699-4483-95D8-49B2098F79EE}" type="pres">
      <dgm:prSet presAssocID="{92A056C3-3EC4-42AC-9E3F-AE2901290B4A}" presName="tx1" presStyleLbl="revTx" presStyleIdx="1" presStyleCnt="2"/>
      <dgm:spPr/>
    </dgm:pt>
    <dgm:pt modelId="{F34C005B-30A9-4B44-9AE9-C0023E91CE47}" type="pres">
      <dgm:prSet presAssocID="{92A056C3-3EC4-42AC-9E3F-AE2901290B4A}" presName="vert1" presStyleCnt="0"/>
      <dgm:spPr/>
    </dgm:pt>
  </dgm:ptLst>
  <dgm:cxnLst>
    <dgm:cxn modelId="{4568600B-F87F-4DE3-B88B-F8C6C6C5095B}" type="presOf" srcId="{715852A6-AEC6-4BAF-B7F1-26CE502D9A59}" destId="{96C66089-B5DA-4F0F-AE44-393C5E7C4E52}" srcOrd="0" destOrd="0" presId="urn:microsoft.com/office/officeart/2008/layout/LinedList"/>
    <dgm:cxn modelId="{A613FD16-03D4-4C5B-AA5B-73826D71D534}" srcId="{0D8BA04C-E20D-4C17-A114-1FDAF273D960}" destId="{715852A6-AEC6-4BAF-B7F1-26CE502D9A59}" srcOrd="0" destOrd="0" parTransId="{860AB5D2-3637-45DA-B901-F7F206FF447E}" sibTransId="{967728B0-B14C-4F9F-B23A-D4E81C620368}"/>
    <dgm:cxn modelId="{053D7382-9A81-441E-B29F-7C42F1E27BCF}" srcId="{0D8BA04C-E20D-4C17-A114-1FDAF273D960}" destId="{92A056C3-3EC4-42AC-9E3F-AE2901290B4A}" srcOrd="1" destOrd="0" parTransId="{55BB8B63-C815-4984-924B-B45AAD401623}" sibTransId="{F0FCF14F-788B-4F24-95C5-CE5C72E27632}"/>
    <dgm:cxn modelId="{1FB685B7-25D8-4C4B-99CE-CE06C2CB1A69}" type="presOf" srcId="{0D8BA04C-E20D-4C17-A114-1FDAF273D960}" destId="{64924A26-E16F-44BB-BDA9-4C3D2FE4F0E2}" srcOrd="0" destOrd="0" presId="urn:microsoft.com/office/officeart/2008/layout/LinedList"/>
    <dgm:cxn modelId="{AC02F7DE-B793-4F17-9C07-634FADE666C0}" type="presOf" srcId="{92A056C3-3EC4-42AC-9E3F-AE2901290B4A}" destId="{5B64A70C-3699-4483-95D8-49B2098F79EE}" srcOrd="0" destOrd="0" presId="urn:microsoft.com/office/officeart/2008/layout/LinedList"/>
    <dgm:cxn modelId="{2FFBD7D4-5940-42DD-9A51-EDDFE29FC124}" type="presParOf" srcId="{64924A26-E16F-44BB-BDA9-4C3D2FE4F0E2}" destId="{BC62CFAD-3FDB-40CB-8A43-0CE89A9A0603}" srcOrd="0" destOrd="0" presId="urn:microsoft.com/office/officeart/2008/layout/LinedList"/>
    <dgm:cxn modelId="{1CE2F8ED-0372-4A25-A5BC-601AE0EDD472}" type="presParOf" srcId="{64924A26-E16F-44BB-BDA9-4C3D2FE4F0E2}" destId="{6C029202-41B9-4C68-ABB0-9402262E3D1B}" srcOrd="1" destOrd="0" presId="urn:microsoft.com/office/officeart/2008/layout/LinedList"/>
    <dgm:cxn modelId="{D6E842DE-4FC0-406F-9EC5-EA1F1BAC1B62}" type="presParOf" srcId="{6C029202-41B9-4C68-ABB0-9402262E3D1B}" destId="{96C66089-B5DA-4F0F-AE44-393C5E7C4E52}" srcOrd="0" destOrd="0" presId="urn:microsoft.com/office/officeart/2008/layout/LinedList"/>
    <dgm:cxn modelId="{21657DB8-E93E-4F49-9123-B082DF42CD2D}" type="presParOf" srcId="{6C029202-41B9-4C68-ABB0-9402262E3D1B}" destId="{65398E34-1FD5-43C2-9802-BE00D1D0533D}" srcOrd="1" destOrd="0" presId="urn:microsoft.com/office/officeart/2008/layout/LinedList"/>
    <dgm:cxn modelId="{62A902CA-6EFA-4A24-B812-B6B2E1500B3B}" type="presParOf" srcId="{64924A26-E16F-44BB-BDA9-4C3D2FE4F0E2}" destId="{BB2866A4-9071-4387-B42B-F778BE48E361}" srcOrd="2" destOrd="0" presId="urn:microsoft.com/office/officeart/2008/layout/LinedList"/>
    <dgm:cxn modelId="{71951FBB-156B-4C8A-A3BD-867AA3B8490E}" type="presParOf" srcId="{64924A26-E16F-44BB-BDA9-4C3D2FE4F0E2}" destId="{21607091-6FD9-46C8-A74A-0BAC9B80233F}" srcOrd="3" destOrd="0" presId="urn:microsoft.com/office/officeart/2008/layout/LinedList"/>
    <dgm:cxn modelId="{3C3E5F00-00AD-4842-8766-38EFDA768067}" type="presParOf" srcId="{21607091-6FD9-46C8-A74A-0BAC9B80233F}" destId="{5B64A70C-3699-4483-95D8-49B2098F79EE}" srcOrd="0" destOrd="0" presId="urn:microsoft.com/office/officeart/2008/layout/LinedList"/>
    <dgm:cxn modelId="{48791913-EDB8-48E1-B1AA-302663530906}" type="presParOf" srcId="{21607091-6FD9-46C8-A74A-0BAC9B80233F}" destId="{F34C005B-30A9-4B44-9AE9-C0023E91CE4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AAF4BB9B-A70D-461A-B6EF-EFC63E1156AD}" type="doc">
      <dgm:prSet loTypeId="urn:microsoft.com/office/officeart/2005/8/layout/matrix3" loCatId="matrix" qsTypeId="urn:microsoft.com/office/officeart/2005/8/quickstyle/simple3" qsCatId="simple" csTypeId="urn:microsoft.com/office/officeart/2005/8/colors/colorful3" csCatId="colorful"/>
      <dgm:spPr/>
      <dgm:t>
        <a:bodyPr/>
        <a:lstStyle/>
        <a:p>
          <a:endParaRPr lang="en-US"/>
        </a:p>
      </dgm:t>
    </dgm:pt>
    <dgm:pt modelId="{4BC26D4B-C432-4463-B0F9-9A3161BA699C}">
      <dgm:prSet/>
      <dgm:spPr/>
      <dgm:t>
        <a:bodyPr/>
        <a:lstStyle/>
        <a:p>
          <a:r>
            <a:rPr lang="uk-UA"/>
            <a:t>Якщо подання скарги, заяви, клопотання визнається зловживанням процесуальними правами, суд з урахуванням обставин справи має право залишити без розгляду або повернути скаргу, заяву, клопотання. </a:t>
          </a:r>
          <a:endParaRPr lang="en-US"/>
        </a:p>
      </dgm:t>
    </dgm:pt>
    <dgm:pt modelId="{8E759A88-4747-44ED-B7C5-9E0E14A9EC1E}" type="parTrans" cxnId="{81378EEA-9BEC-47D8-AE54-1B111B03945A}">
      <dgm:prSet/>
      <dgm:spPr/>
      <dgm:t>
        <a:bodyPr/>
        <a:lstStyle/>
        <a:p>
          <a:endParaRPr lang="en-US"/>
        </a:p>
      </dgm:t>
    </dgm:pt>
    <dgm:pt modelId="{AEAEBE9A-28D9-48F5-B567-8444BAA78E54}" type="sibTrans" cxnId="{81378EEA-9BEC-47D8-AE54-1B111B03945A}">
      <dgm:prSet/>
      <dgm:spPr/>
      <dgm:t>
        <a:bodyPr/>
        <a:lstStyle/>
        <a:p>
          <a:endParaRPr lang="en-US"/>
        </a:p>
      </dgm:t>
    </dgm:pt>
    <dgm:pt modelId="{12C42F70-5A10-4C83-8B3D-87C70DEC7992}">
      <dgm:prSet/>
      <dgm:spPr/>
      <dgm:t>
        <a:bodyPr/>
        <a:lstStyle/>
        <a:p>
          <a:r>
            <a:rPr lang="uk-UA" dirty="0"/>
            <a:t>Суд зобов’язаний вживати заходів для запобігання зловживанню процесуальними правами. У випадку зловживання процесуальними правами учасником судового процесу суд застосовує до нього заходи, визначені ГПК.</a:t>
          </a:r>
          <a:endParaRPr lang="en-US" dirty="0"/>
        </a:p>
      </dgm:t>
    </dgm:pt>
    <dgm:pt modelId="{2F241CA1-6C5E-42E0-9819-46C5E6E81103}" type="parTrans" cxnId="{72792527-677D-4B0C-81B4-94C6F6B7634D}">
      <dgm:prSet/>
      <dgm:spPr/>
      <dgm:t>
        <a:bodyPr/>
        <a:lstStyle/>
        <a:p>
          <a:endParaRPr lang="en-US"/>
        </a:p>
      </dgm:t>
    </dgm:pt>
    <dgm:pt modelId="{C7138245-6A83-44B3-B476-12BBA9F62467}" type="sibTrans" cxnId="{72792527-677D-4B0C-81B4-94C6F6B7634D}">
      <dgm:prSet/>
      <dgm:spPr/>
      <dgm:t>
        <a:bodyPr/>
        <a:lstStyle/>
        <a:p>
          <a:endParaRPr lang="en-US"/>
        </a:p>
      </dgm:t>
    </dgm:pt>
    <dgm:pt modelId="{106E2493-2B16-4D51-8880-170E0E089D4F}">
      <dgm:prSet/>
      <dgm:spPr/>
      <dgm:t>
        <a:bodyPr/>
        <a:lstStyle/>
        <a:p>
          <a:r>
            <a:rPr lang="uk-UA"/>
            <a:t>Стаття 44 ГПК визначає процесуальну правоздатність та процесуальну дієздатність учасників господарського судочинства. Усі фізичні і юридичні особи здатні мати процесуальні права та обов’язки сторони, третьої особи, заявника, боржника (процесуальна правоздатність). </a:t>
          </a:r>
          <a:endParaRPr lang="en-US"/>
        </a:p>
      </dgm:t>
    </dgm:pt>
    <dgm:pt modelId="{2EACC1B1-F169-4810-9C12-8172412F33BB}" type="parTrans" cxnId="{4EDF6326-079B-4331-853B-FADD872334DF}">
      <dgm:prSet/>
      <dgm:spPr/>
      <dgm:t>
        <a:bodyPr/>
        <a:lstStyle/>
        <a:p>
          <a:endParaRPr lang="en-US"/>
        </a:p>
      </dgm:t>
    </dgm:pt>
    <dgm:pt modelId="{D760AE28-563B-4A29-B998-30860D0CB462}" type="sibTrans" cxnId="{4EDF6326-079B-4331-853B-FADD872334DF}">
      <dgm:prSet/>
      <dgm:spPr/>
      <dgm:t>
        <a:bodyPr/>
        <a:lstStyle/>
        <a:p>
          <a:endParaRPr lang="en-US"/>
        </a:p>
      </dgm:t>
    </dgm:pt>
    <dgm:pt modelId="{A3BE30E5-6CA3-4197-91A8-F8182983787B}">
      <dgm:prSet/>
      <dgm:spPr/>
      <dgm:t>
        <a:bodyPr/>
        <a:lstStyle/>
        <a:p>
          <a:r>
            <a:rPr lang="uk-UA"/>
            <a:t>На відміну від норм статті 44 ГПК, більш докладно дієздатність та правоздатність фізичної особи (ст. ст. 25–42, 59, 69, 77), фізичної особи – підприємця ( ст. 54) та юридичної особи ( ст. ст. 91–92) надається в Цивільному кодексі України</a:t>
          </a:r>
          <a:endParaRPr lang="en-US"/>
        </a:p>
      </dgm:t>
    </dgm:pt>
    <dgm:pt modelId="{8593E7BD-3011-440C-AAD5-9DE1080FA2F5}" type="parTrans" cxnId="{646269CE-C856-4387-BCF1-652C4F21E5E4}">
      <dgm:prSet/>
      <dgm:spPr/>
      <dgm:t>
        <a:bodyPr/>
        <a:lstStyle/>
        <a:p>
          <a:endParaRPr lang="en-US"/>
        </a:p>
      </dgm:t>
    </dgm:pt>
    <dgm:pt modelId="{39B1460B-43A8-4D21-B6E7-204A0AE5D700}" type="sibTrans" cxnId="{646269CE-C856-4387-BCF1-652C4F21E5E4}">
      <dgm:prSet/>
      <dgm:spPr/>
      <dgm:t>
        <a:bodyPr/>
        <a:lstStyle/>
        <a:p>
          <a:endParaRPr lang="en-US"/>
        </a:p>
      </dgm:t>
    </dgm:pt>
    <dgm:pt modelId="{480EECCA-27F1-4F23-AFAB-4602BDC3877B}" type="pres">
      <dgm:prSet presAssocID="{AAF4BB9B-A70D-461A-B6EF-EFC63E1156AD}" presName="matrix" presStyleCnt="0">
        <dgm:presLayoutVars>
          <dgm:chMax val="1"/>
          <dgm:dir/>
          <dgm:resizeHandles val="exact"/>
        </dgm:presLayoutVars>
      </dgm:prSet>
      <dgm:spPr/>
    </dgm:pt>
    <dgm:pt modelId="{D2A4B329-CAEC-4458-AA8C-0935948ACBA9}" type="pres">
      <dgm:prSet presAssocID="{AAF4BB9B-A70D-461A-B6EF-EFC63E1156AD}" presName="diamond" presStyleLbl="bgShp" presStyleIdx="0" presStyleCnt="1"/>
      <dgm:spPr/>
    </dgm:pt>
    <dgm:pt modelId="{65929B03-3F1A-4774-B957-BB9D51D00EC3}" type="pres">
      <dgm:prSet presAssocID="{AAF4BB9B-A70D-461A-B6EF-EFC63E1156AD}" presName="quad1" presStyleLbl="node1" presStyleIdx="0" presStyleCnt="4">
        <dgm:presLayoutVars>
          <dgm:chMax val="0"/>
          <dgm:chPref val="0"/>
          <dgm:bulletEnabled val="1"/>
        </dgm:presLayoutVars>
      </dgm:prSet>
      <dgm:spPr/>
    </dgm:pt>
    <dgm:pt modelId="{3422EB1B-6A02-4201-97F4-069DE476004C}" type="pres">
      <dgm:prSet presAssocID="{AAF4BB9B-A70D-461A-B6EF-EFC63E1156AD}" presName="quad2" presStyleLbl="node1" presStyleIdx="1" presStyleCnt="4">
        <dgm:presLayoutVars>
          <dgm:chMax val="0"/>
          <dgm:chPref val="0"/>
          <dgm:bulletEnabled val="1"/>
        </dgm:presLayoutVars>
      </dgm:prSet>
      <dgm:spPr/>
    </dgm:pt>
    <dgm:pt modelId="{2FC88B63-9D73-42B1-AF73-02FD945DFC2B}" type="pres">
      <dgm:prSet presAssocID="{AAF4BB9B-A70D-461A-B6EF-EFC63E1156AD}" presName="quad3" presStyleLbl="node1" presStyleIdx="2" presStyleCnt="4">
        <dgm:presLayoutVars>
          <dgm:chMax val="0"/>
          <dgm:chPref val="0"/>
          <dgm:bulletEnabled val="1"/>
        </dgm:presLayoutVars>
      </dgm:prSet>
      <dgm:spPr/>
    </dgm:pt>
    <dgm:pt modelId="{55BE0132-F6B1-4F5F-84C0-2FD3D641A458}" type="pres">
      <dgm:prSet presAssocID="{AAF4BB9B-A70D-461A-B6EF-EFC63E1156AD}" presName="quad4" presStyleLbl="node1" presStyleIdx="3" presStyleCnt="4">
        <dgm:presLayoutVars>
          <dgm:chMax val="0"/>
          <dgm:chPref val="0"/>
          <dgm:bulletEnabled val="1"/>
        </dgm:presLayoutVars>
      </dgm:prSet>
      <dgm:spPr/>
    </dgm:pt>
  </dgm:ptLst>
  <dgm:cxnLst>
    <dgm:cxn modelId="{4EDF6326-079B-4331-853B-FADD872334DF}" srcId="{AAF4BB9B-A70D-461A-B6EF-EFC63E1156AD}" destId="{106E2493-2B16-4D51-8880-170E0E089D4F}" srcOrd="2" destOrd="0" parTransId="{2EACC1B1-F169-4810-9C12-8172412F33BB}" sibTransId="{D760AE28-563B-4A29-B998-30860D0CB462}"/>
    <dgm:cxn modelId="{72792527-677D-4B0C-81B4-94C6F6B7634D}" srcId="{AAF4BB9B-A70D-461A-B6EF-EFC63E1156AD}" destId="{12C42F70-5A10-4C83-8B3D-87C70DEC7992}" srcOrd="1" destOrd="0" parTransId="{2F241CA1-6C5E-42E0-9819-46C5E6E81103}" sibTransId="{C7138245-6A83-44B3-B476-12BBA9F62467}"/>
    <dgm:cxn modelId="{A6D32929-9A12-44DE-B9D0-DE776E58B23A}" type="presOf" srcId="{AAF4BB9B-A70D-461A-B6EF-EFC63E1156AD}" destId="{480EECCA-27F1-4F23-AFAB-4602BDC3877B}" srcOrd="0" destOrd="0" presId="urn:microsoft.com/office/officeart/2005/8/layout/matrix3"/>
    <dgm:cxn modelId="{AEA00B6D-F81A-4315-A33B-0AEC5AE5A62A}" type="presOf" srcId="{12C42F70-5A10-4C83-8B3D-87C70DEC7992}" destId="{3422EB1B-6A02-4201-97F4-069DE476004C}" srcOrd="0" destOrd="0" presId="urn:microsoft.com/office/officeart/2005/8/layout/matrix3"/>
    <dgm:cxn modelId="{CAB5E6A0-CC47-4D1E-AC45-A4273C7BD431}" type="presOf" srcId="{106E2493-2B16-4D51-8880-170E0E089D4F}" destId="{2FC88B63-9D73-42B1-AF73-02FD945DFC2B}" srcOrd="0" destOrd="0" presId="urn:microsoft.com/office/officeart/2005/8/layout/matrix3"/>
    <dgm:cxn modelId="{646269CE-C856-4387-BCF1-652C4F21E5E4}" srcId="{AAF4BB9B-A70D-461A-B6EF-EFC63E1156AD}" destId="{A3BE30E5-6CA3-4197-91A8-F8182983787B}" srcOrd="3" destOrd="0" parTransId="{8593E7BD-3011-440C-AAD5-9DE1080FA2F5}" sibTransId="{39B1460B-43A8-4D21-B6E7-204A0AE5D700}"/>
    <dgm:cxn modelId="{81378EEA-9BEC-47D8-AE54-1B111B03945A}" srcId="{AAF4BB9B-A70D-461A-B6EF-EFC63E1156AD}" destId="{4BC26D4B-C432-4463-B0F9-9A3161BA699C}" srcOrd="0" destOrd="0" parTransId="{8E759A88-4747-44ED-B7C5-9E0E14A9EC1E}" sibTransId="{AEAEBE9A-28D9-48F5-B567-8444BAA78E54}"/>
    <dgm:cxn modelId="{FC72DCF1-E332-418A-B191-FD1B3DE9DF4C}" type="presOf" srcId="{A3BE30E5-6CA3-4197-91A8-F8182983787B}" destId="{55BE0132-F6B1-4F5F-84C0-2FD3D641A458}" srcOrd="0" destOrd="0" presId="urn:microsoft.com/office/officeart/2005/8/layout/matrix3"/>
    <dgm:cxn modelId="{25F9EDFE-DA95-47D2-A5F2-AEAE45F8E6F6}" type="presOf" srcId="{4BC26D4B-C432-4463-B0F9-9A3161BA699C}" destId="{65929B03-3F1A-4774-B957-BB9D51D00EC3}" srcOrd="0" destOrd="0" presId="urn:microsoft.com/office/officeart/2005/8/layout/matrix3"/>
    <dgm:cxn modelId="{A8C2740A-3EE0-4507-AAAA-35E15D1605DC}" type="presParOf" srcId="{480EECCA-27F1-4F23-AFAB-4602BDC3877B}" destId="{D2A4B329-CAEC-4458-AA8C-0935948ACBA9}" srcOrd="0" destOrd="0" presId="urn:microsoft.com/office/officeart/2005/8/layout/matrix3"/>
    <dgm:cxn modelId="{CC0268F0-C747-4DFA-A828-51F8BF056615}" type="presParOf" srcId="{480EECCA-27F1-4F23-AFAB-4602BDC3877B}" destId="{65929B03-3F1A-4774-B957-BB9D51D00EC3}" srcOrd="1" destOrd="0" presId="urn:microsoft.com/office/officeart/2005/8/layout/matrix3"/>
    <dgm:cxn modelId="{FF3D4A04-D5EF-4CD9-857F-29C986FEAA5D}" type="presParOf" srcId="{480EECCA-27F1-4F23-AFAB-4602BDC3877B}" destId="{3422EB1B-6A02-4201-97F4-069DE476004C}" srcOrd="2" destOrd="0" presId="urn:microsoft.com/office/officeart/2005/8/layout/matrix3"/>
    <dgm:cxn modelId="{D9E689CC-5E51-4FF7-A7D0-892BE25795A5}" type="presParOf" srcId="{480EECCA-27F1-4F23-AFAB-4602BDC3877B}" destId="{2FC88B63-9D73-42B1-AF73-02FD945DFC2B}" srcOrd="3" destOrd="0" presId="urn:microsoft.com/office/officeart/2005/8/layout/matrix3"/>
    <dgm:cxn modelId="{DE3BA952-CB29-495B-B7AB-F978CC029EAC}" type="presParOf" srcId="{480EECCA-27F1-4F23-AFAB-4602BDC3877B}" destId="{55BE0132-F6B1-4F5F-84C0-2FD3D641A458}"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5A4809C1-95C5-4CCE-AA3F-E6326431B10C}"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AF21015E-5CF7-4DEC-921E-82853503BE28}">
      <dgm:prSet/>
      <dgm:spPr/>
      <dgm:t>
        <a:bodyPr/>
        <a:lstStyle/>
        <a:p>
          <a:r>
            <a:rPr lang="uk-UA"/>
            <a:t>Згідно частини першої статті 45 ГПК</a:t>
          </a:r>
          <a:r>
            <a:rPr lang="uk-UA" b="1"/>
            <a:t> сторонами в судовому процесі – позивачами і відповідачами </a:t>
          </a:r>
          <a:r>
            <a:rPr lang="uk-UA"/>
            <a:t>– можуть бути особи, зазначені у статті 4 ГПК</a:t>
          </a:r>
          <a:r>
            <a:rPr lang="uk-UA" b="1"/>
            <a:t>. </a:t>
          </a:r>
          <a:r>
            <a:rPr lang="uk-UA"/>
            <a:t>Зокрема, це: юридичні особи; фізичні особи – підприємці; фізичні особи, які не є підприємцями; державні органи, органи місцевого самоврядування; особи, яким законом надано право звертатися до суду в інтересах інших осіб; </a:t>
          </a:r>
          <a:endParaRPr lang="en-US"/>
        </a:p>
      </dgm:t>
    </dgm:pt>
    <dgm:pt modelId="{0E1653E4-416C-4FE7-9739-2F9229F0C059}" type="parTrans" cxnId="{6ED2DE23-BCE0-451F-B768-CBF55CE95000}">
      <dgm:prSet/>
      <dgm:spPr/>
      <dgm:t>
        <a:bodyPr/>
        <a:lstStyle/>
        <a:p>
          <a:endParaRPr lang="en-US"/>
        </a:p>
      </dgm:t>
    </dgm:pt>
    <dgm:pt modelId="{478132A0-A2B1-407A-81E4-8FDEE5FF313C}" type="sibTrans" cxnId="{6ED2DE23-BCE0-451F-B768-CBF55CE95000}">
      <dgm:prSet/>
      <dgm:spPr/>
      <dgm:t>
        <a:bodyPr/>
        <a:lstStyle/>
        <a:p>
          <a:endParaRPr lang="en-US"/>
        </a:p>
      </dgm:t>
    </dgm:pt>
    <dgm:pt modelId="{4C773C1A-2659-417E-9BAB-A7A28D827733}">
      <dgm:prSet/>
      <dgm:spPr/>
      <dgm:t>
        <a:bodyPr/>
        <a:lstStyle/>
        <a:p>
          <a:r>
            <a:rPr lang="uk-UA" b="1"/>
            <a:t>Позивачами</a:t>
          </a:r>
          <a:r>
            <a:rPr lang="uk-UA"/>
            <a:t> є особи, які подали позов або в інтересах яких подано позов про захист порушеного, невизнаного чи оспорюваного права або охоронюваного законом інтересу.</a:t>
          </a:r>
          <a:endParaRPr lang="en-US"/>
        </a:p>
      </dgm:t>
    </dgm:pt>
    <dgm:pt modelId="{90E4256B-1A97-4B60-B062-DB1DE5B3F7B0}" type="parTrans" cxnId="{9223FDC2-340C-47A4-B3BF-4D87231D9BD6}">
      <dgm:prSet/>
      <dgm:spPr/>
      <dgm:t>
        <a:bodyPr/>
        <a:lstStyle/>
        <a:p>
          <a:endParaRPr lang="en-US"/>
        </a:p>
      </dgm:t>
    </dgm:pt>
    <dgm:pt modelId="{F4548785-293F-4DF9-AB6D-CDCB42AFE175}" type="sibTrans" cxnId="{9223FDC2-340C-47A4-B3BF-4D87231D9BD6}">
      <dgm:prSet/>
      <dgm:spPr/>
      <dgm:t>
        <a:bodyPr/>
        <a:lstStyle/>
        <a:p>
          <a:endParaRPr lang="en-US"/>
        </a:p>
      </dgm:t>
    </dgm:pt>
    <dgm:pt modelId="{FC4756C9-DB60-47CA-96E1-EFE3B1335647}">
      <dgm:prSet/>
      <dgm:spPr/>
      <dgm:t>
        <a:bodyPr/>
        <a:lstStyle/>
        <a:p>
          <a:r>
            <a:rPr lang="uk-UA" b="1"/>
            <a:t>Відповідачами</a:t>
          </a:r>
          <a:r>
            <a:rPr lang="uk-UA"/>
            <a:t> є особи, яким пред’явлено позовну вимогу. Незважаючи на те, що у статті 45 ГПК законодавець не вказує про яке провадження йде мова, а мова йде про позовне провадження, сторонами у процесі позовного провадження є позивач та відповідач. </a:t>
          </a:r>
          <a:endParaRPr lang="en-US"/>
        </a:p>
      </dgm:t>
    </dgm:pt>
    <dgm:pt modelId="{CF7FE290-1A5D-48C5-AF24-80DDBB414F40}" type="parTrans" cxnId="{428E9835-1880-4602-931E-0F3A245A8037}">
      <dgm:prSet/>
      <dgm:spPr/>
      <dgm:t>
        <a:bodyPr/>
        <a:lstStyle/>
        <a:p>
          <a:endParaRPr lang="en-US"/>
        </a:p>
      </dgm:t>
    </dgm:pt>
    <dgm:pt modelId="{B5ECEB73-3172-44C8-BC6D-E759CFD832EE}" type="sibTrans" cxnId="{428E9835-1880-4602-931E-0F3A245A8037}">
      <dgm:prSet/>
      <dgm:spPr/>
      <dgm:t>
        <a:bodyPr/>
        <a:lstStyle/>
        <a:p>
          <a:endParaRPr lang="en-US"/>
        </a:p>
      </dgm:t>
    </dgm:pt>
    <dgm:pt modelId="{C21B7266-F4ED-4AA4-B3BD-E98E48001602}" type="pres">
      <dgm:prSet presAssocID="{5A4809C1-95C5-4CCE-AA3F-E6326431B10C}" presName="linear" presStyleCnt="0">
        <dgm:presLayoutVars>
          <dgm:animLvl val="lvl"/>
          <dgm:resizeHandles val="exact"/>
        </dgm:presLayoutVars>
      </dgm:prSet>
      <dgm:spPr/>
    </dgm:pt>
    <dgm:pt modelId="{E7F9B8EF-2FF7-410E-B1B8-97FAFB8102D8}" type="pres">
      <dgm:prSet presAssocID="{AF21015E-5CF7-4DEC-921E-82853503BE28}" presName="parentText" presStyleLbl="node1" presStyleIdx="0" presStyleCnt="3">
        <dgm:presLayoutVars>
          <dgm:chMax val="0"/>
          <dgm:bulletEnabled val="1"/>
        </dgm:presLayoutVars>
      </dgm:prSet>
      <dgm:spPr/>
    </dgm:pt>
    <dgm:pt modelId="{9587B952-EE33-4638-A2D8-208BBD6685B9}" type="pres">
      <dgm:prSet presAssocID="{478132A0-A2B1-407A-81E4-8FDEE5FF313C}" presName="spacer" presStyleCnt="0"/>
      <dgm:spPr/>
    </dgm:pt>
    <dgm:pt modelId="{FBF967BF-CDB8-4206-AA51-8D36A0B26A54}" type="pres">
      <dgm:prSet presAssocID="{4C773C1A-2659-417E-9BAB-A7A28D827733}" presName="parentText" presStyleLbl="node1" presStyleIdx="1" presStyleCnt="3">
        <dgm:presLayoutVars>
          <dgm:chMax val="0"/>
          <dgm:bulletEnabled val="1"/>
        </dgm:presLayoutVars>
      </dgm:prSet>
      <dgm:spPr/>
    </dgm:pt>
    <dgm:pt modelId="{7905DD76-DA72-4F2E-BA83-3C161156065B}" type="pres">
      <dgm:prSet presAssocID="{F4548785-293F-4DF9-AB6D-CDCB42AFE175}" presName="spacer" presStyleCnt="0"/>
      <dgm:spPr/>
    </dgm:pt>
    <dgm:pt modelId="{46D71681-A787-45D7-AA77-E270F9F8374C}" type="pres">
      <dgm:prSet presAssocID="{FC4756C9-DB60-47CA-96E1-EFE3B1335647}" presName="parentText" presStyleLbl="node1" presStyleIdx="2" presStyleCnt="3">
        <dgm:presLayoutVars>
          <dgm:chMax val="0"/>
          <dgm:bulletEnabled val="1"/>
        </dgm:presLayoutVars>
      </dgm:prSet>
      <dgm:spPr/>
    </dgm:pt>
  </dgm:ptLst>
  <dgm:cxnLst>
    <dgm:cxn modelId="{6ED2DE23-BCE0-451F-B768-CBF55CE95000}" srcId="{5A4809C1-95C5-4CCE-AA3F-E6326431B10C}" destId="{AF21015E-5CF7-4DEC-921E-82853503BE28}" srcOrd="0" destOrd="0" parTransId="{0E1653E4-416C-4FE7-9739-2F9229F0C059}" sibTransId="{478132A0-A2B1-407A-81E4-8FDEE5FF313C}"/>
    <dgm:cxn modelId="{428E9835-1880-4602-931E-0F3A245A8037}" srcId="{5A4809C1-95C5-4CCE-AA3F-E6326431B10C}" destId="{FC4756C9-DB60-47CA-96E1-EFE3B1335647}" srcOrd="2" destOrd="0" parTransId="{CF7FE290-1A5D-48C5-AF24-80DDBB414F40}" sibTransId="{B5ECEB73-3172-44C8-BC6D-E759CFD832EE}"/>
    <dgm:cxn modelId="{9136FB3A-C23C-48C4-AE06-CA6AFF9AC877}" type="presOf" srcId="{AF21015E-5CF7-4DEC-921E-82853503BE28}" destId="{E7F9B8EF-2FF7-410E-B1B8-97FAFB8102D8}" srcOrd="0" destOrd="0" presId="urn:microsoft.com/office/officeart/2005/8/layout/vList2"/>
    <dgm:cxn modelId="{131E298B-35FF-4F92-A5DD-C2222FB88091}" type="presOf" srcId="{FC4756C9-DB60-47CA-96E1-EFE3B1335647}" destId="{46D71681-A787-45D7-AA77-E270F9F8374C}" srcOrd="0" destOrd="0" presId="urn:microsoft.com/office/officeart/2005/8/layout/vList2"/>
    <dgm:cxn modelId="{B0BAA7BC-5D73-494D-AB78-ADD2EFCB8C02}" type="presOf" srcId="{4C773C1A-2659-417E-9BAB-A7A28D827733}" destId="{FBF967BF-CDB8-4206-AA51-8D36A0B26A54}" srcOrd="0" destOrd="0" presId="urn:microsoft.com/office/officeart/2005/8/layout/vList2"/>
    <dgm:cxn modelId="{9223FDC2-340C-47A4-B3BF-4D87231D9BD6}" srcId="{5A4809C1-95C5-4CCE-AA3F-E6326431B10C}" destId="{4C773C1A-2659-417E-9BAB-A7A28D827733}" srcOrd="1" destOrd="0" parTransId="{90E4256B-1A97-4B60-B062-DB1DE5B3F7B0}" sibTransId="{F4548785-293F-4DF9-AB6D-CDCB42AFE175}"/>
    <dgm:cxn modelId="{86F5BACF-9D1B-48D7-91D1-38099FEDD5CF}" type="presOf" srcId="{5A4809C1-95C5-4CCE-AA3F-E6326431B10C}" destId="{C21B7266-F4ED-4AA4-B3BD-E98E48001602}" srcOrd="0" destOrd="0" presId="urn:microsoft.com/office/officeart/2005/8/layout/vList2"/>
    <dgm:cxn modelId="{6E1721AE-AC9C-4508-85D0-E6D819B4D3CC}" type="presParOf" srcId="{C21B7266-F4ED-4AA4-B3BD-E98E48001602}" destId="{E7F9B8EF-2FF7-410E-B1B8-97FAFB8102D8}" srcOrd="0" destOrd="0" presId="urn:microsoft.com/office/officeart/2005/8/layout/vList2"/>
    <dgm:cxn modelId="{A3F0EAD0-FBC9-4027-9AE6-614AF8262DB6}" type="presParOf" srcId="{C21B7266-F4ED-4AA4-B3BD-E98E48001602}" destId="{9587B952-EE33-4638-A2D8-208BBD6685B9}" srcOrd="1" destOrd="0" presId="urn:microsoft.com/office/officeart/2005/8/layout/vList2"/>
    <dgm:cxn modelId="{3BC86587-DBFD-4051-A9C7-0820FD4CBBB2}" type="presParOf" srcId="{C21B7266-F4ED-4AA4-B3BD-E98E48001602}" destId="{FBF967BF-CDB8-4206-AA51-8D36A0B26A54}" srcOrd="2" destOrd="0" presId="urn:microsoft.com/office/officeart/2005/8/layout/vList2"/>
    <dgm:cxn modelId="{AFF9FE96-69E6-48BD-9DB2-3248C1EDBBF4}" type="presParOf" srcId="{C21B7266-F4ED-4AA4-B3BD-E98E48001602}" destId="{7905DD76-DA72-4F2E-BA83-3C161156065B}" srcOrd="3" destOrd="0" presId="urn:microsoft.com/office/officeart/2005/8/layout/vList2"/>
    <dgm:cxn modelId="{1E3A44A9-72AF-4185-B7D6-85E38658B841}" type="presParOf" srcId="{C21B7266-F4ED-4AA4-B3BD-E98E48001602}" destId="{46D71681-A787-45D7-AA77-E270F9F8374C}"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FFA32166-9A57-4EF5-899C-C3521CDEDE1B}"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A3644E26-7A83-4188-96D1-89AE1C5F43A4}">
      <dgm:prSet/>
      <dgm:spPr/>
      <dgm:t>
        <a:bodyPr/>
        <a:lstStyle/>
        <a:p>
          <a:r>
            <a:rPr lang="uk-UA" b="1" i="1"/>
            <a:t>Треті особи, які заявляють самостійні вимоги щодо предмета спору,</a:t>
          </a:r>
          <a:r>
            <a:rPr lang="uk-UA"/>
            <a:t> заінтересовані у вирішенні господарської справи і вступають у процес, порушений позивачем, оскільки вважають, що їх права чи охоронювані законом інтереси, з приводу яких виник спір між сторонами, належать їм. </a:t>
          </a:r>
          <a:endParaRPr lang="en-US"/>
        </a:p>
      </dgm:t>
    </dgm:pt>
    <dgm:pt modelId="{44B0E947-CA76-41A4-B317-7B46F14D2C54}" type="parTrans" cxnId="{E23BABB6-58FB-4B5D-9199-843BE58C5693}">
      <dgm:prSet/>
      <dgm:spPr/>
      <dgm:t>
        <a:bodyPr/>
        <a:lstStyle/>
        <a:p>
          <a:endParaRPr lang="en-US"/>
        </a:p>
      </dgm:t>
    </dgm:pt>
    <dgm:pt modelId="{81B63C1C-E86E-4CD0-B6F8-52E09A1BC773}" type="sibTrans" cxnId="{E23BABB6-58FB-4B5D-9199-843BE58C5693}">
      <dgm:prSet/>
      <dgm:spPr/>
      <dgm:t>
        <a:bodyPr/>
        <a:lstStyle/>
        <a:p>
          <a:endParaRPr lang="en-US"/>
        </a:p>
      </dgm:t>
    </dgm:pt>
    <dgm:pt modelId="{94FA5E02-C356-4F64-988B-2089A32FCA5E}">
      <dgm:prSet/>
      <dgm:spPr/>
      <dgm:t>
        <a:bodyPr/>
        <a:lstStyle/>
        <a:p>
          <a:r>
            <a:rPr lang="uk-UA"/>
            <a:t>Заявляючи самостійні вимоги щодо предмета спору, вони тим самим заявляють про наявність у них самостійних прав, відмінних та не залежних від прав сторін і можуть вступити у справу до закінчення підготовчого провадження або до початку першого судового засідання. </a:t>
          </a:r>
          <a:endParaRPr lang="en-US"/>
        </a:p>
      </dgm:t>
    </dgm:pt>
    <dgm:pt modelId="{64A64104-B79F-427A-BFB0-2310FB536D87}" type="parTrans" cxnId="{60334134-3644-4BB7-AD51-BF67B846BEFB}">
      <dgm:prSet/>
      <dgm:spPr/>
      <dgm:t>
        <a:bodyPr/>
        <a:lstStyle/>
        <a:p>
          <a:endParaRPr lang="en-US"/>
        </a:p>
      </dgm:t>
    </dgm:pt>
    <dgm:pt modelId="{73EBF431-B51A-4841-BD8E-FDB04D993AD1}" type="sibTrans" cxnId="{60334134-3644-4BB7-AD51-BF67B846BEFB}">
      <dgm:prSet/>
      <dgm:spPr/>
      <dgm:t>
        <a:bodyPr/>
        <a:lstStyle/>
        <a:p>
          <a:endParaRPr lang="en-US"/>
        </a:p>
      </dgm:t>
    </dgm:pt>
    <dgm:pt modelId="{217E360F-B370-4B95-BA0D-6709B3AB950F}">
      <dgm:prSet/>
      <dgm:spPr/>
      <dgm:t>
        <a:bodyPr/>
        <a:lstStyle/>
        <a:p>
          <a:r>
            <a:rPr lang="uk-UA"/>
            <a:t>Треті особи, які заявляють самостійні вимоги щодо предмета спору, згідно статті 49 ГПК можуть вступити у справу до закінчення підготовчого провадження або до початку першого судового засідання, якщо справа розглядається в порядку спрощеного позовного провадження, подавши позов до однієї або декількох сторін</a:t>
          </a:r>
          <a:endParaRPr lang="en-US"/>
        </a:p>
      </dgm:t>
    </dgm:pt>
    <dgm:pt modelId="{A1B80A88-59B1-44B7-8443-7B1CF63FC999}" type="parTrans" cxnId="{5CFF9C48-D9C7-4C41-95BC-C9E18718D4F4}">
      <dgm:prSet/>
      <dgm:spPr/>
      <dgm:t>
        <a:bodyPr/>
        <a:lstStyle/>
        <a:p>
          <a:endParaRPr lang="en-US"/>
        </a:p>
      </dgm:t>
    </dgm:pt>
    <dgm:pt modelId="{AFDEC98D-A02D-4C99-9C07-88D6B1BBB23E}" type="sibTrans" cxnId="{5CFF9C48-D9C7-4C41-95BC-C9E18718D4F4}">
      <dgm:prSet/>
      <dgm:spPr/>
      <dgm:t>
        <a:bodyPr/>
        <a:lstStyle/>
        <a:p>
          <a:endParaRPr lang="en-US"/>
        </a:p>
      </dgm:t>
    </dgm:pt>
    <dgm:pt modelId="{DED2E24B-5D0C-41E9-AE40-2B32D4D488C6}" type="pres">
      <dgm:prSet presAssocID="{FFA32166-9A57-4EF5-899C-C3521CDEDE1B}" presName="linear" presStyleCnt="0">
        <dgm:presLayoutVars>
          <dgm:animLvl val="lvl"/>
          <dgm:resizeHandles val="exact"/>
        </dgm:presLayoutVars>
      </dgm:prSet>
      <dgm:spPr/>
    </dgm:pt>
    <dgm:pt modelId="{603DF25E-AA18-48EE-B10F-638E1E091EB5}" type="pres">
      <dgm:prSet presAssocID="{A3644E26-7A83-4188-96D1-89AE1C5F43A4}" presName="parentText" presStyleLbl="node1" presStyleIdx="0" presStyleCnt="3">
        <dgm:presLayoutVars>
          <dgm:chMax val="0"/>
          <dgm:bulletEnabled val="1"/>
        </dgm:presLayoutVars>
      </dgm:prSet>
      <dgm:spPr/>
    </dgm:pt>
    <dgm:pt modelId="{DE0AD5D9-F62E-4440-817E-FCD54D4FBB04}" type="pres">
      <dgm:prSet presAssocID="{81B63C1C-E86E-4CD0-B6F8-52E09A1BC773}" presName="spacer" presStyleCnt="0"/>
      <dgm:spPr/>
    </dgm:pt>
    <dgm:pt modelId="{DA1A34BF-C416-4250-836E-58F75712CFA4}" type="pres">
      <dgm:prSet presAssocID="{94FA5E02-C356-4F64-988B-2089A32FCA5E}" presName="parentText" presStyleLbl="node1" presStyleIdx="1" presStyleCnt="3">
        <dgm:presLayoutVars>
          <dgm:chMax val="0"/>
          <dgm:bulletEnabled val="1"/>
        </dgm:presLayoutVars>
      </dgm:prSet>
      <dgm:spPr/>
    </dgm:pt>
    <dgm:pt modelId="{4881D67E-336B-4EEF-A994-6DE3DF67F956}" type="pres">
      <dgm:prSet presAssocID="{73EBF431-B51A-4841-BD8E-FDB04D993AD1}" presName="spacer" presStyleCnt="0"/>
      <dgm:spPr/>
    </dgm:pt>
    <dgm:pt modelId="{C6C0092D-B84F-4FB6-B803-9E6C4571FBDB}" type="pres">
      <dgm:prSet presAssocID="{217E360F-B370-4B95-BA0D-6709B3AB950F}" presName="parentText" presStyleLbl="node1" presStyleIdx="2" presStyleCnt="3">
        <dgm:presLayoutVars>
          <dgm:chMax val="0"/>
          <dgm:bulletEnabled val="1"/>
        </dgm:presLayoutVars>
      </dgm:prSet>
      <dgm:spPr/>
    </dgm:pt>
  </dgm:ptLst>
  <dgm:cxnLst>
    <dgm:cxn modelId="{E1067F05-6EFE-45C8-ADF7-3E4852D4EDB7}" type="presOf" srcId="{A3644E26-7A83-4188-96D1-89AE1C5F43A4}" destId="{603DF25E-AA18-48EE-B10F-638E1E091EB5}" srcOrd="0" destOrd="0" presId="urn:microsoft.com/office/officeart/2005/8/layout/vList2"/>
    <dgm:cxn modelId="{58D0CA05-31DA-47E1-93E3-5BEC8C3E353D}" type="presOf" srcId="{94FA5E02-C356-4F64-988B-2089A32FCA5E}" destId="{DA1A34BF-C416-4250-836E-58F75712CFA4}" srcOrd="0" destOrd="0" presId="urn:microsoft.com/office/officeart/2005/8/layout/vList2"/>
    <dgm:cxn modelId="{60334134-3644-4BB7-AD51-BF67B846BEFB}" srcId="{FFA32166-9A57-4EF5-899C-C3521CDEDE1B}" destId="{94FA5E02-C356-4F64-988B-2089A32FCA5E}" srcOrd="1" destOrd="0" parTransId="{64A64104-B79F-427A-BFB0-2310FB536D87}" sibTransId="{73EBF431-B51A-4841-BD8E-FDB04D993AD1}"/>
    <dgm:cxn modelId="{5CFF9C48-D9C7-4C41-95BC-C9E18718D4F4}" srcId="{FFA32166-9A57-4EF5-899C-C3521CDEDE1B}" destId="{217E360F-B370-4B95-BA0D-6709B3AB950F}" srcOrd="2" destOrd="0" parTransId="{A1B80A88-59B1-44B7-8443-7B1CF63FC999}" sibTransId="{AFDEC98D-A02D-4C99-9C07-88D6B1BBB23E}"/>
    <dgm:cxn modelId="{BD2ABA76-470E-4625-8A87-300957B2C72E}" type="presOf" srcId="{FFA32166-9A57-4EF5-899C-C3521CDEDE1B}" destId="{DED2E24B-5D0C-41E9-AE40-2B32D4D488C6}" srcOrd="0" destOrd="0" presId="urn:microsoft.com/office/officeart/2005/8/layout/vList2"/>
    <dgm:cxn modelId="{AEC56E8C-680D-4911-B255-D52476014726}" type="presOf" srcId="{217E360F-B370-4B95-BA0D-6709B3AB950F}" destId="{C6C0092D-B84F-4FB6-B803-9E6C4571FBDB}" srcOrd="0" destOrd="0" presId="urn:microsoft.com/office/officeart/2005/8/layout/vList2"/>
    <dgm:cxn modelId="{E23BABB6-58FB-4B5D-9199-843BE58C5693}" srcId="{FFA32166-9A57-4EF5-899C-C3521CDEDE1B}" destId="{A3644E26-7A83-4188-96D1-89AE1C5F43A4}" srcOrd="0" destOrd="0" parTransId="{44B0E947-CA76-41A4-B317-7B46F14D2C54}" sibTransId="{81B63C1C-E86E-4CD0-B6F8-52E09A1BC773}"/>
    <dgm:cxn modelId="{6C460ABD-0B8D-49C9-8F21-279C4EBCCBAB}" type="presParOf" srcId="{DED2E24B-5D0C-41E9-AE40-2B32D4D488C6}" destId="{603DF25E-AA18-48EE-B10F-638E1E091EB5}" srcOrd="0" destOrd="0" presId="urn:microsoft.com/office/officeart/2005/8/layout/vList2"/>
    <dgm:cxn modelId="{D793645E-8458-4AAE-8832-D77255209ADE}" type="presParOf" srcId="{DED2E24B-5D0C-41E9-AE40-2B32D4D488C6}" destId="{DE0AD5D9-F62E-4440-817E-FCD54D4FBB04}" srcOrd="1" destOrd="0" presId="urn:microsoft.com/office/officeart/2005/8/layout/vList2"/>
    <dgm:cxn modelId="{72F20B05-63FF-4FCE-9029-9270486B3ABD}" type="presParOf" srcId="{DED2E24B-5D0C-41E9-AE40-2B32D4D488C6}" destId="{DA1A34BF-C416-4250-836E-58F75712CFA4}" srcOrd="2" destOrd="0" presId="urn:microsoft.com/office/officeart/2005/8/layout/vList2"/>
    <dgm:cxn modelId="{516946A8-5AAA-45AD-8681-4981444D9135}" type="presParOf" srcId="{DED2E24B-5D0C-41E9-AE40-2B32D4D488C6}" destId="{4881D67E-336B-4EEF-A994-6DE3DF67F956}" srcOrd="3" destOrd="0" presId="urn:microsoft.com/office/officeart/2005/8/layout/vList2"/>
    <dgm:cxn modelId="{AE33E975-8911-4E11-9BBC-6D4FDF466F4B}" type="presParOf" srcId="{DED2E24B-5D0C-41E9-AE40-2B32D4D488C6}" destId="{C6C0092D-B84F-4FB6-B803-9E6C4571FBDB}"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ADAA2C06-BFC2-4E29-B031-1D574A358C02}" type="doc">
      <dgm:prSet loTypeId="urn:microsoft.com/office/officeart/2018/layout/CircleProcess" loCatId="simpleprocesssa" qsTypeId="urn:microsoft.com/office/officeart/2005/8/quickstyle/simple1" qsCatId="simple" csTypeId="urn:microsoft.com/office/officeart/2005/8/colors/colorful3" csCatId="colorful"/>
      <dgm:spPr/>
      <dgm:t>
        <a:bodyPr/>
        <a:lstStyle/>
        <a:p>
          <a:endParaRPr lang="en-US"/>
        </a:p>
      </dgm:t>
    </dgm:pt>
    <dgm:pt modelId="{6F011921-8AC6-40E0-BD1A-B99477645BF5}">
      <dgm:prSet/>
      <dgm:spPr/>
      <dgm:t>
        <a:bodyPr/>
        <a:lstStyle/>
        <a:p>
          <a:r>
            <a:rPr lang="ru-RU">
              <a:solidFill>
                <a:schemeClr val="bg1"/>
              </a:solidFill>
              <a:effectLst>
                <a:outerShdw blurRad="38100" dist="38100" dir="2700000" algn="tl">
                  <a:srgbClr val="000000">
                    <a:alpha val="43137"/>
                  </a:srgbClr>
                </a:outerShdw>
              </a:effectLst>
            </a:rPr>
            <a:t>Про прийняття позовної заяви та вступ третьої особи у справу суд постановляє ухвалу. </a:t>
          </a:r>
          <a:endParaRPr lang="en-US">
            <a:solidFill>
              <a:schemeClr val="bg1"/>
            </a:solidFill>
            <a:effectLst>
              <a:outerShdw blurRad="38100" dist="38100" dir="2700000" algn="tl">
                <a:srgbClr val="000000">
                  <a:alpha val="43137"/>
                </a:srgbClr>
              </a:outerShdw>
            </a:effectLst>
          </a:endParaRPr>
        </a:p>
      </dgm:t>
    </dgm:pt>
    <dgm:pt modelId="{A6993F53-3403-4CDE-A6F0-530813086076}" type="parTrans" cxnId="{617A1412-A63D-4286-B683-3EF0CD157EC4}">
      <dgm:prSet/>
      <dgm:spPr/>
      <dgm:t>
        <a:bodyPr/>
        <a:lstStyle/>
        <a:p>
          <a:endParaRPr lang="en-US">
            <a:solidFill>
              <a:schemeClr val="bg1"/>
            </a:solidFill>
            <a:effectLst>
              <a:outerShdw blurRad="38100" dist="38100" dir="2700000" algn="tl">
                <a:srgbClr val="000000">
                  <a:alpha val="43137"/>
                </a:srgbClr>
              </a:outerShdw>
            </a:effectLst>
          </a:endParaRPr>
        </a:p>
      </dgm:t>
    </dgm:pt>
    <dgm:pt modelId="{36850C33-932C-4CCF-8F9E-2DF2E699422A}" type="sibTrans" cxnId="{617A1412-A63D-4286-B683-3EF0CD157EC4}">
      <dgm:prSet/>
      <dgm:spPr/>
      <dgm:t>
        <a:bodyPr/>
        <a:lstStyle/>
        <a:p>
          <a:endParaRPr lang="en-US">
            <a:solidFill>
              <a:schemeClr val="bg1"/>
            </a:solidFill>
            <a:effectLst>
              <a:outerShdw blurRad="38100" dist="38100" dir="2700000" algn="tl">
                <a:srgbClr val="000000">
                  <a:alpha val="43137"/>
                </a:srgbClr>
              </a:outerShdw>
            </a:effectLst>
          </a:endParaRPr>
        </a:p>
      </dgm:t>
    </dgm:pt>
    <dgm:pt modelId="{EF73FF39-D7CE-4820-9A3E-0F98C55656B3}">
      <dgm:prSet/>
      <dgm:spPr/>
      <dgm:t>
        <a:bodyPr/>
        <a:lstStyle/>
        <a:p>
          <a:r>
            <a:rPr lang="ru-RU">
              <a:solidFill>
                <a:schemeClr val="bg1"/>
              </a:solidFill>
              <a:effectLst>
                <a:outerShdw blurRad="38100" dist="38100" dir="2700000" algn="tl">
                  <a:srgbClr val="000000">
                    <a:alpha val="43137"/>
                  </a:srgbClr>
                </a:outerShdw>
              </a:effectLst>
            </a:rPr>
            <a:t>Треті особи, які заявляють самостійні вимоги щодо предмета спору, користуються усіма правами і несуть усі обов’язки позивача. </a:t>
          </a:r>
          <a:endParaRPr lang="en-US">
            <a:solidFill>
              <a:schemeClr val="bg1"/>
            </a:solidFill>
            <a:effectLst>
              <a:outerShdw blurRad="38100" dist="38100" dir="2700000" algn="tl">
                <a:srgbClr val="000000">
                  <a:alpha val="43137"/>
                </a:srgbClr>
              </a:outerShdw>
            </a:effectLst>
          </a:endParaRPr>
        </a:p>
      </dgm:t>
    </dgm:pt>
    <dgm:pt modelId="{B684086B-ED83-4CBD-88FC-C4F7434A20E2}" type="parTrans" cxnId="{8B286E4E-8314-4571-87DB-90FDFA3D93AF}">
      <dgm:prSet/>
      <dgm:spPr/>
      <dgm:t>
        <a:bodyPr/>
        <a:lstStyle/>
        <a:p>
          <a:endParaRPr lang="en-US">
            <a:solidFill>
              <a:schemeClr val="bg1"/>
            </a:solidFill>
            <a:effectLst>
              <a:outerShdw blurRad="38100" dist="38100" dir="2700000" algn="tl">
                <a:srgbClr val="000000">
                  <a:alpha val="43137"/>
                </a:srgbClr>
              </a:outerShdw>
            </a:effectLst>
          </a:endParaRPr>
        </a:p>
      </dgm:t>
    </dgm:pt>
    <dgm:pt modelId="{47778931-152E-44E2-B8D1-1AEE7AF1A2E6}" type="sibTrans" cxnId="{8B286E4E-8314-4571-87DB-90FDFA3D93AF}">
      <dgm:prSet/>
      <dgm:spPr/>
      <dgm:t>
        <a:bodyPr/>
        <a:lstStyle/>
        <a:p>
          <a:endParaRPr lang="en-US">
            <a:solidFill>
              <a:schemeClr val="bg1"/>
            </a:solidFill>
            <a:effectLst>
              <a:outerShdw blurRad="38100" dist="38100" dir="2700000" algn="tl">
                <a:srgbClr val="000000">
                  <a:alpha val="43137"/>
                </a:srgbClr>
              </a:outerShdw>
            </a:effectLst>
          </a:endParaRPr>
        </a:p>
      </dgm:t>
    </dgm:pt>
    <dgm:pt modelId="{5DECD5CD-CE62-4925-AC5B-97F985523458}">
      <dgm:prSet/>
      <dgm:spPr/>
      <dgm:t>
        <a:bodyPr/>
        <a:lstStyle/>
        <a:p>
          <a:r>
            <a:rPr lang="ru-RU">
              <a:solidFill>
                <a:schemeClr val="bg1"/>
              </a:solidFill>
              <a:effectLst>
                <a:outerShdw blurRad="38100" dist="38100" dir="2700000" algn="tl">
                  <a:srgbClr val="000000">
                    <a:alpha val="43137"/>
                  </a:srgbClr>
                </a:outerShdw>
              </a:effectLst>
            </a:rPr>
            <a:t>Після вступу в справу третьої особи, яка заявила самостійні вимоги щодо предмета спору, справа за клопотанням учасника справи розглядається спочатку. </a:t>
          </a:r>
          <a:endParaRPr lang="en-US">
            <a:solidFill>
              <a:schemeClr val="bg1"/>
            </a:solidFill>
            <a:effectLst>
              <a:outerShdw blurRad="38100" dist="38100" dir="2700000" algn="tl">
                <a:srgbClr val="000000">
                  <a:alpha val="43137"/>
                </a:srgbClr>
              </a:outerShdw>
            </a:effectLst>
          </a:endParaRPr>
        </a:p>
      </dgm:t>
    </dgm:pt>
    <dgm:pt modelId="{FDB8F126-CFC9-44A3-9107-C02B66B01FFD}" type="parTrans" cxnId="{B0095256-56AE-4FBB-A565-008639634B4A}">
      <dgm:prSet/>
      <dgm:spPr/>
      <dgm:t>
        <a:bodyPr/>
        <a:lstStyle/>
        <a:p>
          <a:endParaRPr lang="en-US">
            <a:solidFill>
              <a:schemeClr val="bg1"/>
            </a:solidFill>
            <a:effectLst>
              <a:outerShdw blurRad="38100" dist="38100" dir="2700000" algn="tl">
                <a:srgbClr val="000000">
                  <a:alpha val="43137"/>
                </a:srgbClr>
              </a:outerShdw>
            </a:effectLst>
          </a:endParaRPr>
        </a:p>
      </dgm:t>
    </dgm:pt>
    <dgm:pt modelId="{52BC7F40-E827-4DE9-A05D-43C0AABC02AA}" type="sibTrans" cxnId="{B0095256-56AE-4FBB-A565-008639634B4A}">
      <dgm:prSet/>
      <dgm:spPr/>
      <dgm:t>
        <a:bodyPr/>
        <a:lstStyle/>
        <a:p>
          <a:endParaRPr lang="en-US">
            <a:solidFill>
              <a:schemeClr val="bg1"/>
            </a:solidFill>
            <a:effectLst>
              <a:outerShdw blurRad="38100" dist="38100" dir="2700000" algn="tl">
                <a:srgbClr val="000000">
                  <a:alpha val="43137"/>
                </a:srgbClr>
              </a:outerShdw>
            </a:effectLst>
          </a:endParaRPr>
        </a:p>
      </dgm:t>
    </dgm:pt>
    <dgm:pt modelId="{25C5E79D-BD6F-4508-972E-A425B37CC151}" type="pres">
      <dgm:prSet presAssocID="{ADAA2C06-BFC2-4E29-B031-1D574A358C02}" presName="Name0" presStyleCnt="0">
        <dgm:presLayoutVars>
          <dgm:chMax val="11"/>
          <dgm:chPref val="11"/>
          <dgm:dir/>
          <dgm:resizeHandles/>
        </dgm:presLayoutVars>
      </dgm:prSet>
      <dgm:spPr/>
    </dgm:pt>
    <dgm:pt modelId="{CD6BDC0F-2954-4074-90FC-EE0EF886AC0D}" type="pres">
      <dgm:prSet presAssocID="{5DECD5CD-CE62-4925-AC5B-97F985523458}" presName="Accent3" presStyleCnt="0"/>
      <dgm:spPr/>
    </dgm:pt>
    <dgm:pt modelId="{780F81FC-2205-4CA2-BA58-4395B1591898}" type="pres">
      <dgm:prSet presAssocID="{5DECD5CD-CE62-4925-AC5B-97F985523458}" presName="Accent" presStyleLbl="node1" presStyleIdx="0" presStyleCnt="6"/>
      <dgm:spPr/>
    </dgm:pt>
    <dgm:pt modelId="{1839B927-378B-4D95-870A-1D299500D912}" type="pres">
      <dgm:prSet presAssocID="{5DECD5CD-CE62-4925-AC5B-97F985523458}" presName="ParentBackground3" presStyleCnt="0"/>
      <dgm:spPr/>
    </dgm:pt>
    <dgm:pt modelId="{56413E8E-59D7-4D06-8493-B323D512941A}" type="pres">
      <dgm:prSet presAssocID="{5DECD5CD-CE62-4925-AC5B-97F985523458}" presName="ParentBackground" presStyleLbl="node1" presStyleIdx="1" presStyleCnt="6"/>
      <dgm:spPr/>
    </dgm:pt>
    <dgm:pt modelId="{F7E80D2A-A44A-4EB9-9573-7A3F923F58C8}" type="pres">
      <dgm:prSet presAssocID="{5DECD5CD-CE62-4925-AC5B-97F985523458}" presName="Parent3" presStyleLbl="fgAcc0" presStyleIdx="0" presStyleCnt="0">
        <dgm:presLayoutVars>
          <dgm:chMax val="1"/>
          <dgm:chPref val="1"/>
          <dgm:bulletEnabled val="1"/>
        </dgm:presLayoutVars>
      </dgm:prSet>
      <dgm:spPr/>
    </dgm:pt>
    <dgm:pt modelId="{28588B17-41BC-4DCE-8E6D-FE863B67C11A}" type="pres">
      <dgm:prSet presAssocID="{EF73FF39-D7CE-4820-9A3E-0F98C55656B3}" presName="Accent2" presStyleCnt="0"/>
      <dgm:spPr/>
    </dgm:pt>
    <dgm:pt modelId="{244BD411-A051-4C2A-84D0-293A7F264834}" type="pres">
      <dgm:prSet presAssocID="{EF73FF39-D7CE-4820-9A3E-0F98C55656B3}" presName="Accent" presStyleLbl="node1" presStyleIdx="2" presStyleCnt="6"/>
      <dgm:spPr/>
    </dgm:pt>
    <dgm:pt modelId="{BA735551-CCC8-4DD8-B1FB-B2E1B68F0E8D}" type="pres">
      <dgm:prSet presAssocID="{EF73FF39-D7CE-4820-9A3E-0F98C55656B3}" presName="ParentBackground2" presStyleCnt="0"/>
      <dgm:spPr/>
    </dgm:pt>
    <dgm:pt modelId="{527048DB-A75F-49D0-841E-6B1778CCB57D}" type="pres">
      <dgm:prSet presAssocID="{EF73FF39-D7CE-4820-9A3E-0F98C55656B3}" presName="ParentBackground" presStyleLbl="node1" presStyleIdx="3" presStyleCnt="6"/>
      <dgm:spPr/>
    </dgm:pt>
    <dgm:pt modelId="{26583240-D41E-443B-AAAE-50B26331A6F0}" type="pres">
      <dgm:prSet presAssocID="{EF73FF39-D7CE-4820-9A3E-0F98C55656B3}" presName="Parent2" presStyleLbl="fgAcc0" presStyleIdx="0" presStyleCnt="0">
        <dgm:presLayoutVars>
          <dgm:chMax val="1"/>
          <dgm:chPref val="1"/>
          <dgm:bulletEnabled val="1"/>
        </dgm:presLayoutVars>
      </dgm:prSet>
      <dgm:spPr/>
    </dgm:pt>
    <dgm:pt modelId="{CF91D7DF-B83B-417D-8C50-DAD27C3CC2A8}" type="pres">
      <dgm:prSet presAssocID="{6F011921-8AC6-40E0-BD1A-B99477645BF5}" presName="Accent1" presStyleCnt="0"/>
      <dgm:spPr/>
    </dgm:pt>
    <dgm:pt modelId="{A8567FC4-026F-4E6B-A163-923E467B9AFD}" type="pres">
      <dgm:prSet presAssocID="{6F011921-8AC6-40E0-BD1A-B99477645BF5}" presName="Accent" presStyleLbl="node1" presStyleIdx="4" presStyleCnt="6"/>
      <dgm:spPr/>
    </dgm:pt>
    <dgm:pt modelId="{13E9D3B6-B874-45E2-9832-BAE6D30DE085}" type="pres">
      <dgm:prSet presAssocID="{6F011921-8AC6-40E0-BD1A-B99477645BF5}" presName="ParentBackground1" presStyleCnt="0"/>
      <dgm:spPr/>
    </dgm:pt>
    <dgm:pt modelId="{E4970564-50DB-40A4-8255-CEE52F1FCCCB}" type="pres">
      <dgm:prSet presAssocID="{6F011921-8AC6-40E0-BD1A-B99477645BF5}" presName="ParentBackground" presStyleLbl="node1" presStyleIdx="5" presStyleCnt="6"/>
      <dgm:spPr/>
    </dgm:pt>
    <dgm:pt modelId="{7C931D28-1260-4205-9E48-2AE00F3EF86B}" type="pres">
      <dgm:prSet presAssocID="{6F011921-8AC6-40E0-BD1A-B99477645BF5}" presName="Parent1" presStyleLbl="fgAcc0" presStyleIdx="0" presStyleCnt="0">
        <dgm:presLayoutVars>
          <dgm:chMax val="1"/>
          <dgm:chPref val="1"/>
          <dgm:bulletEnabled val="1"/>
        </dgm:presLayoutVars>
      </dgm:prSet>
      <dgm:spPr/>
    </dgm:pt>
  </dgm:ptLst>
  <dgm:cxnLst>
    <dgm:cxn modelId="{617A1412-A63D-4286-B683-3EF0CD157EC4}" srcId="{ADAA2C06-BFC2-4E29-B031-1D574A358C02}" destId="{6F011921-8AC6-40E0-BD1A-B99477645BF5}" srcOrd="0" destOrd="0" parTransId="{A6993F53-3403-4CDE-A6F0-530813086076}" sibTransId="{36850C33-932C-4CCF-8F9E-2DF2E699422A}"/>
    <dgm:cxn modelId="{81BEDD2C-3D93-4439-B11B-1F88ED6F477C}" type="presOf" srcId="{EF73FF39-D7CE-4820-9A3E-0F98C55656B3}" destId="{527048DB-A75F-49D0-841E-6B1778CCB57D}" srcOrd="0" destOrd="0" presId="urn:microsoft.com/office/officeart/2018/layout/CircleProcess"/>
    <dgm:cxn modelId="{1514112E-B9F2-4E94-AB40-C5F1C0EA8CC6}" type="presOf" srcId="{EF73FF39-D7CE-4820-9A3E-0F98C55656B3}" destId="{26583240-D41E-443B-AAAE-50B26331A6F0}" srcOrd="1" destOrd="0" presId="urn:microsoft.com/office/officeart/2018/layout/CircleProcess"/>
    <dgm:cxn modelId="{8B286E4E-8314-4571-87DB-90FDFA3D93AF}" srcId="{ADAA2C06-BFC2-4E29-B031-1D574A358C02}" destId="{EF73FF39-D7CE-4820-9A3E-0F98C55656B3}" srcOrd="1" destOrd="0" parTransId="{B684086B-ED83-4CBD-88FC-C4F7434A20E2}" sibTransId="{47778931-152E-44E2-B8D1-1AEE7AF1A2E6}"/>
    <dgm:cxn modelId="{B0095256-56AE-4FBB-A565-008639634B4A}" srcId="{ADAA2C06-BFC2-4E29-B031-1D574A358C02}" destId="{5DECD5CD-CE62-4925-AC5B-97F985523458}" srcOrd="2" destOrd="0" parTransId="{FDB8F126-CFC9-44A3-9107-C02B66B01FFD}" sibTransId="{52BC7F40-E827-4DE9-A05D-43C0AABC02AA}"/>
    <dgm:cxn modelId="{28465557-A3BA-4CD5-B4F6-47817469AB3D}" type="presOf" srcId="{5DECD5CD-CE62-4925-AC5B-97F985523458}" destId="{56413E8E-59D7-4D06-8493-B323D512941A}" srcOrd="0" destOrd="0" presId="urn:microsoft.com/office/officeart/2018/layout/CircleProcess"/>
    <dgm:cxn modelId="{F53D0483-8666-4D67-9B6F-0BC14671722D}" type="presOf" srcId="{6F011921-8AC6-40E0-BD1A-B99477645BF5}" destId="{7C931D28-1260-4205-9E48-2AE00F3EF86B}" srcOrd="1" destOrd="0" presId="urn:microsoft.com/office/officeart/2018/layout/CircleProcess"/>
    <dgm:cxn modelId="{BE253289-282E-4595-9C4B-92598118B0B9}" type="presOf" srcId="{5DECD5CD-CE62-4925-AC5B-97F985523458}" destId="{F7E80D2A-A44A-4EB9-9573-7A3F923F58C8}" srcOrd="1" destOrd="0" presId="urn:microsoft.com/office/officeart/2018/layout/CircleProcess"/>
    <dgm:cxn modelId="{CEC3F0C2-D048-45C2-A3CA-0A4EC29A75AC}" type="presOf" srcId="{6F011921-8AC6-40E0-BD1A-B99477645BF5}" destId="{E4970564-50DB-40A4-8255-CEE52F1FCCCB}" srcOrd="0" destOrd="0" presId="urn:microsoft.com/office/officeart/2018/layout/CircleProcess"/>
    <dgm:cxn modelId="{EDEF3EF6-B511-412C-A13B-5C633724D02B}" type="presOf" srcId="{ADAA2C06-BFC2-4E29-B031-1D574A358C02}" destId="{25C5E79D-BD6F-4508-972E-A425B37CC151}" srcOrd="0" destOrd="0" presId="urn:microsoft.com/office/officeart/2018/layout/CircleProcess"/>
    <dgm:cxn modelId="{5DA52AE6-3D34-44DA-AE9F-E0B9C3264137}" type="presParOf" srcId="{25C5E79D-BD6F-4508-972E-A425B37CC151}" destId="{CD6BDC0F-2954-4074-90FC-EE0EF886AC0D}" srcOrd="0" destOrd="0" presId="urn:microsoft.com/office/officeart/2018/layout/CircleProcess"/>
    <dgm:cxn modelId="{C6B8B6F4-ABDC-4982-BEC7-CC99529D8889}" type="presParOf" srcId="{CD6BDC0F-2954-4074-90FC-EE0EF886AC0D}" destId="{780F81FC-2205-4CA2-BA58-4395B1591898}" srcOrd="0" destOrd="0" presId="urn:microsoft.com/office/officeart/2018/layout/CircleProcess"/>
    <dgm:cxn modelId="{C6351B8D-820C-4AA7-8C79-73863803C2E6}" type="presParOf" srcId="{25C5E79D-BD6F-4508-972E-A425B37CC151}" destId="{1839B927-378B-4D95-870A-1D299500D912}" srcOrd="1" destOrd="0" presId="urn:microsoft.com/office/officeart/2018/layout/CircleProcess"/>
    <dgm:cxn modelId="{C470F11C-B42A-4F08-AD82-841BF4E4B1E7}" type="presParOf" srcId="{1839B927-378B-4D95-870A-1D299500D912}" destId="{56413E8E-59D7-4D06-8493-B323D512941A}" srcOrd="0" destOrd="0" presId="urn:microsoft.com/office/officeart/2018/layout/CircleProcess"/>
    <dgm:cxn modelId="{A0B74D40-B089-44FA-82D6-E5C2F2721D2B}" type="presParOf" srcId="{25C5E79D-BD6F-4508-972E-A425B37CC151}" destId="{F7E80D2A-A44A-4EB9-9573-7A3F923F58C8}" srcOrd="2" destOrd="0" presId="urn:microsoft.com/office/officeart/2018/layout/CircleProcess"/>
    <dgm:cxn modelId="{64E853D3-E114-48E7-891B-6D60B50FC9C1}" type="presParOf" srcId="{25C5E79D-BD6F-4508-972E-A425B37CC151}" destId="{28588B17-41BC-4DCE-8E6D-FE863B67C11A}" srcOrd="3" destOrd="0" presId="urn:microsoft.com/office/officeart/2018/layout/CircleProcess"/>
    <dgm:cxn modelId="{BDAF7CDF-140F-4CC0-BEC8-7B03D7FC93FE}" type="presParOf" srcId="{28588B17-41BC-4DCE-8E6D-FE863B67C11A}" destId="{244BD411-A051-4C2A-84D0-293A7F264834}" srcOrd="0" destOrd="0" presId="urn:microsoft.com/office/officeart/2018/layout/CircleProcess"/>
    <dgm:cxn modelId="{E8C3C3FA-BFD9-4CC9-AF8D-D7C3A62E39AD}" type="presParOf" srcId="{25C5E79D-BD6F-4508-972E-A425B37CC151}" destId="{BA735551-CCC8-4DD8-B1FB-B2E1B68F0E8D}" srcOrd="4" destOrd="0" presId="urn:microsoft.com/office/officeart/2018/layout/CircleProcess"/>
    <dgm:cxn modelId="{E6DF55AC-4D27-4AA3-B0FF-2B3503DB37BE}" type="presParOf" srcId="{BA735551-CCC8-4DD8-B1FB-B2E1B68F0E8D}" destId="{527048DB-A75F-49D0-841E-6B1778CCB57D}" srcOrd="0" destOrd="0" presId="urn:microsoft.com/office/officeart/2018/layout/CircleProcess"/>
    <dgm:cxn modelId="{DCD4DC4A-0B9E-4CCD-AB10-617FCDFD5465}" type="presParOf" srcId="{25C5E79D-BD6F-4508-972E-A425B37CC151}" destId="{26583240-D41E-443B-AAAE-50B26331A6F0}" srcOrd="5" destOrd="0" presId="urn:microsoft.com/office/officeart/2018/layout/CircleProcess"/>
    <dgm:cxn modelId="{393A032D-4364-4032-A285-E9312813233B}" type="presParOf" srcId="{25C5E79D-BD6F-4508-972E-A425B37CC151}" destId="{CF91D7DF-B83B-417D-8C50-DAD27C3CC2A8}" srcOrd="6" destOrd="0" presId="urn:microsoft.com/office/officeart/2018/layout/CircleProcess"/>
    <dgm:cxn modelId="{F4BE1E9D-E475-48B7-B114-E25FF2CFDC19}" type="presParOf" srcId="{CF91D7DF-B83B-417D-8C50-DAD27C3CC2A8}" destId="{A8567FC4-026F-4E6B-A163-923E467B9AFD}" srcOrd="0" destOrd="0" presId="urn:microsoft.com/office/officeart/2018/layout/CircleProcess"/>
    <dgm:cxn modelId="{B2C15F0F-5C79-4C39-8C93-8F275A61B3D3}" type="presParOf" srcId="{25C5E79D-BD6F-4508-972E-A425B37CC151}" destId="{13E9D3B6-B874-45E2-9832-BAE6D30DE085}" srcOrd="7" destOrd="0" presId="urn:microsoft.com/office/officeart/2018/layout/CircleProcess"/>
    <dgm:cxn modelId="{25F4A6F0-FC96-4064-A4CE-CAF8AA811010}" type="presParOf" srcId="{13E9D3B6-B874-45E2-9832-BAE6D30DE085}" destId="{E4970564-50DB-40A4-8255-CEE52F1FCCCB}" srcOrd="0" destOrd="0" presId="urn:microsoft.com/office/officeart/2018/layout/CircleProcess"/>
    <dgm:cxn modelId="{059B0BD9-B71D-446F-8D5E-5A3C53361643}" type="presParOf" srcId="{25C5E79D-BD6F-4508-972E-A425B37CC151}" destId="{7C931D28-1260-4205-9E48-2AE00F3EF86B}" srcOrd="8" destOrd="0" presId="urn:microsoft.com/office/officeart/2018/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9574F341-1561-46C9-82AE-B4881A2A18E5}" type="doc">
      <dgm:prSet loTypeId="urn:microsoft.com/office/officeart/2005/8/layout/process1" loCatId="process" qsTypeId="urn:microsoft.com/office/officeart/2005/8/quickstyle/simple1" qsCatId="simple" csTypeId="urn:microsoft.com/office/officeart/2005/8/colors/colorful2" csCatId="colorful" phldr="1"/>
      <dgm:spPr/>
      <dgm:t>
        <a:bodyPr/>
        <a:lstStyle/>
        <a:p>
          <a:endParaRPr lang="en-US"/>
        </a:p>
      </dgm:t>
    </dgm:pt>
    <dgm:pt modelId="{4B263E0C-E5A6-4805-A16D-B178F28A19FE}">
      <dgm:prSet>
        <dgm:style>
          <a:lnRef idx="3">
            <a:schemeClr val="lt1"/>
          </a:lnRef>
          <a:fillRef idx="1">
            <a:schemeClr val="accent6"/>
          </a:fillRef>
          <a:effectRef idx="1">
            <a:schemeClr val="accent6"/>
          </a:effectRef>
          <a:fontRef idx="minor">
            <a:schemeClr val="lt1"/>
          </a:fontRef>
        </dgm:style>
      </dgm:prSet>
      <dgm:spPr/>
      <dgm:t>
        <a:bodyPr/>
        <a:lstStyle/>
        <a:p>
          <a:r>
            <a:rPr lang="ru-RU" b="1" cap="none" spc="0">
              <a:ln w="6600">
                <a:solidFill>
                  <a:schemeClr val="accent2"/>
                </a:solidFill>
                <a:prstDash val="solid"/>
              </a:ln>
              <a:solidFill>
                <a:srgbClr val="FFFFFF"/>
              </a:solidFill>
              <a:effectLst>
                <a:outerShdw dist="38100" dir="2700000" algn="tl" rotWithShape="0">
                  <a:schemeClr val="accent2"/>
                </a:outerShdw>
              </a:effectLst>
            </a:rPr>
            <a:t>Треті особи, які не заявляють самостійних вимог щодо предмета спору, згідно статті 50 ГПК можуть вступити у справу на стороні позивача або відповідача до закінчення підготовчого провадження у справі або до початку першого судового засідання, якщо справа розглядається в порядку спрощеного позовного провадження, у разі коли рішення у справі може вплинути на їхні права або обов’язки щодо однієї із сторін. Їх може бути залучено до участі у справі також за заявою учасників справи.</a:t>
          </a:r>
          <a:endParaRPr lang="en-US" b="1" cap="none" spc="0">
            <a:ln w="6600">
              <a:solidFill>
                <a:schemeClr val="accent2"/>
              </a:solidFill>
              <a:prstDash val="solid"/>
            </a:ln>
            <a:solidFill>
              <a:srgbClr val="FFFFFF"/>
            </a:solidFill>
            <a:effectLst>
              <a:outerShdw dist="38100" dir="2700000" algn="tl" rotWithShape="0">
                <a:schemeClr val="accent2"/>
              </a:outerShdw>
            </a:effectLst>
          </a:endParaRPr>
        </a:p>
      </dgm:t>
    </dgm:pt>
    <dgm:pt modelId="{44081280-C69D-4466-BD2E-BB96F30DFECC}" type="parTrans" cxnId="{75C7222C-7821-4021-B5F1-4E81552F25D4}">
      <dgm:prSet/>
      <dgm:spPr/>
      <dgm:t>
        <a:bodyPr/>
        <a:lstStyle/>
        <a:p>
          <a:endParaRPr lang="en-US" b="1" cap="none" spc="0">
            <a:ln w="6600">
              <a:solidFill>
                <a:schemeClr val="accent2"/>
              </a:solidFill>
              <a:prstDash val="solid"/>
            </a:ln>
            <a:solidFill>
              <a:srgbClr val="FFFFFF"/>
            </a:solidFill>
            <a:effectLst>
              <a:outerShdw dist="38100" dir="2700000" algn="tl" rotWithShape="0">
                <a:schemeClr val="accent2"/>
              </a:outerShdw>
            </a:effectLst>
          </a:endParaRPr>
        </a:p>
      </dgm:t>
    </dgm:pt>
    <dgm:pt modelId="{29FDE978-C053-46E3-B078-54517ABC2ECA}" type="sibTrans" cxnId="{75C7222C-7821-4021-B5F1-4E81552F25D4}">
      <dgm:prSet>
        <dgm:style>
          <a:lnRef idx="3">
            <a:schemeClr val="lt1"/>
          </a:lnRef>
          <a:fillRef idx="1">
            <a:schemeClr val="dk1"/>
          </a:fillRef>
          <a:effectRef idx="1">
            <a:schemeClr val="dk1"/>
          </a:effectRef>
          <a:fontRef idx="minor">
            <a:schemeClr val="lt1"/>
          </a:fontRef>
        </dgm:style>
      </dgm:prSet>
      <dgm:spPr/>
      <dgm:t>
        <a:bodyPr/>
        <a:lstStyle/>
        <a:p>
          <a:endParaRPr lang="en-US" b="1" cap="none" spc="50">
            <a:ln w="0"/>
            <a:solidFill>
              <a:schemeClr val="bg2"/>
            </a:solidFill>
            <a:effectLst>
              <a:innerShdw blurRad="63500" dist="50800" dir="13500000">
                <a:srgbClr val="000000">
                  <a:alpha val="50000"/>
                </a:srgbClr>
              </a:innerShdw>
            </a:effectLst>
          </a:endParaRPr>
        </a:p>
      </dgm:t>
    </dgm:pt>
    <dgm:pt modelId="{F0D36B7F-E72B-48C7-955C-BA1C1A394EE0}">
      <dgm:prSet>
        <dgm:style>
          <a:lnRef idx="3">
            <a:schemeClr val="lt1"/>
          </a:lnRef>
          <a:fillRef idx="1">
            <a:schemeClr val="accent4"/>
          </a:fillRef>
          <a:effectRef idx="1">
            <a:schemeClr val="accent4"/>
          </a:effectRef>
          <a:fontRef idx="minor">
            <a:schemeClr val="lt1"/>
          </a:fontRef>
        </dgm:style>
      </dgm:prSet>
      <dgm:spPr/>
      <dgm:t>
        <a:bodyPr/>
        <a:lstStyle/>
        <a:p>
          <a:r>
            <a:rPr lang="ru-RU" b="1" cap="none" spc="0">
              <a:ln w="6600">
                <a:solidFill>
                  <a:schemeClr val="accent2"/>
                </a:solidFill>
                <a:prstDash val="solid"/>
              </a:ln>
              <a:solidFill>
                <a:srgbClr val="FFFFFF"/>
              </a:solidFill>
              <a:effectLst>
                <a:outerShdw dist="38100" dir="2700000" algn="tl" rotWithShape="0">
                  <a:schemeClr val="accent2"/>
                </a:outerShdw>
              </a:effectLst>
            </a:rPr>
            <a:t>Про залучення третіх осіб до участі у справі суд постановляє ухвалу, в якій зазначає, на які права чи обов’язки такої особи та яким чином може вплинути рішення суду у справі.</a:t>
          </a:r>
          <a:endParaRPr lang="en-US" b="1" cap="none" spc="0">
            <a:ln w="6600">
              <a:solidFill>
                <a:schemeClr val="accent2"/>
              </a:solidFill>
              <a:prstDash val="solid"/>
            </a:ln>
            <a:solidFill>
              <a:srgbClr val="FFFFFF"/>
            </a:solidFill>
            <a:effectLst>
              <a:outerShdw dist="38100" dir="2700000" algn="tl" rotWithShape="0">
                <a:schemeClr val="accent2"/>
              </a:outerShdw>
            </a:effectLst>
          </a:endParaRPr>
        </a:p>
      </dgm:t>
    </dgm:pt>
    <dgm:pt modelId="{92DDB0DC-6960-47E8-BC82-E7D77ECE2D5C}" type="parTrans" cxnId="{97562A9C-9A20-420E-9AB3-FF852523C6B6}">
      <dgm:prSet/>
      <dgm:spPr/>
      <dgm:t>
        <a:bodyPr/>
        <a:lstStyle/>
        <a:p>
          <a:endParaRPr lang="en-US" b="1" cap="none" spc="0">
            <a:ln w="6600">
              <a:solidFill>
                <a:schemeClr val="accent2"/>
              </a:solidFill>
              <a:prstDash val="solid"/>
            </a:ln>
            <a:solidFill>
              <a:srgbClr val="FFFFFF"/>
            </a:solidFill>
            <a:effectLst>
              <a:outerShdw dist="38100" dir="2700000" algn="tl" rotWithShape="0">
                <a:schemeClr val="accent2"/>
              </a:outerShdw>
            </a:effectLst>
          </a:endParaRPr>
        </a:p>
      </dgm:t>
    </dgm:pt>
    <dgm:pt modelId="{8767C793-63BB-49BC-8296-DCB75C2D5CA4}" type="sibTrans" cxnId="{97562A9C-9A20-420E-9AB3-FF852523C6B6}">
      <dgm:prSet/>
      <dgm:spPr/>
      <dgm:t>
        <a:bodyPr/>
        <a:lstStyle/>
        <a:p>
          <a:endParaRPr lang="en-US" b="1" cap="none" spc="0">
            <a:ln w="6600">
              <a:solidFill>
                <a:schemeClr val="accent2"/>
              </a:solidFill>
              <a:prstDash val="solid"/>
            </a:ln>
            <a:solidFill>
              <a:srgbClr val="FFFFFF"/>
            </a:solidFill>
            <a:effectLst>
              <a:outerShdw dist="38100" dir="2700000" algn="tl" rotWithShape="0">
                <a:schemeClr val="accent2"/>
              </a:outerShdw>
            </a:effectLst>
          </a:endParaRPr>
        </a:p>
      </dgm:t>
    </dgm:pt>
    <dgm:pt modelId="{295DB0BC-392E-468E-9833-737C3EE44873}" type="pres">
      <dgm:prSet presAssocID="{9574F341-1561-46C9-82AE-B4881A2A18E5}" presName="Name0" presStyleCnt="0">
        <dgm:presLayoutVars>
          <dgm:dir/>
          <dgm:resizeHandles val="exact"/>
        </dgm:presLayoutVars>
      </dgm:prSet>
      <dgm:spPr/>
    </dgm:pt>
    <dgm:pt modelId="{51F98EF6-5AEB-4C42-BD22-BB68ACD42912}" type="pres">
      <dgm:prSet presAssocID="{4B263E0C-E5A6-4805-A16D-B178F28A19FE}" presName="node" presStyleLbl="node1" presStyleIdx="0" presStyleCnt="2">
        <dgm:presLayoutVars>
          <dgm:bulletEnabled val="1"/>
        </dgm:presLayoutVars>
      </dgm:prSet>
      <dgm:spPr/>
    </dgm:pt>
    <dgm:pt modelId="{90282FB5-964B-4EAE-84B6-71875C6E801D}" type="pres">
      <dgm:prSet presAssocID="{29FDE978-C053-46E3-B078-54517ABC2ECA}" presName="sibTrans" presStyleLbl="sibTrans2D1" presStyleIdx="0" presStyleCnt="1"/>
      <dgm:spPr/>
    </dgm:pt>
    <dgm:pt modelId="{F6118337-5340-4B7B-8F27-2BEF37A67691}" type="pres">
      <dgm:prSet presAssocID="{29FDE978-C053-46E3-B078-54517ABC2ECA}" presName="connectorText" presStyleLbl="sibTrans2D1" presStyleIdx="0" presStyleCnt="1"/>
      <dgm:spPr/>
    </dgm:pt>
    <dgm:pt modelId="{47EC8F5F-3B10-41AF-9181-6791C0295007}" type="pres">
      <dgm:prSet presAssocID="{F0D36B7F-E72B-48C7-955C-BA1C1A394EE0}" presName="node" presStyleLbl="node1" presStyleIdx="1" presStyleCnt="2">
        <dgm:presLayoutVars>
          <dgm:bulletEnabled val="1"/>
        </dgm:presLayoutVars>
      </dgm:prSet>
      <dgm:spPr/>
    </dgm:pt>
  </dgm:ptLst>
  <dgm:cxnLst>
    <dgm:cxn modelId="{75C7222C-7821-4021-B5F1-4E81552F25D4}" srcId="{9574F341-1561-46C9-82AE-B4881A2A18E5}" destId="{4B263E0C-E5A6-4805-A16D-B178F28A19FE}" srcOrd="0" destOrd="0" parTransId="{44081280-C69D-4466-BD2E-BB96F30DFECC}" sibTransId="{29FDE978-C053-46E3-B078-54517ABC2ECA}"/>
    <dgm:cxn modelId="{5068C837-9965-4ED3-880F-6161BDCF0997}" type="presOf" srcId="{9574F341-1561-46C9-82AE-B4881A2A18E5}" destId="{295DB0BC-392E-468E-9833-737C3EE44873}" srcOrd="0" destOrd="0" presId="urn:microsoft.com/office/officeart/2005/8/layout/process1"/>
    <dgm:cxn modelId="{7711265A-4817-4F23-B8D5-A46EF84DA765}" type="presOf" srcId="{29FDE978-C053-46E3-B078-54517ABC2ECA}" destId="{F6118337-5340-4B7B-8F27-2BEF37A67691}" srcOrd="1" destOrd="0" presId="urn:microsoft.com/office/officeart/2005/8/layout/process1"/>
    <dgm:cxn modelId="{97562A9C-9A20-420E-9AB3-FF852523C6B6}" srcId="{9574F341-1561-46C9-82AE-B4881A2A18E5}" destId="{F0D36B7F-E72B-48C7-955C-BA1C1A394EE0}" srcOrd="1" destOrd="0" parTransId="{92DDB0DC-6960-47E8-BC82-E7D77ECE2D5C}" sibTransId="{8767C793-63BB-49BC-8296-DCB75C2D5CA4}"/>
    <dgm:cxn modelId="{212BCAA6-6502-4E5C-892C-49C69EEFFA4C}" type="presOf" srcId="{F0D36B7F-E72B-48C7-955C-BA1C1A394EE0}" destId="{47EC8F5F-3B10-41AF-9181-6791C0295007}" srcOrd="0" destOrd="0" presId="urn:microsoft.com/office/officeart/2005/8/layout/process1"/>
    <dgm:cxn modelId="{2DF4FCA9-1A6D-4C40-B7EB-1C1B225A25B8}" type="presOf" srcId="{29FDE978-C053-46E3-B078-54517ABC2ECA}" destId="{90282FB5-964B-4EAE-84B6-71875C6E801D}" srcOrd="0" destOrd="0" presId="urn:microsoft.com/office/officeart/2005/8/layout/process1"/>
    <dgm:cxn modelId="{265519AF-751D-4EF4-900E-F8B86F9D391B}" type="presOf" srcId="{4B263E0C-E5A6-4805-A16D-B178F28A19FE}" destId="{51F98EF6-5AEB-4C42-BD22-BB68ACD42912}" srcOrd="0" destOrd="0" presId="urn:microsoft.com/office/officeart/2005/8/layout/process1"/>
    <dgm:cxn modelId="{48623745-4169-4BE4-858B-29D97A869F96}" type="presParOf" srcId="{295DB0BC-392E-468E-9833-737C3EE44873}" destId="{51F98EF6-5AEB-4C42-BD22-BB68ACD42912}" srcOrd="0" destOrd="0" presId="urn:microsoft.com/office/officeart/2005/8/layout/process1"/>
    <dgm:cxn modelId="{09E6553F-8903-49E0-813B-4A742256ADEC}" type="presParOf" srcId="{295DB0BC-392E-468E-9833-737C3EE44873}" destId="{90282FB5-964B-4EAE-84B6-71875C6E801D}" srcOrd="1" destOrd="0" presId="urn:microsoft.com/office/officeart/2005/8/layout/process1"/>
    <dgm:cxn modelId="{6C0BF7F9-5CA6-47C0-ADA9-BB70779974E5}" type="presParOf" srcId="{90282FB5-964B-4EAE-84B6-71875C6E801D}" destId="{F6118337-5340-4B7B-8F27-2BEF37A67691}" srcOrd="0" destOrd="0" presId="urn:microsoft.com/office/officeart/2005/8/layout/process1"/>
    <dgm:cxn modelId="{4CA6A7EA-C99C-49DF-85B9-805E5D591B42}" type="presParOf" srcId="{295DB0BC-392E-468E-9833-737C3EE44873}" destId="{47EC8F5F-3B10-41AF-9181-6791C0295007}" srcOrd="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4AD54655-B95B-4661-8040-E0016F3B0F28}" type="doc">
      <dgm:prSet loTypeId="urn:microsoft.com/office/officeart/2008/layout/LinedList" loCatId="list" qsTypeId="urn:microsoft.com/office/officeart/2005/8/quickstyle/simple2" qsCatId="simple" csTypeId="urn:microsoft.com/office/officeart/2005/8/colors/colorful5" csCatId="colorful"/>
      <dgm:spPr/>
      <dgm:t>
        <a:bodyPr/>
        <a:lstStyle/>
        <a:p>
          <a:endParaRPr lang="en-US"/>
        </a:p>
      </dgm:t>
    </dgm:pt>
    <dgm:pt modelId="{DBE76CA9-B5B4-4A34-90AD-2205945598DD}">
      <dgm:prSet custT="1"/>
      <dgm:spPr/>
      <dgm:t>
        <a:bodyPr/>
        <a:lstStyle/>
        <a:p>
          <a:r>
            <a:rPr lang="uk-UA" sz="1800" b="1" i="1" dirty="0">
              <a:effectLst>
                <a:outerShdw blurRad="38100" dist="38100" dir="2700000" algn="tl">
                  <a:srgbClr val="000000">
                    <a:alpha val="43137"/>
                  </a:srgbClr>
                </a:outerShdw>
              </a:effectLst>
              <a:latin typeface="Bookman Old Style" panose="02050604050505020204" pitchFamily="18" charset="0"/>
            </a:rPr>
            <a:t>Треті особи, які не заявляють самостійних вимог, мають процесуальні права та обов’язки, встановлені статтею 42 ГПК (ч. 5 ст. 50)</a:t>
          </a:r>
          <a:endParaRPr lang="en-US" sz="1800" dirty="0">
            <a:effectLst>
              <a:outerShdw blurRad="38100" dist="38100" dir="2700000" algn="tl">
                <a:srgbClr val="000000">
                  <a:alpha val="43137"/>
                </a:srgbClr>
              </a:outerShdw>
            </a:effectLst>
            <a:latin typeface="Bookman Old Style" panose="02050604050505020204" pitchFamily="18" charset="0"/>
          </a:endParaRPr>
        </a:p>
      </dgm:t>
    </dgm:pt>
    <dgm:pt modelId="{F7989CCF-1770-4AAF-8F4E-9B9AB8861340}" type="parTrans" cxnId="{4CFFF14C-3771-4859-B243-1C9C97812A97}">
      <dgm:prSet/>
      <dgm:spPr/>
      <dgm:t>
        <a:bodyPr/>
        <a:lstStyle/>
        <a:p>
          <a:endParaRPr lang="en-US" sz="1600">
            <a:effectLst>
              <a:outerShdw blurRad="38100" dist="38100" dir="2700000" algn="tl">
                <a:srgbClr val="000000">
                  <a:alpha val="43137"/>
                </a:srgbClr>
              </a:outerShdw>
            </a:effectLst>
            <a:latin typeface="Bookman Old Style" panose="02050604050505020204" pitchFamily="18" charset="0"/>
          </a:endParaRPr>
        </a:p>
      </dgm:t>
    </dgm:pt>
    <dgm:pt modelId="{1E20699D-372D-4A02-9BE8-ECDA69DBAA97}" type="sibTrans" cxnId="{4CFFF14C-3771-4859-B243-1C9C97812A97}">
      <dgm:prSet/>
      <dgm:spPr/>
      <dgm:t>
        <a:bodyPr/>
        <a:lstStyle/>
        <a:p>
          <a:endParaRPr lang="en-US" sz="1600">
            <a:effectLst>
              <a:outerShdw blurRad="38100" dist="38100" dir="2700000" algn="tl">
                <a:srgbClr val="000000">
                  <a:alpha val="43137"/>
                </a:srgbClr>
              </a:outerShdw>
            </a:effectLst>
            <a:latin typeface="Bookman Old Style" panose="02050604050505020204" pitchFamily="18" charset="0"/>
          </a:endParaRPr>
        </a:p>
      </dgm:t>
    </dgm:pt>
    <dgm:pt modelId="{D8EDDD83-8CF0-4AD0-9CDF-90D803664183}">
      <dgm:prSet custT="1"/>
      <dgm:spPr/>
      <dgm:t>
        <a:bodyPr/>
        <a:lstStyle/>
        <a:p>
          <a:r>
            <a:rPr lang="uk-UA" sz="1800">
              <a:effectLst>
                <a:outerShdw blurRad="38100" dist="38100" dir="2700000" algn="tl">
                  <a:srgbClr val="000000">
                    <a:alpha val="43137"/>
                  </a:srgbClr>
                </a:outerShdw>
              </a:effectLst>
              <a:latin typeface="Bookman Old Style" panose="02050604050505020204" pitchFamily="18" charset="0"/>
            </a:rPr>
            <a:t>Вступ у справу третьої особи, яка не заявляє самостійних вимог щодо предмета спору, не тягне за собою розгляду справи спочатку.</a:t>
          </a:r>
          <a:endParaRPr lang="en-US" sz="1800">
            <a:effectLst>
              <a:outerShdw blurRad="38100" dist="38100" dir="2700000" algn="tl">
                <a:srgbClr val="000000">
                  <a:alpha val="43137"/>
                </a:srgbClr>
              </a:outerShdw>
            </a:effectLst>
            <a:latin typeface="Bookman Old Style" panose="02050604050505020204" pitchFamily="18" charset="0"/>
          </a:endParaRPr>
        </a:p>
      </dgm:t>
    </dgm:pt>
    <dgm:pt modelId="{254E8B6E-70E9-417E-85A1-20808ED485F1}" type="parTrans" cxnId="{6F438172-5659-4E25-B1FD-1F7A65766E21}">
      <dgm:prSet/>
      <dgm:spPr/>
      <dgm:t>
        <a:bodyPr/>
        <a:lstStyle/>
        <a:p>
          <a:endParaRPr lang="en-US" sz="1600">
            <a:effectLst>
              <a:outerShdw blurRad="38100" dist="38100" dir="2700000" algn="tl">
                <a:srgbClr val="000000">
                  <a:alpha val="43137"/>
                </a:srgbClr>
              </a:outerShdw>
            </a:effectLst>
            <a:latin typeface="Bookman Old Style" panose="02050604050505020204" pitchFamily="18" charset="0"/>
          </a:endParaRPr>
        </a:p>
      </dgm:t>
    </dgm:pt>
    <dgm:pt modelId="{91079FF8-4FC7-44F3-B68A-B07CC898EBF1}" type="sibTrans" cxnId="{6F438172-5659-4E25-B1FD-1F7A65766E21}">
      <dgm:prSet/>
      <dgm:spPr/>
      <dgm:t>
        <a:bodyPr/>
        <a:lstStyle/>
        <a:p>
          <a:endParaRPr lang="en-US" sz="1600">
            <a:effectLst>
              <a:outerShdw blurRad="38100" dist="38100" dir="2700000" algn="tl">
                <a:srgbClr val="000000">
                  <a:alpha val="43137"/>
                </a:srgbClr>
              </a:outerShdw>
            </a:effectLst>
            <a:latin typeface="Bookman Old Style" panose="02050604050505020204" pitchFamily="18" charset="0"/>
          </a:endParaRPr>
        </a:p>
      </dgm:t>
    </dgm:pt>
    <dgm:pt modelId="{DAE87952-5252-4BF4-A9D7-A3D8F171D8DB}">
      <dgm:prSet custT="1"/>
      <dgm:spPr/>
      <dgm:t>
        <a:bodyPr/>
        <a:lstStyle/>
        <a:p>
          <a:r>
            <a:rPr lang="uk-UA" sz="1800">
              <a:effectLst>
                <a:outerShdw blurRad="38100" dist="38100" dir="2700000" algn="tl">
                  <a:srgbClr val="000000">
                    <a:alpha val="43137"/>
                  </a:srgbClr>
                </a:outerShdw>
              </a:effectLst>
              <a:latin typeface="Bookman Old Style" panose="02050604050505020204" pitchFamily="18" charset="0"/>
            </a:rPr>
            <a:t>Вивчаючи  дане питання слід звернутись до </a:t>
          </a:r>
          <a:r>
            <a:rPr lang="uk-UA" sz="1800" b="1" i="1">
              <a:effectLst>
                <a:outerShdw blurRad="38100" dist="38100" dir="2700000" algn="tl">
                  <a:srgbClr val="000000">
                    <a:alpha val="43137"/>
                  </a:srgbClr>
                </a:outerShdw>
              </a:effectLst>
              <a:latin typeface="Bookman Old Style" panose="02050604050505020204" pitchFamily="18" charset="0"/>
            </a:rPr>
            <a:t>постанови Пленуму ВГСУ «Про деякі питання практики застосування Господарського процесуального кодексу України судами першої інстанції» №18 від 26.11.2011.</a:t>
          </a:r>
          <a:endParaRPr lang="en-US" sz="1800">
            <a:effectLst>
              <a:outerShdw blurRad="38100" dist="38100" dir="2700000" algn="tl">
                <a:srgbClr val="000000">
                  <a:alpha val="43137"/>
                </a:srgbClr>
              </a:outerShdw>
            </a:effectLst>
            <a:latin typeface="Bookman Old Style" panose="02050604050505020204" pitchFamily="18" charset="0"/>
          </a:endParaRPr>
        </a:p>
      </dgm:t>
    </dgm:pt>
    <dgm:pt modelId="{77E43C57-29D1-489E-9C63-C57CAF061994}" type="parTrans" cxnId="{04E033EE-D398-4ED7-BBB5-842FA118AD9D}">
      <dgm:prSet/>
      <dgm:spPr/>
      <dgm:t>
        <a:bodyPr/>
        <a:lstStyle/>
        <a:p>
          <a:endParaRPr lang="en-US" sz="1600">
            <a:effectLst>
              <a:outerShdw blurRad="38100" dist="38100" dir="2700000" algn="tl">
                <a:srgbClr val="000000">
                  <a:alpha val="43137"/>
                </a:srgbClr>
              </a:outerShdw>
            </a:effectLst>
            <a:latin typeface="Bookman Old Style" panose="02050604050505020204" pitchFamily="18" charset="0"/>
          </a:endParaRPr>
        </a:p>
      </dgm:t>
    </dgm:pt>
    <dgm:pt modelId="{6EC84818-9FF5-4D16-AA86-720259FD9EAE}" type="sibTrans" cxnId="{04E033EE-D398-4ED7-BBB5-842FA118AD9D}">
      <dgm:prSet/>
      <dgm:spPr/>
      <dgm:t>
        <a:bodyPr/>
        <a:lstStyle/>
        <a:p>
          <a:endParaRPr lang="en-US" sz="1600">
            <a:effectLst>
              <a:outerShdw blurRad="38100" dist="38100" dir="2700000" algn="tl">
                <a:srgbClr val="000000">
                  <a:alpha val="43137"/>
                </a:srgbClr>
              </a:outerShdw>
            </a:effectLst>
            <a:latin typeface="Bookman Old Style" panose="02050604050505020204" pitchFamily="18" charset="0"/>
          </a:endParaRPr>
        </a:p>
      </dgm:t>
    </dgm:pt>
    <dgm:pt modelId="{24139325-6202-4D79-AB09-21BBEA569A8C}" type="pres">
      <dgm:prSet presAssocID="{4AD54655-B95B-4661-8040-E0016F3B0F28}" presName="vert0" presStyleCnt="0">
        <dgm:presLayoutVars>
          <dgm:dir/>
          <dgm:animOne val="branch"/>
          <dgm:animLvl val="lvl"/>
        </dgm:presLayoutVars>
      </dgm:prSet>
      <dgm:spPr/>
    </dgm:pt>
    <dgm:pt modelId="{B70C6CA1-C025-4DE8-A962-FE7C3A98BBF0}" type="pres">
      <dgm:prSet presAssocID="{DBE76CA9-B5B4-4A34-90AD-2205945598DD}" presName="thickLine" presStyleLbl="alignNode1" presStyleIdx="0" presStyleCnt="3"/>
      <dgm:spPr/>
    </dgm:pt>
    <dgm:pt modelId="{C05B0193-C473-4F00-BBE2-C2D0592F02A3}" type="pres">
      <dgm:prSet presAssocID="{DBE76CA9-B5B4-4A34-90AD-2205945598DD}" presName="horz1" presStyleCnt="0"/>
      <dgm:spPr/>
    </dgm:pt>
    <dgm:pt modelId="{17657459-B8A8-4B47-9F02-BEA00749850A}" type="pres">
      <dgm:prSet presAssocID="{DBE76CA9-B5B4-4A34-90AD-2205945598DD}" presName="tx1" presStyleLbl="revTx" presStyleIdx="0" presStyleCnt="3"/>
      <dgm:spPr/>
    </dgm:pt>
    <dgm:pt modelId="{1DEF6B11-BCDD-4DBC-A00A-DC5E101E894E}" type="pres">
      <dgm:prSet presAssocID="{DBE76CA9-B5B4-4A34-90AD-2205945598DD}" presName="vert1" presStyleCnt="0"/>
      <dgm:spPr/>
    </dgm:pt>
    <dgm:pt modelId="{52E6DAE9-A505-4BB4-A943-508E597BA89A}" type="pres">
      <dgm:prSet presAssocID="{D8EDDD83-8CF0-4AD0-9CDF-90D803664183}" presName="thickLine" presStyleLbl="alignNode1" presStyleIdx="1" presStyleCnt="3"/>
      <dgm:spPr/>
    </dgm:pt>
    <dgm:pt modelId="{2790E489-481C-42E9-9D89-AD0ACEA2D299}" type="pres">
      <dgm:prSet presAssocID="{D8EDDD83-8CF0-4AD0-9CDF-90D803664183}" presName="horz1" presStyleCnt="0"/>
      <dgm:spPr/>
    </dgm:pt>
    <dgm:pt modelId="{93CD7D35-A477-4794-9A17-1D0C91D3B80F}" type="pres">
      <dgm:prSet presAssocID="{D8EDDD83-8CF0-4AD0-9CDF-90D803664183}" presName="tx1" presStyleLbl="revTx" presStyleIdx="1" presStyleCnt="3"/>
      <dgm:spPr/>
    </dgm:pt>
    <dgm:pt modelId="{D3145830-742A-48EE-9D6B-313464A816F6}" type="pres">
      <dgm:prSet presAssocID="{D8EDDD83-8CF0-4AD0-9CDF-90D803664183}" presName="vert1" presStyleCnt="0"/>
      <dgm:spPr/>
    </dgm:pt>
    <dgm:pt modelId="{9AF35277-60E7-4CCB-9695-2572859CD231}" type="pres">
      <dgm:prSet presAssocID="{DAE87952-5252-4BF4-A9D7-A3D8F171D8DB}" presName="thickLine" presStyleLbl="alignNode1" presStyleIdx="2" presStyleCnt="3"/>
      <dgm:spPr/>
    </dgm:pt>
    <dgm:pt modelId="{8FC0D604-A436-4E06-84C8-DB3D56C44F67}" type="pres">
      <dgm:prSet presAssocID="{DAE87952-5252-4BF4-A9D7-A3D8F171D8DB}" presName="horz1" presStyleCnt="0"/>
      <dgm:spPr/>
    </dgm:pt>
    <dgm:pt modelId="{3714ECB5-9F08-4F34-A926-176D32D1D58A}" type="pres">
      <dgm:prSet presAssocID="{DAE87952-5252-4BF4-A9D7-A3D8F171D8DB}" presName="tx1" presStyleLbl="revTx" presStyleIdx="2" presStyleCnt="3"/>
      <dgm:spPr/>
    </dgm:pt>
    <dgm:pt modelId="{C44EC87F-D902-4A18-B68F-FD2D00CF5C58}" type="pres">
      <dgm:prSet presAssocID="{DAE87952-5252-4BF4-A9D7-A3D8F171D8DB}" presName="vert1" presStyleCnt="0"/>
      <dgm:spPr/>
    </dgm:pt>
  </dgm:ptLst>
  <dgm:cxnLst>
    <dgm:cxn modelId="{42B6510E-4575-47C1-85EF-10D5FD33BC20}" type="presOf" srcId="{DBE76CA9-B5B4-4A34-90AD-2205945598DD}" destId="{17657459-B8A8-4B47-9F02-BEA00749850A}" srcOrd="0" destOrd="0" presId="urn:microsoft.com/office/officeart/2008/layout/LinedList"/>
    <dgm:cxn modelId="{4CFFF14C-3771-4859-B243-1C9C97812A97}" srcId="{4AD54655-B95B-4661-8040-E0016F3B0F28}" destId="{DBE76CA9-B5B4-4A34-90AD-2205945598DD}" srcOrd="0" destOrd="0" parTransId="{F7989CCF-1770-4AAF-8F4E-9B9AB8861340}" sibTransId="{1E20699D-372D-4A02-9BE8-ECDA69DBAA97}"/>
    <dgm:cxn modelId="{6F438172-5659-4E25-B1FD-1F7A65766E21}" srcId="{4AD54655-B95B-4661-8040-E0016F3B0F28}" destId="{D8EDDD83-8CF0-4AD0-9CDF-90D803664183}" srcOrd="1" destOrd="0" parTransId="{254E8B6E-70E9-417E-85A1-20808ED485F1}" sibTransId="{91079FF8-4FC7-44F3-B68A-B07CC898EBF1}"/>
    <dgm:cxn modelId="{D74DA558-0B91-4535-9497-E147130F4198}" type="presOf" srcId="{DAE87952-5252-4BF4-A9D7-A3D8F171D8DB}" destId="{3714ECB5-9F08-4F34-A926-176D32D1D58A}" srcOrd="0" destOrd="0" presId="urn:microsoft.com/office/officeart/2008/layout/LinedList"/>
    <dgm:cxn modelId="{335A1697-EA66-4410-A74F-E1D09247A0E6}" type="presOf" srcId="{D8EDDD83-8CF0-4AD0-9CDF-90D803664183}" destId="{93CD7D35-A477-4794-9A17-1D0C91D3B80F}" srcOrd="0" destOrd="0" presId="urn:microsoft.com/office/officeart/2008/layout/LinedList"/>
    <dgm:cxn modelId="{B50E1DA0-A547-4C82-9094-D99799DD53ED}" type="presOf" srcId="{4AD54655-B95B-4661-8040-E0016F3B0F28}" destId="{24139325-6202-4D79-AB09-21BBEA569A8C}" srcOrd="0" destOrd="0" presId="urn:microsoft.com/office/officeart/2008/layout/LinedList"/>
    <dgm:cxn modelId="{04E033EE-D398-4ED7-BBB5-842FA118AD9D}" srcId="{4AD54655-B95B-4661-8040-E0016F3B0F28}" destId="{DAE87952-5252-4BF4-A9D7-A3D8F171D8DB}" srcOrd="2" destOrd="0" parTransId="{77E43C57-29D1-489E-9C63-C57CAF061994}" sibTransId="{6EC84818-9FF5-4D16-AA86-720259FD9EAE}"/>
    <dgm:cxn modelId="{35C9C575-5352-4EB5-B0B6-5DD57A482C29}" type="presParOf" srcId="{24139325-6202-4D79-AB09-21BBEA569A8C}" destId="{B70C6CA1-C025-4DE8-A962-FE7C3A98BBF0}" srcOrd="0" destOrd="0" presId="urn:microsoft.com/office/officeart/2008/layout/LinedList"/>
    <dgm:cxn modelId="{649D41E3-CEBE-4F06-A5F7-24F2C1D30B87}" type="presParOf" srcId="{24139325-6202-4D79-AB09-21BBEA569A8C}" destId="{C05B0193-C473-4F00-BBE2-C2D0592F02A3}" srcOrd="1" destOrd="0" presId="urn:microsoft.com/office/officeart/2008/layout/LinedList"/>
    <dgm:cxn modelId="{B1B99B6F-078A-4AA6-BE1A-26E8547AAA2A}" type="presParOf" srcId="{C05B0193-C473-4F00-BBE2-C2D0592F02A3}" destId="{17657459-B8A8-4B47-9F02-BEA00749850A}" srcOrd="0" destOrd="0" presId="urn:microsoft.com/office/officeart/2008/layout/LinedList"/>
    <dgm:cxn modelId="{418BAE79-5E37-4A32-B4A2-1CAFE307F1B2}" type="presParOf" srcId="{C05B0193-C473-4F00-BBE2-C2D0592F02A3}" destId="{1DEF6B11-BCDD-4DBC-A00A-DC5E101E894E}" srcOrd="1" destOrd="0" presId="urn:microsoft.com/office/officeart/2008/layout/LinedList"/>
    <dgm:cxn modelId="{69728565-C009-4F77-BD25-BC73A624DF37}" type="presParOf" srcId="{24139325-6202-4D79-AB09-21BBEA569A8C}" destId="{52E6DAE9-A505-4BB4-A943-508E597BA89A}" srcOrd="2" destOrd="0" presId="urn:microsoft.com/office/officeart/2008/layout/LinedList"/>
    <dgm:cxn modelId="{3A33EE34-216A-4D8B-8DAB-AD1CC0410DC7}" type="presParOf" srcId="{24139325-6202-4D79-AB09-21BBEA569A8C}" destId="{2790E489-481C-42E9-9D89-AD0ACEA2D299}" srcOrd="3" destOrd="0" presId="urn:microsoft.com/office/officeart/2008/layout/LinedList"/>
    <dgm:cxn modelId="{C0F51BA3-152A-4903-8E16-7EDCEE99338F}" type="presParOf" srcId="{2790E489-481C-42E9-9D89-AD0ACEA2D299}" destId="{93CD7D35-A477-4794-9A17-1D0C91D3B80F}" srcOrd="0" destOrd="0" presId="urn:microsoft.com/office/officeart/2008/layout/LinedList"/>
    <dgm:cxn modelId="{83CB989D-E449-433A-99DF-CD67CF8428F3}" type="presParOf" srcId="{2790E489-481C-42E9-9D89-AD0ACEA2D299}" destId="{D3145830-742A-48EE-9D6B-313464A816F6}" srcOrd="1" destOrd="0" presId="urn:microsoft.com/office/officeart/2008/layout/LinedList"/>
    <dgm:cxn modelId="{9452F162-6E65-4327-9EEC-4147C1C02F31}" type="presParOf" srcId="{24139325-6202-4D79-AB09-21BBEA569A8C}" destId="{9AF35277-60E7-4CCB-9695-2572859CD231}" srcOrd="4" destOrd="0" presId="urn:microsoft.com/office/officeart/2008/layout/LinedList"/>
    <dgm:cxn modelId="{B83B8341-DEF0-489D-9826-722B4CB63568}" type="presParOf" srcId="{24139325-6202-4D79-AB09-21BBEA569A8C}" destId="{8FC0D604-A436-4E06-84C8-DB3D56C44F67}" srcOrd="5" destOrd="0" presId="urn:microsoft.com/office/officeart/2008/layout/LinedList"/>
    <dgm:cxn modelId="{2105E1F0-ED07-4B9E-A1BC-09F619536974}" type="presParOf" srcId="{8FC0D604-A436-4E06-84C8-DB3D56C44F67}" destId="{3714ECB5-9F08-4F34-A926-176D32D1D58A}" srcOrd="0" destOrd="0" presId="urn:microsoft.com/office/officeart/2008/layout/LinedList"/>
    <dgm:cxn modelId="{27253B33-DA84-491F-9B24-B883F6C1F56F}" type="presParOf" srcId="{8FC0D604-A436-4E06-84C8-DB3D56C44F67}" destId="{C44EC87F-D902-4A18-B68F-FD2D00CF5C58}"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824E696D-DF9E-470D-8F76-B0A49AFFEFC1}" type="doc">
      <dgm:prSet loTypeId="urn:microsoft.com/office/officeart/2005/8/layout/vList2" loCatId="list" qsTypeId="urn:microsoft.com/office/officeart/2005/8/quickstyle/simple3" qsCatId="simple" csTypeId="urn:microsoft.com/office/officeart/2005/8/colors/colorful3" csCatId="colorful"/>
      <dgm:spPr/>
      <dgm:t>
        <a:bodyPr/>
        <a:lstStyle/>
        <a:p>
          <a:endParaRPr lang="en-US"/>
        </a:p>
      </dgm:t>
    </dgm:pt>
    <dgm:pt modelId="{6F33488F-1609-4102-8173-F4818574A6F2}">
      <dgm:prSet/>
      <dgm:spPr/>
      <dgm:t>
        <a:bodyPr/>
        <a:lstStyle/>
        <a:p>
          <a:r>
            <a:rPr lang="uk-UA">
              <a:latin typeface="Bookman Old Style" panose="02050604050505020204" pitchFamily="18" charset="0"/>
            </a:rPr>
            <a:t>У разі вибуття одного із учасників судового процесу, закон передбачає його заміну правонаступником, стаття 52 ГПК визнає як процесуальне правонаступництво.  </a:t>
          </a:r>
          <a:r>
            <a:rPr lang="uk-UA" b="1">
              <a:latin typeface="Bookman Old Style" panose="02050604050505020204" pitchFamily="18" charset="0"/>
            </a:rPr>
            <a:t>Процесуальне правонаступництво</a:t>
          </a:r>
          <a:r>
            <a:rPr lang="uk-UA">
              <a:latin typeface="Bookman Old Style" panose="02050604050505020204" pitchFamily="18" charset="0"/>
            </a:rPr>
            <a:t> – це заміна учасника справи, який у зв’язку із поважними причинами вибув з судового процесу, іншою особою.  </a:t>
          </a:r>
          <a:endParaRPr lang="en-US">
            <a:latin typeface="Bookman Old Style" panose="02050604050505020204" pitchFamily="18" charset="0"/>
          </a:endParaRPr>
        </a:p>
      </dgm:t>
    </dgm:pt>
    <dgm:pt modelId="{DC529A36-F741-4674-B915-25CB8D5E3941}" type="parTrans" cxnId="{CF80B306-5EFB-4578-94D4-541E930A9E83}">
      <dgm:prSet/>
      <dgm:spPr/>
      <dgm:t>
        <a:bodyPr/>
        <a:lstStyle/>
        <a:p>
          <a:endParaRPr lang="en-US"/>
        </a:p>
      </dgm:t>
    </dgm:pt>
    <dgm:pt modelId="{5BD1E647-DD98-4338-B5A6-14F6CA8EEFFF}" type="sibTrans" cxnId="{CF80B306-5EFB-4578-94D4-541E930A9E83}">
      <dgm:prSet/>
      <dgm:spPr/>
      <dgm:t>
        <a:bodyPr/>
        <a:lstStyle/>
        <a:p>
          <a:endParaRPr lang="en-US"/>
        </a:p>
      </dgm:t>
    </dgm:pt>
    <dgm:pt modelId="{71A4650A-3257-4D85-8307-1A0703997E00}">
      <dgm:prSet/>
      <dgm:spPr/>
      <dgm:t>
        <a:bodyPr/>
        <a:lstStyle/>
        <a:p>
          <a:r>
            <a:rPr lang="uk-UA">
              <a:latin typeface="Bookman Old Style" panose="02050604050505020204" pitchFamily="18" charset="0"/>
            </a:rPr>
            <a:t>За певних обставин, згідно частини першої </a:t>
          </a:r>
          <a:r>
            <a:rPr lang="uk-UA" b="1">
              <a:latin typeface="Bookman Old Style" panose="02050604050505020204" pitchFamily="18" charset="0"/>
            </a:rPr>
            <a:t>статті 53 ГПК</a:t>
          </a:r>
          <a:r>
            <a:rPr lang="uk-UA">
              <a:latin typeface="Bookman Old Style" panose="02050604050505020204" pitchFamily="18" charset="0"/>
            </a:rPr>
            <a:t>, у випадках, встановлених законом, органи державної влади, органи місцевого самоврядування, фізичні та юридичні особи можуть звертатися до суду в інтересах інших осіб, державних чи суспільних інтересах та брати участь у цих справах. </a:t>
          </a:r>
          <a:endParaRPr lang="en-US">
            <a:latin typeface="Bookman Old Style" panose="02050604050505020204" pitchFamily="18" charset="0"/>
          </a:endParaRPr>
        </a:p>
      </dgm:t>
    </dgm:pt>
    <dgm:pt modelId="{CF8D76BE-8FFC-47C2-8F42-B0AB41717900}" type="parTrans" cxnId="{82CB6148-07D4-4562-9A8E-0BB18C8CC732}">
      <dgm:prSet/>
      <dgm:spPr/>
      <dgm:t>
        <a:bodyPr/>
        <a:lstStyle/>
        <a:p>
          <a:endParaRPr lang="en-US"/>
        </a:p>
      </dgm:t>
    </dgm:pt>
    <dgm:pt modelId="{ACF39E90-2D73-43A7-A436-18C8422445A8}" type="sibTrans" cxnId="{82CB6148-07D4-4562-9A8E-0BB18C8CC732}">
      <dgm:prSet/>
      <dgm:spPr/>
      <dgm:t>
        <a:bodyPr/>
        <a:lstStyle/>
        <a:p>
          <a:endParaRPr lang="en-US"/>
        </a:p>
      </dgm:t>
    </dgm:pt>
    <dgm:pt modelId="{401F70C8-207B-4460-ABCF-23C27DE0D7E4}" type="pres">
      <dgm:prSet presAssocID="{824E696D-DF9E-470D-8F76-B0A49AFFEFC1}" presName="linear" presStyleCnt="0">
        <dgm:presLayoutVars>
          <dgm:animLvl val="lvl"/>
          <dgm:resizeHandles val="exact"/>
        </dgm:presLayoutVars>
      </dgm:prSet>
      <dgm:spPr/>
    </dgm:pt>
    <dgm:pt modelId="{05C36EBD-F33D-4308-A337-7086BC222934}" type="pres">
      <dgm:prSet presAssocID="{6F33488F-1609-4102-8173-F4818574A6F2}" presName="parentText" presStyleLbl="node1" presStyleIdx="0" presStyleCnt="2" custLinFactY="-5163" custLinFactNeighborY="-100000">
        <dgm:presLayoutVars>
          <dgm:chMax val="0"/>
          <dgm:bulletEnabled val="1"/>
        </dgm:presLayoutVars>
      </dgm:prSet>
      <dgm:spPr/>
    </dgm:pt>
    <dgm:pt modelId="{A0DA0831-7857-4D04-89C8-66CFFE8EAA8A}" type="pres">
      <dgm:prSet presAssocID="{5BD1E647-DD98-4338-B5A6-14F6CA8EEFFF}" presName="spacer" presStyleCnt="0"/>
      <dgm:spPr/>
    </dgm:pt>
    <dgm:pt modelId="{3E1E73F4-F282-4DA2-AE40-DACC2DC56C66}" type="pres">
      <dgm:prSet presAssocID="{71A4650A-3257-4D85-8307-1A0703997E00}" presName="parentText" presStyleLbl="node1" presStyleIdx="1" presStyleCnt="2">
        <dgm:presLayoutVars>
          <dgm:chMax val="0"/>
          <dgm:bulletEnabled val="1"/>
        </dgm:presLayoutVars>
      </dgm:prSet>
      <dgm:spPr/>
    </dgm:pt>
  </dgm:ptLst>
  <dgm:cxnLst>
    <dgm:cxn modelId="{CF80B306-5EFB-4578-94D4-541E930A9E83}" srcId="{824E696D-DF9E-470D-8F76-B0A49AFFEFC1}" destId="{6F33488F-1609-4102-8173-F4818574A6F2}" srcOrd="0" destOrd="0" parTransId="{DC529A36-F741-4674-B915-25CB8D5E3941}" sibTransId="{5BD1E647-DD98-4338-B5A6-14F6CA8EEFFF}"/>
    <dgm:cxn modelId="{38826B5D-3176-4565-9A32-290305FEB149}" type="presOf" srcId="{71A4650A-3257-4D85-8307-1A0703997E00}" destId="{3E1E73F4-F282-4DA2-AE40-DACC2DC56C66}" srcOrd="0" destOrd="0" presId="urn:microsoft.com/office/officeart/2005/8/layout/vList2"/>
    <dgm:cxn modelId="{82CB6148-07D4-4562-9A8E-0BB18C8CC732}" srcId="{824E696D-DF9E-470D-8F76-B0A49AFFEFC1}" destId="{71A4650A-3257-4D85-8307-1A0703997E00}" srcOrd="1" destOrd="0" parTransId="{CF8D76BE-8FFC-47C2-8F42-B0AB41717900}" sibTransId="{ACF39E90-2D73-43A7-A436-18C8422445A8}"/>
    <dgm:cxn modelId="{F9A82CC2-ABDB-49A9-9500-9F1264ACD380}" type="presOf" srcId="{6F33488F-1609-4102-8173-F4818574A6F2}" destId="{05C36EBD-F33D-4308-A337-7086BC222934}" srcOrd="0" destOrd="0" presId="urn:microsoft.com/office/officeart/2005/8/layout/vList2"/>
    <dgm:cxn modelId="{30CE9DF4-5AFC-4966-8F05-DAA0B60F6271}" type="presOf" srcId="{824E696D-DF9E-470D-8F76-B0A49AFFEFC1}" destId="{401F70C8-207B-4460-ABCF-23C27DE0D7E4}" srcOrd="0" destOrd="0" presId="urn:microsoft.com/office/officeart/2005/8/layout/vList2"/>
    <dgm:cxn modelId="{949554BB-D2C4-431B-823D-16C197B07FDD}" type="presParOf" srcId="{401F70C8-207B-4460-ABCF-23C27DE0D7E4}" destId="{05C36EBD-F33D-4308-A337-7086BC222934}" srcOrd="0" destOrd="0" presId="urn:microsoft.com/office/officeart/2005/8/layout/vList2"/>
    <dgm:cxn modelId="{2E186847-4920-4A61-BA9F-834B136076E8}" type="presParOf" srcId="{401F70C8-207B-4460-ABCF-23C27DE0D7E4}" destId="{A0DA0831-7857-4D04-89C8-66CFFE8EAA8A}" srcOrd="1" destOrd="0" presId="urn:microsoft.com/office/officeart/2005/8/layout/vList2"/>
    <dgm:cxn modelId="{B185A318-9CAE-4955-98C0-BBC2A5BE7BF9}" type="presParOf" srcId="{401F70C8-207B-4460-ABCF-23C27DE0D7E4}" destId="{3E1E73F4-F282-4DA2-AE40-DACC2DC56C66}"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502E56B3-3095-418F-8738-9FFCE42B4BD0}" type="doc">
      <dgm:prSet loTypeId="urn:microsoft.com/office/officeart/2005/8/layout/cycle8" loCatId="cycle" qsTypeId="urn:microsoft.com/office/officeart/2005/8/quickstyle/simple5" qsCatId="simple" csTypeId="urn:microsoft.com/office/officeart/2005/8/colors/colorful5" csCatId="colorful"/>
      <dgm:spPr/>
      <dgm:t>
        <a:bodyPr/>
        <a:lstStyle/>
        <a:p>
          <a:endParaRPr lang="en-US"/>
        </a:p>
      </dgm:t>
    </dgm:pt>
    <dgm:pt modelId="{165C7B43-F2EB-4944-860C-9D76B22FD278}">
      <dgm:prSet/>
      <dgm:spPr/>
      <dgm:t>
        <a:bodyPr/>
        <a:lstStyle/>
        <a:p>
          <a:r>
            <a:rPr lang="uk-UA"/>
            <a:t>♦ органів державної влади; </a:t>
          </a:r>
          <a:endParaRPr lang="en-US"/>
        </a:p>
      </dgm:t>
    </dgm:pt>
    <dgm:pt modelId="{E00E39BE-264F-470F-A9CA-0472DE41AFEC}" type="parTrans" cxnId="{E9719ED7-16F7-48BD-806D-316D8E64E216}">
      <dgm:prSet/>
      <dgm:spPr/>
      <dgm:t>
        <a:bodyPr/>
        <a:lstStyle/>
        <a:p>
          <a:endParaRPr lang="en-US"/>
        </a:p>
      </dgm:t>
    </dgm:pt>
    <dgm:pt modelId="{FA12DBEA-98D0-4E05-9E14-366A603E5497}" type="sibTrans" cxnId="{E9719ED7-16F7-48BD-806D-316D8E64E216}">
      <dgm:prSet/>
      <dgm:spPr/>
      <dgm:t>
        <a:bodyPr/>
        <a:lstStyle/>
        <a:p>
          <a:endParaRPr lang="en-US"/>
        </a:p>
      </dgm:t>
    </dgm:pt>
    <dgm:pt modelId="{F8097FCB-600A-4994-861A-83CE44F9E6D1}">
      <dgm:prSet/>
      <dgm:spPr/>
      <dgm:t>
        <a:bodyPr/>
        <a:lstStyle/>
        <a:p>
          <a:r>
            <a:rPr lang="uk-UA"/>
            <a:t>♦ органів місцевого самоврядування; </a:t>
          </a:r>
          <a:endParaRPr lang="en-US"/>
        </a:p>
      </dgm:t>
    </dgm:pt>
    <dgm:pt modelId="{1D60F6F7-D225-47B4-89AE-835044969F9F}" type="parTrans" cxnId="{AA7C683A-EF7C-4CB7-BB6F-5D6BF4D2634A}">
      <dgm:prSet/>
      <dgm:spPr/>
      <dgm:t>
        <a:bodyPr/>
        <a:lstStyle/>
        <a:p>
          <a:endParaRPr lang="en-US"/>
        </a:p>
      </dgm:t>
    </dgm:pt>
    <dgm:pt modelId="{D3316912-C9BE-43CA-90C4-7A5AF25080AB}" type="sibTrans" cxnId="{AA7C683A-EF7C-4CB7-BB6F-5D6BF4D2634A}">
      <dgm:prSet/>
      <dgm:spPr/>
      <dgm:t>
        <a:bodyPr/>
        <a:lstStyle/>
        <a:p>
          <a:endParaRPr lang="en-US"/>
        </a:p>
      </dgm:t>
    </dgm:pt>
    <dgm:pt modelId="{29B6AB90-B4C2-4EC4-9856-A6900C64D6AD}">
      <dgm:prSet/>
      <dgm:spPr/>
      <dgm:t>
        <a:bodyPr/>
        <a:lstStyle/>
        <a:p>
          <a:r>
            <a:rPr lang="uk-UA"/>
            <a:t>♦ прокурора; </a:t>
          </a:r>
          <a:endParaRPr lang="en-US"/>
        </a:p>
      </dgm:t>
    </dgm:pt>
    <dgm:pt modelId="{6BFFEDB0-7800-4057-9748-829775CFF8A9}" type="parTrans" cxnId="{7E0E08BF-F6AE-4A81-AB53-EE910077B811}">
      <dgm:prSet/>
      <dgm:spPr/>
      <dgm:t>
        <a:bodyPr/>
        <a:lstStyle/>
        <a:p>
          <a:endParaRPr lang="en-US"/>
        </a:p>
      </dgm:t>
    </dgm:pt>
    <dgm:pt modelId="{6525FCF0-3482-456B-891A-14D65302714D}" type="sibTrans" cxnId="{7E0E08BF-F6AE-4A81-AB53-EE910077B811}">
      <dgm:prSet/>
      <dgm:spPr/>
      <dgm:t>
        <a:bodyPr/>
        <a:lstStyle/>
        <a:p>
          <a:endParaRPr lang="en-US"/>
        </a:p>
      </dgm:t>
    </dgm:pt>
    <dgm:pt modelId="{4CFE392F-C9DC-4940-87AB-DAEA0D0C9091}">
      <dgm:prSet/>
      <dgm:spPr/>
      <dgm:t>
        <a:bodyPr/>
        <a:lstStyle/>
        <a:p>
          <a:r>
            <a:rPr lang="uk-UA"/>
            <a:t>♦ юридичних осіб; </a:t>
          </a:r>
          <a:endParaRPr lang="en-US"/>
        </a:p>
      </dgm:t>
    </dgm:pt>
    <dgm:pt modelId="{A0ADEC9B-78D5-4069-9A02-3BA2C535A686}" type="parTrans" cxnId="{35BD2E7A-CECF-4A90-977C-E6EFF3E82739}">
      <dgm:prSet/>
      <dgm:spPr/>
      <dgm:t>
        <a:bodyPr/>
        <a:lstStyle/>
        <a:p>
          <a:endParaRPr lang="en-US"/>
        </a:p>
      </dgm:t>
    </dgm:pt>
    <dgm:pt modelId="{9267C2C0-C9F1-449C-AEA9-A46C948158AF}" type="sibTrans" cxnId="{35BD2E7A-CECF-4A90-977C-E6EFF3E82739}">
      <dgm:prSet/>
      <dgm:spPr/>
      <dgm:t>
        <a:bodyPr/>
        <a:lstStyle/>
        <a:p>
          <a:endParaRPr lang="en-US"/>
        </a:p>
      </dgm:t>
    </dgm:pt>
    <dgm:pt modelId="{F8665904-E5CA-494B-ADBD-4C54031B2585}">
      <dgm:prSet/>
      <dgm:spPr/>
      <dgm:t>
        <a:bodyPr/>
        <a:lstStyle/>
        <a:p>
          <a:r>
            <a:rPr lang="uk-UA"/>
            <a:t>♦ фізичних осіб.</a:t>
          </a:r>
          <a:endParaRPr lang="en-US"/>
        </a:p>
      </dgm:t>
    </dgm:pt>
    <dgm:pt modelId="{0E088726-2EB7-4523-8CAE-3152C9C1F068}" type="parTrans" cxnId="{1BF24A12-2F47-47F0-A33A-036F1EA6487E}">
      <dgm:prSet/>
      <dgm:spPr/>
      <dgm:t>
        <a:bodyPr/>
        <a:lstStyle/>
        <a:p>
          <a:endParaRPr lang="en-US"/>
        </a:p>
      </dgm:t>
    </dgm:pt>
    <dgm:pt modelId="{E9FB519C-5CC4-48B9-ABA3-72652E3CBD59}" type="sibTrans" cxnId="{1BF24A12-2F47-47F0-A33A-036F1EA6487E}">
      <dgm:prSet/>
      <dgm:spPr/>
      <dgm:t>
        <a:bodyPr/>
        <a:lstStyle/>
        <a:p>
          <a:endParaRPr lang="en-US"/>
        </a:p>
      </dgm:t>
    </dgm:pt>
    <dgm:pt modelId="{9514E0EC-78E2-45C9-9452-14ED59F41DE8}" type="pres">
      <dgm:prSet presAssocID="{502E56B3-3095-418F-8738-9FFCE42B4BD0}" presName="compositeShape" presStyleCnt="0">
        <dgm:presLayoutVars>
          <dgm:chMax val="7"/>
          <dgm:dir/>
          <dgm:resizeHandles val="exact"/>
        </dgm:presLayoutVars>
      </dgm:prSet>
      <dgm:spPr/>
    </dgm:pt>
    <dgm:pt modelId="{E5872D5A-8790-4BD3-BBD4-A93C55DE94B7}" type="pres">
      <dgm:prSet presAssocID="{502E56B3-3095-418F-8738-9FFCE42B4BD0}" presName="wedge1" presStyleLbl="node1" presStyleIdx="0" presStyleCnt="5"/>
      <dgm:spPr/>
    </dgm:pt>
    <dgm:pt modelId="{5F04C03C-06A2-4D7E-A82C-10BF96E03477}" type="pres">
      <dgm:prSet presAssocID="{502E56B3-3095-418F-8738-9FFCE42B4BD0}" presName="dummy1a" presStyleCnt="0"/>
      <dgm:spPr/>
    </dgm:pt>
    <dgm:pt modelId="{C1380B53-5F92-4C9F-AF93-64291D1565E2}" type="pres">
      <dgm:prSet presAssocID="{502E56B3-3095-418F-8738-9FFCE42B4BD0}" presName="dummy1b" presStyleCnt="0"/>
      <dgm:spPr/>
    </dgm:pt>
    <dgm:pt modelId="{8F6C253B-2B3F-45BF-9015-F680B0B7D82A}" type="pres">
      <dgm:prSet presAssocID="{502E56B3-3095-418F-8738-9FFCE42B4BD0}" presName="wedge1Tx" presStyleLbl="node1" presStyleIdx="0" presStyleCnt="5">
        <dgm:presLayoutVars>
          <dgm:chMax val="0"/>
          <dgm:chPref val="0"/>
          <dgm:bulletEnabled val="1"/>
        </dgm:presLayoutVars>
      </dgm:prSet>
      <dgm:spPr/>
    </dgm:pt>
    <dgm:pt modelId="{A390C639-9382-4C00-9E0E-545751C0E92A}" type="pres">
      <dgm:prSet presAssocID="{502E56B3-3095-418F-8738-9FFCE42B4BD0}" presName="wedge2" presStyleLbl="node1" presStyleIdx="1" presStyleCnt="5"/>
      <dgm:spPr/>
    </dgm:pt>
    <dgm:pt modelId="{2C19B673-A69C-49D0-8E9C-DDCC56C75E90}" type="pres">
      <dgm:prSet presAssocID="{502E56B3-3095-418F-8738-9FFCE42B4BD0}" presName="dummy2a" presStyleCnt="0"/>
      <dgm:spPr/>
    </dgm:pt>
    <dgm:pt modelId="{5FE890CF-42CC-4329-B5A3-8707F178589F}" type="pres">
      <dgm:prSet presAssocID="{502E56B3-3095-418F-8738-9FFCE42B4BD0}" presName="dummy2b" presStyleCnt="0"/>
      <dgm:spPr/>
    </dgm:pt>
    <dgm:pt modelId="{BED75874-959D-4AC9-894D-42F7C81B78DC}" type="pres">
      <dgm:prSet presAssocID="{502E56B3-3095-418F-8738-9FFCE42B4BD0}" presName="wedge2Tx" presStyleLbl="node1" presStyleIdx="1" presStyleCnt="5">
        <dgm:presLayoutVars>
          <dgm:chMax val="0"/>
          <dgm:chPref val="0"/>
          <dgm:bulletEnabled val="1"/>
        </dgm:presLayoutVars>
      </dgm:prSet>
      <dgm:spPr/>
    </dgm:pt>
    <dgm:pt modelId="{87C91D3D-3120-425D-BC14-C5D1AE204EFC}" type="pres">
      <dgm:prSet presAssocID="{502E56B3-3095-418F-8738-9FFCE42B4BD0}" presName="wedge3" presStyleLbl="node1" presStyleIdx="2" presStyleCnt="5"/>
      <dgm:spPr/>
    </dgm:pt>
    <dgm:pt modelId="{FF43CCC2-61DE-479B-AF1A-1FEF0CFDFA3E}" type="pres">
      <dgm:prSet presAssocID="{502E56B3-3095-418F-8738-9FFCE42B4BD0}" presName="dummy3a" presStyleCnt="0"/>
      <dgm:spPr/>
    </dgm:pt>
    <dgm:pt modelId="{181FA262-8C16-4CAC-BE3F-31E97FB83DA3}" type="pres">
      <dgm:prSet presAssocID="{502E56B3-3095-418F-8738-9FFCE42B4BD0}" presName="dummy3b" presStyleCnt="0"/>
      <dgm:spPr/>
    </dgm:pt>
    <dgm:pt modelId="{C94BEE6A-A3FE-49E3-BB1C-B501D767CAF7}" type="pres">
      <dgm:prSet presAssocID="{502E56B3-3095-418F-8738-9FFCE42B4BD0}" presName="wedge3Tx" presStyleLbl="node1" presStyleIdx="2" presStyleCnt="5">
        <dgm:presLayoutVars>
          <dgm:chMax val="0"/>
          <dgm:chPref val="0"/>
          <dgm:bulletEnabled val="1"/>
        </dgm:presLayoutVars>
      </dgm:prSet>
      <dgm:spPr/>
    </dgm:pt>
    <dgm:pt modelId="{9FBEA397-BD72-49EF-865F-36CE2E6756E1}" type="pres">
      <dgm:prSet presAssocID="{502E56B3-3095-418F-8738-9FFCE42B4BD0}" presName="wedge4" presStyleLbl="node1" presStyleIdx="3" presStyleCnt="5"/>
      <dgm:spPr/>
    </dgm:pt>
    <dgm:pt modelId="{F030C7B9-ED47-42AB-B4B6-8C2D3F5590B9}" type="pres">
      <dgm:prSet presAssocID="{502E56B3-3095-418F-8738-9FFCE42B4BD0}" presName="dummy4a" presStyleCnt="0"/>
      <dgm:spPr/>
    </dgm:pt>
    <dgm:pt modelId="{AEF3C8EC-D2A3-4C08-9DC3-16BFC7532150}" type="pres">
      <dgm:prSet presAssocID="{502E56B3-3095-418F-8738-9FFCE42B4BD0}" presName="dummy4b" presStyleCnt="0"/>
      <dgm:spPr/>
    </dgm:pt>
    <dgm:pt modelId="{93FE02F4-7F03-4A03-8C1E-C622BC8E84D4}" type="pres">
      <dgm:prSet presAssocID="{502E56B3-3095-418F-8738-9FFCE42B4BD0}" presName="wedge4Tx" presStyleLbl="node1" presStyleIdx="3" presStyleCnt="5">
        <dgm:presLayoutVars>
          <dgm:chMax val="0"/>
          <dgm:chPref val="0"/>
          <dgm:bulletEnabled val="1"/>
        </dgm:presLayoutVars>
      </dgm:prSet>
      <dgm:spPr/>
    </dgm:pt>
    <dgm:pt modelId="{9F1A37A1-C74D-4321-9C30-F2F7CC1CA941}" type="pres">
      <dgm:prSet presAssocID="{502E56B3-3095-418F-8738-9FFCE42B4BD0}" presName="wedge5" presStyleLbl="node1" presStyleIdx="4" presStyleCnt="5"/>
      <dgm:spPr/>
    </dgm:pt>
    <dgm:pt modelId="{9F890659-8B3C-4B8E-AB26-BE822E35C55A}" type="pres">
      <dgm:prSet presAssocID="{502E56B3-3095-418F-8738-9FFCE42B4BD0}" presName="dummy5a" presStyleCnt="0"/>
      <dgm:spPr/>
    </dgm:pt>
    <dgm:pt modelId="{1D017E30-84F5-45B6-A11E-D5461153BA13}" type="pres">
      <dgm:prSet presAssocID="{502E56B3-3095-418F-8738-9FFCE42B4BD0}" presName="dummy5b" presStyleCnt="0"/>
      <dgm:spPr/>
    </dgm:pt>
    <dgm:pt modelId="{60758BF7-7C8B-41A1-BF05-7A79F636A68C}" type="pres">
      <dgm:prSet presAssocID="{502E56B3-3095-418F-8738-9FFCE42B4BD0}" presName="wedge5Tx" presStyleLbl="node1" presStyleIdx="4" presStyleCnt="5">
        <dgm:presLayoutVars>
          <dgm:chMax val="0"/>
          <dgm:chPref val="0"/>
          <dgm:bulletEnabled val="1"/>
        </dgm:presLayoutVars>
      </dgm:prSet>
      <dgm:spPr/>
    </dgm:pt>
    <dgm:pt modelId="{BAE88E96-4D9C-4832-9DB8-08B0EDCAD0FE}" type="pres">
      <dgm:prSet presAssocID="{FA12DBEA-98D0-4E05-9E14-366A603E5497}" presName="arrowWedge1" presStyleLbl="fgSibTrans2D1" presStyleIdx="0" presStyleCnt="5"/>
      <dgm:spPr/>
    </dgm:pt>
    <dgm:pt modelId="{DC2974EB-7A20-4C4A-9D57-42A4B9393AC6}" type="pres">
      <dgm:prSet presAssocID="{D3316912-C9BE-43CA-90C4-7A5AF25080AB}" presName="arrowWedge2" presStyleLbl="fgSibTrans2D1" presStyleIdx="1" presStyleCnt="5"/>
      <dgm:spPr/>
    </dgm:pt>
    <dgm:pt modelId="{05D3F711-9E78-44FD-884F-F50414656F83}" type="pres">
      <dgm:prSet presAssocID="{6525FCF0-3482-456B-891A-14D65302714D}" presName="arrowWedge3" presStyleLbl="fgSibTrans2D1" presStyleIdx="2" presStyleCnt="5"/>
      <dgm:spPr/>
    </dgm:pt>
    <dgm:pt modelId="{6081D52E-AEBD-4C44-8C9F-275ED6FC77D4}" type="pres">
      <dgm:prSet presAssocID="{9267C2C0-C9F1-449C-AEA9-A46C948158AF}" presName="arrowWedge4" presStyleLbl="fgSibTrans2D1" presStyleIdx="3" presStyleCnt="5"/>
      <dgm:spPr/>
    </dgm:pt>
    <dgm:pt modelId="{0B4B616C-17BE-4177-8ADE-EFF6D0C906DC}" type="pres">
      <dgm:prSet presAssocID="{E9FB519C-5CC4-48B9-ABA3-72652E3CBD59}" presName="arrowWedge5" presStyleLbl="fgSibTrans2D1" presStyleIdx="4" presStyleCnt="5"/>
      <dgm:spPr/>
    </dgm:pt>
  </dgm:ptLst>
  <dgm:cxnLst>
    <dgm:cxn modelId="{C138410D-A9FF-4EEA-8C42-76A89E297DF5}" type="presOf" srcId="{4CFE392F-C9DC-4940-87AB-DAEA0D0C9091}" destId="{9FBEA397-BD72-49EF-865F-36CE2E6756E1}" srcOrd="0" destOrd="0" presId="urn:microsoft.com/office/officeart/2005/8/layout/cycle8"/>
    <dgm:cxn modelId="{7E77BB11-4B2B-469D-9A61-0B3027C06404}" type="presOf" srcId="{502E56B3-3095-418F-8738-9FFCE42B4BD0}" destId="{9514E0EC-78E2-45C9-9452-14ED59F41DE8}" srcOrd="0" destOrd="0" presId="urn:microsoft.com/office/officeart/2005/8/layout/cycle8"/>
    <dgm:cxn modelId="{1BF24A12-2F47-47F0-A33A-036F1EA6487E}" srcId="{502E56B3-3095-418F-8738-9FFCE42B4BD0}" destId="{F8665904-E5CA-494B-ADBD-4C54031B2585}" srcOrd="4" destOrd="0" parTransId="{0E088726-2EB7-4523-8CAE-3152C9C1F068}" sibTransId="{E9FB519C-5CC4-48B9-ABA3-72652E3CBD59}"/>
    <dgm:cxn modelId="{7744E713-08EF-4B87-A80D-F712FFA0A119}" type="presOf" srcId="{29B6AB90-B4C2-4EC4-9856-A6900C64D6AD}" destId="{C94BEE6A-A3FE-49E3-BB1C-B501D767CAF7}" srcOrd="1" destOrd="0" presId="urn:microsoft.com/office/officeart/2005/8/layout/cycle8"/>
    <dgm:cxn modelId="{90A33F2F-8EA1-4098-9D0D-4F384C66D5C6}" type="presOf" srcId="{29B6AB90-B4C2-4EC4-9856-A6900C64D6AD}" destId="{87C91D3D-3120-425D-BC14-C5D1AE204EFC}" srcOrd="0" destOrd="0" presId="urn:microsoft.com/office/officeart/2005/8/layout/cycle8"/>
    <dgm:cxn modelId="{AA7C683A-EF7C-4CB7-BB6F-5D6BF4D2634A}" srcId="{502E56B3-3095-418F-8738-9FFCE42B4BD0}" destId="{F8097FCB-600A-4994-861A-83CE44F9E6D1}" srcOrd="1" destOrd="0" parTransId="{1D60F6F7-D225-47B4-89AE-835044969F9F}" sibTransId="{D3316912-C9BE-43CA-90C4-7A5AF25080AB}"/>
    <dgm:cxn modelId="{3A0E3D3E-B199-4709-A369-C91CFC5336FD}" type="presOf" srcId="{165C7B43-F2EB-4944-860C-9D76B22FD278}" destId="{8F6C253B-2B3F-45BF-9015-F680B0B7D82A}" srcOrd="1" destOrd="0" presId="urn:microsoft.com/office/officeart/2005/8/layout/cycle8"/>
    <dgm:cxn modelId="{FAE0DB78-DB93-40A6-9F59-16E46D79030D}" type="presOf" srcId="{4CFE392F-C9DC-4940-87AB-DAEA0D0C9091}" destId="{93FE02F4-7F03-4A03-8C1E-C622BC8E84D4}" srcOrd="1" destOrd="0" presId="urn:microsoft.com/office/officeart/2005/8/layout/cycle8"/>
    <dgm:cxn modelId="{35BD2E7A-CECF-4A90-977C-E6EFF3E82739}" srcId="{502E56B3-3095-418F-8738-9FFCE42B4BD0}" destId="{4CFE392F-C9DC-4940-87AB-DAEA0D0C9091}" srcOrd="3" destOrd="0" parTransId="{A0ADEC9B-78D5-4069-9A02-3BA2C535A686}" sibTransId="{9267C2C0-C9F1-449C-AEA9-A46C948158AF}"/>
    <dgm:cxn modelId="{9BFF418F-78B0-4F78-8D1F-981DE7263549}" type="presOf" srcId="{F8097FCB-600A-4994-861A-83CE44F9E6D1}" destId="{BED75874-959D-4AC9-894D-42F7C81B78DC}" srcOrd="1" destOrd="0" presId="urn:microsoft.com/office/officeart/2005/8/layout/cycle8"/>
    <dgm:cxn modelId="{14862D98-4F28-48C7-80CC-B0E3318961B2}" type="presOf" srcId="{F8665904-E5CA-494B-ADBD-4C54031B2585}" destId="{9F1A37A1-C74D-4321-9C30-F2F7CC1CA941}" srcOrd="0" destOrd="0" presId="urn:microsoft.com/office/officeart/2005/8/layout/cycle8"/>
    <dgm:cxn modelId="{77BFFEA1-5E96-420A-A1C0-4C373C579C54}" type="presOf" srcId="{F8097FCB-600A-4994-861A-83CE44F9E6D1}" destId="{A390C639-9382-4C00-9E0E-545751C0E92A}" srcOrd="0" destOrd="0" presId="urn:microsoft.com/office/officeart/2005/8/layout/cycle8"/>
    <dgm:cxn modelId="{7E0E08BF-F6AE-4A81-AB53-EE910077B811}" srcId="{502E56B3-3095-418F-8738-9FFCE42B4BD0}" destId="{29B6AB90-B4C2-4EC4-9856-A6900C64D6AD}" srcOrd="2" destOrd="0" parTransId="{6BFFEDB0-7800-4057-9748-829775CFF8A9}" sibTransId="{6525FCF0-3482-456B-891A-14D65302714D}"/>
    <dgm:cxn modelId="{E9719ED7-16F7-48BD-806D-316D8E64E216}" srcId="{502E56B3-3095-418F-8738-9FFCE42B4BD0}" destId="{165C7B43-F2EB-4944-860C-9D76B22FD278}" srcOrd="0" destOrd="0" parTransId="{E00E39BE-264F-470F-A9CA-0472DE41AFEC}" sibTransId="{FA12DBEA-98D0-4E05-9E14-366A603E5497}"/>
    <dgm:cxn modelId="{0BAF88DB-C0C0-4A29-8163-0879EE2A9106}" type="presOf" srcId="{165C7B43-F2EB-4944-860C-9D76B22FD278}" destId="{E5872D5A-8790-4BD3-BBD4-A93C55DE94B7}" srcOrd="0" destOrd="0" presId="urn:microsoft.com/office/officeart/2005/8/layout/cycle8"/>
    <dgm:cxn modelId="{6F076EFF-C16B-457D-948B-8093573202FC}" type="presOf" srcId="{F8665904-E5CA-494B-ADBD-4C54031B2585}" destId="{60758BF7-7C8B-41A1-BF05-7A79F636A68C}" srcOrd="1" destOrd="0" presId="urn:microsoft.com/office/officeart/2005/8/layout/cycle8"/>
    <dgm:cxn modelId="{BB48C16B-BA40-477B-B679-2D70BEA63461}" type="presParOf" srcId="{9514E0EC-78E2-45C9-9452-14ED59F41DE8}" destId="{E5872D5A-8790-4BD3-BBD4-A93C55DE94B7}" srcOrd="0" destOrd="0" presId="urn:microsoft.com/office/officeart/2005/8/layout/cycle8"/>
    <dgm:cxn modelId="{B134799B-073C-44C9-97F2-2BDA1AAAD770}" type="presParOf" srcId="{9514E0EC-78E2-45C9-9452-14ED59F41DE8}" destId="{5F04C03C-06A2-4D7E-A82C-10BF96E03477}" srcOrd="1" destOrd="0" presId="urn:microsoft.com/office/officeart/2005/8/layout/cycle8"/>
    <dgm:cxn modelId="{E1C914BA-C5CC-473B-8F90-5F306229A683}" type="presParOf" srcId="{9514E0EC-78E2-45C9-9452-14ED59F41DE8}" destId="{C1380B53-5F92-4C9F-AF93-64291D1565E2}" srcOrd="2" destOrd="0" presId="urn:microsoft.com/office/officeart/2005/8/layout/cycle8"/>
    <dgm:cxn modelId="{4DF6103A-89D6-4B2C-9D64-EF2E56C63A29}" type="presParOf" srcId="{9514E0EC-78E2-45C9-9452-14ED59F41DE8}" destId="{8F6C253B-2B3F-45BF-9015-F680B0B7D82A}" srcOrd="3" destOrd="0" presId="urn:microsoft.com/office/officeart/2005/8/layout/cycle8"/>
    <dgm:cxn modelId="{45C11D3D-FFB3-4E6B-9EAE-B77BAF332C7C}" type="presParOf" srcId="{9514E0EC-78E2-45C9-9452-14ED59F41DE8}" destId="{A390C639-9382-4C00-9E0E-545751C0E92A}" srcOrd="4" destOrd="0" presId="urn:microsoft.com/office/officeart/2005/8/layout/cycle8"/>
    <dgm:cxn modelId="{F8ABA3FB-83BA-4D11-9534-B3FF96AB8F6E}" type="presParOf" srcId="{9514E0EC-78E2-45C9-9452-14ED59F41DE8}" destId="{2C19B673-A69C-49D0-8E9C-DDCC56C75E90}" srcOrd="5" destOrd="0" presId="urn:microsoft.com/office/officeart/2005/8/layout/cycle8"/>
    <dgm:cxn modelId="{DDB96E79-75E3-4B0B-A4F1-5B266D843738}" type="presParOf" srcId="{9514E0EC-78E2-45C9-9452-14ED59F41DE8}" destId="{5FE890CF-42CC-4329-B5A3-8707F178589F}" srcOrd="6" destOrd="0" presId="urn:microsoft.com/office/officeart/2005/8/layout/cycle8"/>
    <dgm:cxn modelId="{93FB79E9-D18C-4E76-BC34-ED41B6EA736B}" type="presParOf" srcId="{9514E0EC-78E2-45C9-9452-14ED59F41DE8}" destId="{BED75874-959D-4AC9-894D-42F7C81B78DC}" srcOrd="7" destOrd="0" presId="urn:microsoft.com/office/officeart/2005/8/layout/cycle8"/>
    <dgm:cxn modelId="{82891C20-29DC-4568-B767-4AAECED52F7C}" type="presParOf" srcId="{9514E0EC-78E2-45C9-9452-14ED59F41DE8}" destId="{87C91D3D-3120-425D-BC14-C5D1AE204EFC}" srcOrd="8" destOrd="0" presId="urn:microsoft.com/office/officeart/2005/8/layout/cycle8"/>
    <dgm:cxn modelId="{7B0DD7A1-EB51-47B7-AE55-A36359249B72}" type="presParOf" srcId="{9514E0EC-78E2-45C9-9452-14ED59F41DE8}" destId="{FF43CCC2-61DE-479B-AF1A-1FEF0CFDFA3E}" srcOrd="9" destOrd="0" presId="urn:microsoft.com/office/officeart/2005/8/layout/cycle8"/>
    <dgm:cxn modelId="{1DF73FAE-58CE-4023-9400-44064626D72B}" type="presParOf" srcId="{9514E0EC-78E2-45C9-9452-14ED59F41DE8}" destId="{181FA262-8C16-4CAC-BE3F-31E97FB83DA3}" srcOrd="10" destOrd="0" presId="urn:microsoft.com/office/officeart/2005/8/layout/cycle8"/>
    <dgm:cxn modelId="{8B66FEBF-7570-4E96-A73C-76E6A0384160}" type="presParOf" srcId="{9514E0EC-78E2-45C9-9452-14ED59F41DE8}" destId="{C94BEE6A-A3FE-49E3-BB1C-B501D767CAF7}" srcOrd="11" destOrd="0" presId="urn:microsoft.com/office/officeart/2005/8/layout/cycle8"/>
    <dgm:cxn modelId="{998200F5-0348-4462-90AC-100A4EB4CE17}" type="presParOf" srcId="{9514E0EC-78E2-45C9-9452-14ED59F41DE8}" destId="{9FBEA397-BD72-49EF-865F-36CE2E6756E1}" srcOrd="12" destOrd="0" presId="urn:microsoft.com/office/officeart/2005/8/layout/cycle8"/>
    <dgm:cxn modelId="{8684D3D2-8C67-469B-906C-9749D17B5A49}" type="presParOf" srcId="{9514E0EC-78E2-45C9-9452-14ED59F41DE8}" destId="{F030C7B9-ED47-42AB-B4B6-8C2D3F5590B9}" srcOrd="13" destOrd="0" presId="urn:microsoft.com/office/officeart/2005/8/layout/cycle8"/>
    <dgm:cxn modelId="{7AAEF770-A062-4F69-92FB-E01F47351FC0}" type="presParOf" srcId="{9514E0EC-78E2-45C9-9452-14ED59F41DE8}" destId="{AEF3C8EC-D2A3-4C08-9DC3-16BFC7532150}" srcOrd="14" destOrd="0" presId="urn:microsoft.com/office/officeart/2005/8/layout/cycle8"/>
    <dgm:cxn modelId="{2B345204-F16A-426F-997C-A4FA5E72CA41}" type="presParOf" srcId="{9514E0EC-78E2-45C9-9452-14ED59F41DE8}" destId="{93FE02F4-7F03-4A03-8C1E-C622BC8E84D4}" srcOrd="15" destOrd="0" presId="urn:microsoft.com/office/officeart/2005/8/layout/cycle8"/>
    <dgm:cxn modelId="{FDF51B8C-4A27-45E3-8420-1F739FF456AD}" type="presParOf" srcId="{9514E0EC-78E2-45C9-9452-14ED59F41DE8}" destId="{9F1A37A1-C74D-4321-9C30-F2F7CC1CA941}" srcOrd="16" destOrd="0" presId="urn:microsoft.com/office/officeart/2005/8/layout/cycle8"/>
    <dgm:cxn modelId="{7791C511-982A-4CA7-8D50-2CFDCE8B8FEB}" type="presParOf" srcId="{9514E0EC-78E2-45C9-9452-14ED59F41DE8}" destId="{9F890659-8B3C-4B8E-AB26-BE822E35C55A}" srcOrd="17" destOrd="0" presId="urn:microsoft.com/office/officeart/2005/8/layout/cycle8"/>
    <dgm:cxn modelId="{5664392D-DA27-4737-B1C7-F4530B92B724}" type="presParOf" srcId="{9514E0EC-78E2-45C9-9452-14ED59F41DE8}" destId="{1D017E30-84F5-45B6-A11E-D5461153BA13}" srcOrd="18" destOrd="0" presId="urn:microsoft.com/office/officeart/2005/8/layout/cycle8"/>
    <dgm:cxn modelId="{7A34C349-808C-466B-AE25-76D127EEF828}" type="presParOf" srcId="{9514E0EC-78E2-45C9-9452-14ED59F41DE8}" destId="{60758BF7-7C8B-41A1-BF05-7A79F636A68C}" srcOrd="19" destOrd="0" presId="urn:microsoft.com/office/officeart/2005/8/layout/cycle8"/>
    <dgm:cxn modelId="{2B09C43E-6AAF-4670-A595-71E94F2ED91D}" type="presParOf" srcId="{9514E0EC-78E2-45C9-9452-14ED59F41DE8}" destId="{BAE88E96-4D9C-4832-9DB8-08B0EDCAD0FE}" srcOrd="20" destOrd="0" presId="urn:microsoft.com/office/officeart/2005/8/layout/cycle8"/>
    <dgm:cxn modelId="{D9339951-2123-436C-BE0E-18D16E6F725A}" type="presParOf" srcId="{9514E0EC-78E2-45C9-9452-14ED59F41DE8}" destId="{DC2974EB-7A20-4C4A-9D57-42A4B9393AC6}" srcOrd="21" destOrd="0" presId="urn:microsoft.com/office/officeart/2005/8/layout/cycle8"/>
    <dgm:cxn modelId="{956E8C89-EE90-4FDD-9B67-89D6F3848264}" type="presParOf" srcId="{9514E0EC-78E2-45C9-9452-14ED59F41DE8}" destId="{05D3F711-9E78-44FD-884F-F50414656F83}" srcOrd="22" destOrd="0" presId="urn:microsoft.com/office/officeart/2005/8/layout/cycle8"/>
    <dgm:cxn modelId="{03033245-1D5B-4CA5-B24B-8656A0D08827}" type="presParOf" srcId="{9514E0EC-78E2-45C9-9452-14ED59F41DE8}" destId="{6081D52E-AEBD-4C44-8C9F-275ED6FC77D4}" srcOrd="23" destOrd="0" presId="urn:microsoft.com/office/officeart/2005/8/layout/cycle8"/>
    <dgm:cxn modelId="{CB2C3A00-3A6A-4D87-9DD0-E5124305E2C4}" type="presParOf" srcId="{9514E0EC-78E2-45C9-9452-14ED59F41DE8}" destId="{0B4B616C-17BE-4177-8ADE-EFF6D0C906DC}" srcOrd="2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36721CB3-BBD5-43B1-8EF3-4524774B4260}" type="doc">
      <dgm:prSet loTypeId="urn:microsoft.com/office/officeart/2005/8/layout/process1" loCatId="process" qsTypeId="urn:microsoft.com/office/officeart/2005/8/quickstyle/simple2" qsCatId="simple" csTypeId="urn:microsoft.com/office/officeart/2005/8/colors/accent0_3" csCatId="mainScheme"/>
      <dgm:spPr/>
      <dgm:t>
        <a:bodyPr/>
        <a:lstStyle/>
        <a:p>
          <a:endParaRPr lang="en-US"/>
        </a:p>
      </dgm:t>
    </dgm:pt>
    <dgm:pt modelId="{E6724ABE-5820-4B04-BB56-012E810C7594}">
      <dgm:prSet/>
      <dgm:spPr/>
      <dgm:t>
        <a:bodyPr/>
        <a:lstStyle/>
        <a:p>
          <a:r>
            <a:rPr lang="uk-UA" b="1" i="1"/>
            <a:t>Особливості участі у судовому процесі осіб, яким законом надано право звертатися до суду в інтересах юридичної особи у спорах про відшкодування збитків, заподіяних її посадовою особою визначає стаття 54 ГПК.</a:t>
          </a:r>
          <a:r>
            <a:rPr lang="uk-UA"/>
            <a:t> </a:t>
          </a:r>
          <a:endParaRPr lang="en-US"/>
        </a:p>
      </dgm:t>
    </dgm:pt>
    <dgm:pt modelId="{75CF3C95-AC73-4250-A83A-5BFFF5603E2C}" type="parTrans" cxnId="{08D17466-5E2A-40F6-8A53-6D358E0A93F6}">
      <dgm:prSet/>
      <dgm:spPr/>
      <dgm:t>
        <a:bodyPr/>
        <a:lstStyle/>
        <a:p>
          <a:endParaRPr lang="en-US"/>
        </a:p>
      </dgm:t>
    </dgm:pt>
    <dgm:pt modelId="{372ABBDD-FE3C-49C5-BD2F-649B5438DE78}" type="sibTrans" cxnId="{08D17466-5E2A-40F6-8A53-6D358E0A93F6}">
      <dgm:prSet phldrT="1" phldr="0"/>
      <dgm:spPr/>
      <dgm:t>
        <a:bodyPr/>
        <a:lstStyle/>
        <a:p>
          <a:r>
            <a:rPr lang="en-US"/>
            <a:t>1</a:t>
          </a:r>
        </a:p>
      </dgm:t>
    </dgm:pt>
    <dgm:pt modelId="{C71B0151-5D33-49D7-8C14-34A197ACCCB1}">
      <dgm:prSet/>
      <dgm:spPr/>
      <dgm:t>
        <a:bodyPr/>
        <a:lstStyle/>
        <a:p>
          <a:r>
            <a:rPr lang="uk-UA"/>
            <a:t>Ця стаття є новелою господарського процесуального законодавства і визначає особливості окремої категорії справ, коли позов подається в інтересах юридичної особи про відшкодування збитків, у разі якщо такі збитки заподіяні посадовою особою юридичній особі. </a:t>
          </a:r>
          <a:endParaRPr lang="en-US"/>
        </a:p>
      </dgm:t>
    </dgm:pt>
    <dgm:pt modelId="{67A6A783-E4D1-4A6C-A8E5-3D9BE6AFFAE6}" type="parTrans" cxnId="{07F45F76-DFB7-433E-A777-636D7A2F1F29}">
      <dgm:prSet/>
      <dgm:spPr/>
      <dgm:t>
        <a:bodyPr/>
        <a:lstStyle/>
        <a:p>
          <a:endParaRPr lang="en-US"/>
        </a:p>
      </dgm:t>
    </dgm:pt>
    <dgm:pt modelId="{8C166546-ADAB-4AE4-9CD3-36F2745EB77F}" type="sibTrans" cxnId="{07F45F76-DFB7-433E-A777-636D7A2F1F29}">
      <dgm:prSet phldrT="2" phldr="0"/>
      <dgm:spPr/>
      <dgm:t>
        <a:bodyPr/>
        <a:lstStyle/>
        <a:p>
          <a:r>
            <a:rPr lang="en-US"/>
            <a:t>2</a:t>
          </a:r>
        </a:p>
      </dgm:t>
    </dgm:pt>
    <dgm:pt modelId="{232170C0-95D0-4813-B78C-FDA511ACE078}">
      <dgm:prSet/>
      <dgm:spPr/>
      <dgm:t>
        <a:bodyPr/>
        <a:lstStyle/>
        <a:p>
          <a:r>
            <a:rPr lang="uk-UA"/>
            <a:t>Власник (учасник, акціонер) юридичної особи, якому належить 10 і більше відсотків статутного капіталу товариства (крім привілейованих акцій), або частка у власності юридичної особи якого становить 10 і більше відсотків, може подати в інтересах такої юридичної особи позов про відшкодування збитків, заподіяних юридичній особі її посадовою особою.</a:t>
          </a:r>
          <a:endParaRPr lang="en-US"/>
        </a:p>
      </dgm:t>
    </dgm:pt>
    <dgm:pt modelId="{EB6ECA56-4EF9-4B6D-B486-B7716F1E70D1}" type="parTrans" cxnId="{750C6638-E24E-4378-BDE5-51331B3C73A9}">
      <dgm:prSet/>
      <dgm:spPr/>
      <dgm:t>
        <a:bodyPr/>
        <a:lstStyle/>
        <a:p>
          <a:endParaRPr lang="en-US"/>
        </a:p>
      </dgm:t>
    </dgm:pt>
    <dgm:pt modelId="{D313999C-CAF9-450D-954B-77BB888788D1}" type="sibTrans" cxnId="{750C6638-E24E-4378-BDE5-51331B3C73A9}">
      <dgm:prSet phldrT="3" phldr="0"/>
      <dgm:spPr/>
      <dgm:t>
        <a:bodyPr/>
        <a:lstStyle/>
        <a:p>
          <a:r>
            <a:rPr lang="en-US"/>
            <a:t>3</a:t>
          </a:r>
        </a:p>
      </dgm:t>
    </dgm:pt>
    <dgm:pt modelId="{5DA44A21-DD14-49B9-B918-5C1E237B31AE}">
      <dgm:prSet/>
      <dgm:spPr/>
      <dgm:t>
        <a:bodyPr/>
        <a:lstStyle/>
        <a:p>
          <a:r>
            <a:rPr lang="uk-UA" dirty="0"/>
            <a:t>У разі відкриття провадження за таким позовом зазначена юридична особа набуває статусу позивача, але не вправі здійснювати свої процесуальні права та обов’язки без згоди власника (учасника, акціонера), який подав позов. Посадова особа, до якої пред’явлений позов, не вправі представляти юридичну особу та призначати іншу особу для представництва юридичної особи в даній справі.</a:t>
          </a:r>
          <a:endParaRPr lang="en-US" dirty="0"/>
        </a:p>
      </dgm:t>
    </dgm:pt>
    <dgm:pt modelId="{45C76B4B-E704-41E6-955A-372054BE8D69}" type="parTrans" cxnId="{D514BB86-5636-498C-B25C-51F0ACADBE0C}">
      <dgm:prSet/>
      <dgm:spPr/>
      <dgm:t>
        <a:bodyPr/>
        <a:lstStyle/>
        <a:p>
          <a:endParaRPr lang="en-US"/>
        </a:p>
      </dgm:t>
    </dgm:pt>
    <dgm:pt modelId="{C190FC6B-FB6B-4F2E-89E5-CA18096C7A5F}" type="sibTrans" cxnId="{D514BB86-5636-498C-B25C-51F0ACADBE0C}">
      <dgm:prSet phldrT="4" phldr="0"/>
      <dgm:spPr/>
      <dgm:t>
        <a:bodyPr/>
        <a:lstStyle/>
        <a:p>
          <a:endParaRPr lang="en-US"/>
        </a:p>
      </dgm:t>
    </dgm:pt>
    <dgm:pt modelId="{7E9C7E97-7560-44CE-B2CC-3FCB030DC361}" type="pres">
      <dgm:prSet presAssocID="{36721CB3-BBD5-43B1-8EF3-4524774B4260}" presName="Name0" presStyleCnt="0">
        <dgm:presLayoutVars>
          <dgm:dir/>
          <dgm:resizeHandles val="exact"/>
        </dgm:presLayoutVars>
      </dgm:prSet>
      <dgm:spPr/>
    </dgm:pt>
    <dgm:pt modelId="{3F61D639-9FC4-4CF2-ABA9-28F3D5DDDCB6}" type="pres">
      <dgm:prSet presAssocID="{E6724ABE-5820-4B04-BB56-012E810C7594}" presName="node" presStyleLbl="node1" presStyleIdx="0" presStyleCnt="4">
        <dgm:presLayoutVars>
          <dgm:bulletEnabled val="1"/>
        </dgm:presLayoutVars>
      </dgm:prSet>
      <dgm:spPr/>
    </dgm:pt>
    <dgm:pt modelId="{F3E25F97-711D-43F8-BBA0-020FA4F1FEA6}" type="pres">
      <dgm:prSet presAssocID="{372ABBDD-FE3C-49C5-BD2F-649B5438DE78}" presName="sibTrans" presStyleLbl="sibTrans2D1" presStyleIdx="0" presStyleCnt="3"/>
      <dgm:spPr/>
    </dgm:pt>
    <dgm:pt modelId="{3AD2A1C8-2024-4722-A0FD-259AE24313F1}" type="pres">
      <dgm:prSet presAssocID="{372ABBDD-FE3C-49C5-BD2F-649B5438DE78}" presName="connectorText" presStyleLbl="sibTrans2D1" presStyleIdx="0" presStyleCnt="3"/>
      <dgm:spPr/>
    </dgm:pt>
    <dgm:pt modelId="{19CF0DA3-5DCD-47A2-A7E3-A8B079015CF6}" type="pres">
      <dgm:prSet presAssocID="{C71B0151-5D33-49D7-8C14-34A197ACCCB1}" presName="node" presStyleLbl="node1" presStyleIdx="1" presStyleCnt="4">
        <dgm:presLayoutVars>
          <dgm:bulletEnabled val="1"/>
        </dgm:presLayoutVars>
      </dgm:prSet>
      <dgm:spPr/>
    </dgm:pt>
    <dgm:pt modelId="{2A951085-9AE8-4DE1-9532-B0F5D8A55F0F}" type="pres">
      <dgm:prSet presAssocID="{8C166546-ADAB-4AE4-9CD3-36F2745EB77F}" presName="sibTrans" presStyleLbl="sibTrans2D1" presStyleIdx="1" presStyleCnt="3"/>
      <dgm:spPr/>
    </dgm:pt>
    <dgm:pt modelId="{587B89EB-74B0-4E13-A089-6847DBE5CF0A}" type="pres">
      <dgm:prSet presAssocID="{8C166546-ADAB-4AE4-9CD3-36F2745EB77F}" presName="connectorText" presStyleLbl="sibTrans2D1" presStyleIdx="1" presStyleCnt="3"/>
      <dgm:spPr/>
    </dgm:pt>
    <dgm:pt modelId="{D848F7DE-BE17-471D-AE3C-F97F274D16B7}" type="pres">
      <dgm:prSet presAssocID="{232170C0-95D0-4813-B78C-FDA511ACE078}" presName="node" presStyleLbl="node1" presStyleIdx="2" presStyleCnt="4">
        <dgm:presLayoutVars>
          <dgm:bulletEnabled val="1"/>
        </dgm:presLayoutVars>
      </dgm:prSet>
      <dgm:spPr/>
    </dgm:pt>
    <dgm:pt modelId="{C7E94CE6-0A20-4FBE-BCF6-6D32B22C6AA9}" type="pres">
      <dgm:prSet presAssocID="{D313999C-CAF9-450D-954B-77BB888788D1}" presName="sibTrans" presStyleLbl="sibTrans2D1" presStyleIdx="2" presStyleCnt="3"/>
      <dgm:spPr/>
    </dgm:pt>
    <dgm:pt modelId="{FDF7DD4E-CE91-4DF2-916E-BD923877E483}" type="pres">
      <dgm:prSet presAssocID="{D313999C-CAF9-450D-954B-77BB888788D1}" presName="connectorText" presStyleLbl="sibTrans2D1" presStyleIdx="2" presStyleCnt="3"/>
      <dgm:spPr/>
    </dgm:pt>
    <dgm:pt modelId="{67CB1948-8EC5-4FB0-BE70-3717DF122D06}" type="pres">
      <dgm:prSet presAssocID="{5DA44A21-DD14-49B9-B918-5C1E237B31AE}" presName="node" presStyleLbl="node1" presStyleIdx="3" presStyleCnt="4">
        <dgm:presLayoutVars>
          <dgm:bulletEnabled val="1"/>
        </dgm:presLayoutVars>
      </dgm:prSet>
      <dgm:spPr/>
    </dgm:pt>
  </dgm:ptLst>
  <dgm:cxnLst>
    <dgm:cxn modelId="{0351E309-7864-4E61-9C2E-F1980E093521}" type="presOf" srcId="{372ABBDD-FE3C-49C5-BD2F-649B5438DE78}" destId="{F3E25F97-711D-43F8-BBA0-020FA4F1FEA6}" srcOrd="0" destOrd="0" presId="urn:microsoft.com/office/officeart/2005/8/layout/process1"/>
    <dgm:cxn modelId="{B8BFE409-1C0E-47A0-B264-7931F811080A}" type="presOf" srcId="{232170C0-95D0-4813-B78C-FDA511ACE078}" destId="{D848F7DE-BE17-471D-AE3C-F97F274D16B7}" srcOrd="0" destOrd="0" presId="urn:microsoft.com/office/officeart/2005/8/layout/process1"/>
    <dgm:cxn modelId="{C2615D30-1D8A-48E4-884E-C9164EC83E0F}" type="presOf" srcId="{D313999C-CAF9-450D-954B-77BB888788D1}" destId="{FDF7DD4E-CE91-4DF2-916E-BD923877E483}" srcOrd="1" destOrd="0" presId="urn:microsoft.com/office/officeart/2005/8/layout/process1"/>
    <dgm:cxn modelId="{750C6638-E24E-4378-BDE5-51331B3C73A9}" srcId="{36721CB3-BBD5-43B1-8EF3-4524774B4260}" destId="{232170C0-95D0-4813-B78C-FDA511ACE078}" srcOrd="2" destOrd="0" parTransId="{EB6ECA56-4EF9-4B6D-B486-B7716F1E70D1}" sibTransId="{D313999C-CAF9-450D-954B-77BB888788D1}"/>
    <dgm:cxn modelId="{08D17466-5E2A-40F6-8A53-6D358E0A93F6}" srcId="{36721CB3-BBD5-43B1-8EF3-4524774B4260}" destId="{E6724ABE-5820-4B04-BB56-012E810C7594}" srcOrd="0" destOrd="0" parTransId="{75CF3C95-AC73-4250-A83A-5BFFF5603E2C}" sibTransId="{372ABBDD-FE3C-49C5-BD2F-649B5438DE78}"/>
    <dgm:cxn modelId="{CD4D8768-5153-452C-B120-534AC7F73637}" type="presOf" srcId="{D313999C-CAF9-450D-954B-77BB888788D1}" destId="{C7E94CE6-0A20-4FBE-BCF6-6D32B22C6AA9}" srcOrd="0" destOrd="0" presId="urn:microsoft.com/office/officeart/2005/8/layout/process1"/>
    <dgm:cxn modelId="{A959D74C-B866-4991-9FA8-7223ACE1315C}" type="presOf" srcId="{C71B0151-5D33-49D7-8C14-34A197ACCCB1}" destId="{19CF0DA3-5DCD-47A2-A7E3-A8B079015CF6}" srcOrd="0" destOrd="0" presId="urn:microsoft.com/office/officeart/2005/8/layout/process1"/>
    <dgm:cxn modelId="{156C5071-9A63-45E7-A16E-8FD5DF6E3BF3}" type="presOf" srcId="{5DA44A21-DD14-49B9-B918-5C1E237B31AE}" destId="{67CB1948-8EC5-4FB0-BE70-3717DF122D06}" srcOrd="0" destOrd="0" presId="urn:microsoft.com/office/officeart/2005/8/layout/process1"/>
    <dgm:cxn modelId="{BD021B76-7B54-43C6-A1C3-B9DB6EE968F4}" type="presOf" srcId="{8C166546-ADAB-4AE4-9CD3-36F2745EB77F}" destId="{2A951085-9AE8-4DE1-9532-B0F5D8A55F0F}" srcOrd="0" destOrd="0" presId="urn:microsoft.com/office/officeart/2005/8/layout/process1"/>
    <dgm:cxn modelId="{07F45F76-DFB7-433E-A777-636D7A2F1F29}" srcId="{36721CB3-BBD5-43B1-8EF3-4524774B4260}" destId="{C71B0151-5D33-49D7-8C14-34A197ACCCB1}" srcOrd="1" destOrd="0" parTransId="{67A6A783-E4D1-4A6C-A8E5-3D9BE6AFFAE6}" sibTransId="{8C166546-ADAB-4AE4-9CD3-36F2745EB77F}"/>
    <dgm:cxn modelId="{D514BB86-5636-498C-B25C-51F0ACADBE0C}" srcId="{36721CB3-BBD5-43B1-8EF3-4524774B4260}" destId="{5DA44A21-DD14-49B9-B918-5C1E237B31AE}" srcOrd="3" destOrd="0" parTransId="{45C76B4B-E704-41E6-955A-372054BE8D69}" sibTransId="{C190FC6B-FB6B-4F2E-89E5-CA18096C7A5F}"/>
    <dgm:cxn modelId="{CA5B1C8A-E654-49EB-A5D5-C7899DE370BE}" type="presOf" srcId="{36721CB3-BBD5-43B1-8EF3-4524774B4260}" destId="{7E9C7E97-7560-44CE-B2CC-3FCB030DC361}" srcOrd="0" destOrd="0" presId="urn:microsoft.com/office/officeart/2005/8/layout/process1"/>
    <dgm:cxn modelId="{C60B809D-79ED-4E38-9DD0-DEB3329053AE}" type="presOf" srcId="{372ABBDD-FE3C-49C5-BD2F-649B5438DE78}" destId="{3AD2A1C8-2024-4722-A0FD-259AE24313F1}" srcOrd="1" destOrd="0" presId="urn:microsoft.com/office/officeart/2005/8/layout/process1"/>
    <dgm:cxn modelId="{499E9CCA-E067-46C4-9495-63C82B5F281E}" type="presOf" srcId="{8C166546-ADAB-4AE4-9CD3-36F2745EB77F}" destId="{587B89EB-74B0-4E13-A089-6847DBE5CF0A}" srcOrd="1" destOrd="0" presId="urn:microsoft.com/office/officeart/2005/8/layout/process1"/>
    <dgm:cxn modelId="{1B3523FE-DA37-426E-9A8E-53C18777440B}" type="presOf" srcId="{E6724ABE-5820-4B04-BB56-012E810C7594}" destId="{3F61D639-9FC4-4CF2-ABA9-28F3D5DDDCB6}" srcOrd="0" destOrd="0" presId="urn:microsoft.com/office/officeart/2005/8/layout/process1"/>
    <dgm:cxn modelId="{C714B469-EA1D-416A-B8C8-2989D055EBD9}" type="presParOf" srcId="{7E9C7E97-7560-44CE-B2CC-3FCB030DC361}" destId="{3F61D639-9FC4-4CF2-ABA9-28F3D5DDDCB6}" srcOrd="0" destOrd="0" presId="urn:microsoft.com/office/officeart/2005/8/layout/process1"/>
    <dgm:cxn modelId="{753AF38E-EBD0-4019-BEFC-76823F26E49D}" type="presParOf" srcId="{7E9C7E97-7560-44CE-B2CC-3FCB030DC361}" destId="{F3E25F97-711D-43F8-BBA0-020FA4F1FEA6}" srcOrd="1" destOrd="0" presId="urn:microsoft.com/office/officeart/2005/8/layout/process1"/>
    <dgm:cxn modelId="{DCFFB86D-D284-4FAF-8DD7-9A8558D9A11C}" type="presParOf" srcId="{F3E25F97-711D-43F8-BBA0-020FA4F1FEA6}" destId="{3AD2A1C8-2024-4722-A0FD-259AE24313F1}" srcOrd="0" destOrd="0" presId="urn:microsoft.com/office/officeart/2005/8/layout/process1"/>
    <dgm:cxn modelId="{B814AF67-5F5E-4700-93D0-CCDD84ABB00D}" type="presParOf" srcId="{7E9C7E97-7560-44CE-B2CC-3FCB030DC361}" destId="{19CF0DA3-5DCD-47A2-A7E3-A8B079015CF6}" srcOrd="2" destOrd="0" presId="urn:microsoft.com/office/officeart/2005/8/layout/process1"/>
    <dgm:cxn modelId="{17F840B1-3299-4A0B-9F21-03B76D884B87}" type="presParOf" srcId="{7E9C7E97-7560-44CE-B2CC-3FCB030DC361}" destId="{2A951085-9AE8-4DE1-9532-B0F5D8A55F0F}" srcOrd="3" destOrd="0" presId="urn:microsoft.com/office/officeart/2005/8/layout/process1"/>
    <dgm:cxn modelId="{69DAA320-866B-458B-A606-B2EBFD78F482}" type="presParOf" srcId="{2A951085-9AE8-4DE1-9532-B0F5D8A55F0F}" destId="{587B89EB-74B0-4E13-A089-6847DBE5CF0A}" srcOrd="0" destOrd="0" presId="urn:microsoft.com/office/officeart/2005/8/layout/process1"/>
    <dgm:cxn modelId="{8EA989DA-C49F-4AD4-B9A8-4DD531078F23}" type="presParOf" srcId="{7E9C7E97-7560-44CE-B2CC-3FCB030DC361}" destId="{D848F7DE-BE17-471D-AE3C-F97F274D16B7}" srcOrd="4" destOrd="0" presId="urn:microsoft.com/office/officeart/2005/8/layout/process1"/>
    <dgm:cxn modelId="{EDDE9ECF-983B-4E28-B8B7-74090F5E3D51}" type="presParOf" srcId="{7E9C7E97-7560-44CE-B2CC-3FCB030DC361}" destId="{C7E94CE6-0A20-4FBE-BCF6-6D32B22C6AA9}" srcOrd="5" destOrd="0" presId="urn:microsoft.com/office/officeart/2005/8/layout/process1"/>
    <dgm:cxn modelId="{AE540A38-15B3-4A0E-A883-9A614E3AF882}" type="presParOf" srcId="{C7E94CE6-0A20-4FBE-BCF6-6D32B22C6AA9}" destId="{FDF7DD4E-CE91-4DF2-916E-BD923877E483}" srcOrd="0" destOrd="0" presId="urn:microsoft.com/office/officeart/2005/8/layout/process1"/>
    <dgm:cxn modelId="{8A187A95-7E82-44E7-940D-FB70C82A6878}" type="presParOf" srcId="{7E9C7E97-7560-44CE-B2CC-3FCB030DC361}" destId="{67CB1948-8EC5-4FB0-BE70-3717DF122D06}"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E83F0FBA-4BA6-4E2D-AC4F-7EEC59D9E8EB}" type="doc">
      <dgm:prSet loTypeId="urn:microsoft.com/office/officeart/2005/8/layout/default" loCatId="list" qsTypeId="urn:microsoft.com/office/officeart/2005/8/quickstyle/simple5" qsCatId="simple" csTypeId="urn:microsoft.com/office/officeart/2005/8/colors/colorful2" csCatId="colorful"/>
      <dgm:spPr/>
      <dgm:t>
        <a:bodyPr/>
        <a:lstStyle/>
        <a:p>
          <a:endParaRPr lang="en-US"/>
        </a:p>
      </dgm:t>
    </dgm:pt>
    <dgm:pt modelId="{B7AE1A57-1350-47E8-9456-7C62BA4684EB}">
      <dgm:prSet/>
      <dgm:spPr/>
      <dgm:t>
        <a:bodyPr/>
        <a:lstStyle/>
        <a:p>
          <a:r>
            <a:rPr lang="uk-UA" i="1"/>
            <a:t>У статтях 56–61 ГПК визначені загальні правила представництва (самопредставництво) у господарському судочинстві</a:t>
          </a:r>
          <a:r>
            <a:rPr lang="uk-UA"/>
            <a:t>. </a:t>
          </a:r>
          <a:endParaRPr lang="en-US"/>
        </a:p>
      </dgm:t>
    </dgm:pt>
    <dgm:pt modelId="{B31850E0-3E37-4D59-8F65-2CC60CBA7F3F}" type="parTrans" cxnId="{7F6C40B0-5701-49E6-85EA-BE85023ED442}">
      <dgm:prSet/>
      <dgm:spPr/>
      <dgm:t>
        <a:bodyPr/>
        <a:lstStyle/>
        <a:p>
          <a:endParaRPr lang="en-US"/>
        </a:p>
      </dgm:t>
    </dgm:pt>
    <dgm:pt modelId="{6CC01EBD-B6BF-4763-AA41-BCC7AE441778}" type="sibTrans" cxnId="{7F6C40B0-5701-49E6-85EA-BE85023ED442}">
      <dgm:prSet/>
      <dgm:spPr/>
      <dgm:t>
        <a:bodyPr/>
        <a:lstStyle/>
        <a:p>
          <a:endParaRPr lang="en-US"/>
        </a:p>
      </dgm:t>
    </dgm:pt>
    <dgm:pt modelId="{4A8CDD10-94AC-4E60-906F-CB965CA19476}">
      <dgm:prSet/>
      <dgm:spPr/>
      <dgm:t>
        <a:bodyPr/>
        <a:lstStyle/>
        <a:p>
          <a:r>
            <a:rPr lang="uk-UA"/>
            <a:t>Частина перша статті 237 Цивільного кодексу України визначає </a:t>
          </a:r>
          <a:r>
            <a:rPr lang="uk-UA" b="1"/>
            <a:t>представництво </a:t>
          </a:r>
          <a:r>
            <a:rPr lang="uk-UA"/>
            <a:t>як правовідношення, в якому одна сторона (представник) зобов’язана або має право вчинити правочин від імені другої сторони, яку вона представляє.</a:t>
          </a:r>
          <a:endParaRPr lang="en-US"/>
        </a:p>
      </dgm:t>
    </dgm:pt>
    <dgm:pt modelId="{584ED7E2-CC17-4B78-9000-0A19C0D690AE}" type="parTrans" cxnId="{646FE0FC-C552-4EC7-9F5E-2AAB1DF1A4FA}">
      <dgm:prSet/>
      <dgm:spPr/>
      <dgm:t>
        <a:bodyPr/>
        <a:lstStyle/>
        <a:p>
          <a:endParaRPr lang="en-US"/>
        </a:p>
      </dgm:t>
    </dgm:pt>
    <dgm:pt modelId="{1E6FC4B1-86BF-4898-B2D1-90D24213A3C7}" type="sibTrans" cxnId="{646FE0FC-C552-4EC7-9F5E-2AAB1DF1A4FA}">
      <dgm:prSet/>
      <dgm:spPr/>
      <dgm:t>
        <a:bodyPr/>
        <a:lstStyle/>
        <a:p>
          <a:endParaRPr lang="en-US"/>
        </a:p>
      </dgm:t>
    </dgm:pt>
    <dgm:pt modelId="{64134A47-F8B3-46D3-88AD-3E154AD0354A}">
      <dgm:prSet/>
      <dgm:spPr/>
      <dgm:t>
        <a:bodyPr/>
        <a:lstStyle/>
        <a:p>
          <a:r>
            <a:rPr lang="uk-UA" dirty="0"/>
            <a:t>Під</a:t>
          </a:r>
          <a:r>
            <a:rPr lang="uk-UA" b="1" dirty="0"/>
            <a:t> процесуальним представництвом у судовому процесі </a:t>
          </a:r>
          <a:r>
            <a:rPr lang="uk-UA" dirty="0"/>
            <a:t>слід розуміти визначене процесуальним законом виконання процесуальних дій особисто, або представництво, яке здійснюється в інтересах іншої особи. </a:t>
          </a:r>
          <a:endParaRPr lang="en-US" dirty="0"/>
        </a:p>
      </dgm:t>
    </dgm:pt>
    <dgm:pt modelId="{460852F6-9057-418F-AB5A-4A37F47DE903}" type="parTrans" cxnId="{64BC3F59-7350-489A-8699-13C0AC9686B3}">
      <dgm:prSet/>
      <dgm:spPr/>
      <dgm:t>
        <a:bodyPr/>
        <a:lstStyle/>
        <a:p>
          <a:endParaRPr lang="en-US"/>
        </a:p>
      </dgm:t>
    </dgm:pt>
    <dgm:pt modelId="{0BC98A7B-8BB4-4A23-B2D4-13D49A1AA8D4}" type="sibTrans" cxnId="{64BC3F59-7350-489A-8699-13C0AC9686B3}">
      <dgm:prSet/>
      <dgm:spPr/>
      <dgm:t>
        <a:bodyPr/>
        <a:lstStyle/>
        <a:p>
          <a:endParaRPr lang="en-US"/>
        </a:p>
      </dgm:t>
    </dgm:pt>
    <dgm:pt modelId="{58EE4BFD-BDE3-43A2-B3A9-956093CCA332}">
      <dgm:prSet/>
      <dgm:spPr/>
      <dgm:t>
        <a:bodyPr/>
        <a:lstStyle/>
        <a:p>
          <a:r>
            <a:rPr lang="uk-UA" b="1"/>
            <a:t>Згідно частини першої статті 56 ГПК </a:t>
          </a:r>
          <a:r>
            <a:rPr lang="uk-UA"/>
            <a:t>сторона, третя особа, а також особа, якій законом надано право звертатися до суду в інтересах іншої особи, може брати участь в судовому процесі особисто (самопредставництво) та (або) через представника</a:t>
          </a:r>
          <a:r>
            <a:rPr lang="uk-UA" b="1"/>
            <a:t>. </a:t>
          </a:r>
          <a:endParaRPr lang="en-US"/>
        </a:p>
      </dgm:t>
    </dgm:pt>
    <dgm:pt modelId="{9CEBEE61-AAC2-4E54-936C-2702DA87A36B}" type="parTrans" cxnId="{BEC0A4D0-05C8-4941-9A2A-8AB362482B8D}">
      <dgm:prSet/>
      <dgm:spPr/>
      <dgm:t>
        <a:bodyPr/>
        <a:lstStyle/>
        <a:p>
          <a:endParaRPr lang="en-US"/>
        </a:p>
      </dgm:t>
    </dgm:pt>
    <dgm:pt modelId="{228D0057-F8C8-4EA5-9AA5-455079561340}" type="sibTrans" cxnId="{BEC0A4D0-05C8-4941-9A2A-8AB362482B8D}">
      <dgm:prSet/>
      <dgm:spPr/>
      <dgm:t>
        <a:bodyPr/>
        <a:lstStyle/>
        <a:p>
          <a:endParaRPr lang="en-US"/>
        </a:p>
      </dgm:t>
    </dgm:pt>
    <dgm:pt modelId="{764DE01F-D26D-4E8F-AA79-84B0167B9E1C}">
      <dgm:prSet/>
      <dgm:spPr/>
      <dgm:t>
        <a:bodyPr/>
        <a:lstStyle/>
        <a:p>
          <a:r>
            <a:rPr lang="uk-UA" u="sng"/>
            <a:t>Особиста участь у справі особи не позбавляє її права мати в цій справі представника. </a:t>
          </a:r>
          <a:endParaRPr lang="en-US"/>
        </a:p>
      </dgm:t>
    </dgm:pt>
    <dgm:pt modelId="{22051542-5681-4330-A6EC-5778832F1285}" type="parTrans" cxnId="{B4254435-2F41-473E-AC21-F78191D34657}">
      <dgm:prSet/>
      <dgm:spPr/>
      <dgm:t>
        <a:bodyPr/>
        <a:lstStyle/>
        <a:p>
          <a:endParaRPr lang="en-US"/>
        </a:p>
      </dgm:t>
    </dgm:pt>
    <dgm:pt modelId="{479EB64E-C819-450E-B8A2-FE230B324E14}" type="sibTrans" cxnId="{B4254435-2F41-473E-AC21-F78191D34657}">
      <dgm:prSet/>
      <dgm:spPr/>
      <dgm:t>
        <a:bodyPr/>
        <a:lstStyle/>
        <a:p>
          <a:endParaRPr lang="en-US"/>
        </a:p>
      </dgm:t>
    </dgm:pt>
    <dgm:pt modelId="{DAED0A0E-DF91-419A-B43D-D442F52D84CC}" type="pres">
      <dgm:prSet presAssocID="{E83F0FBA-4BA6-4E2D-AC4F-7EEC59D9E8EB}" presName="diagram" presStyleCnt="0">
        <dgm:presLayoutVars>
          <dgm:dir/>
          <dgm:resizeHandles val="exact"/>
        </dgm:presLayoutVars>
      </dgm:prSet>
      <dgm:spPr/>
    </dgm:pt>
    <dgm:pt modelId="{F72A5C4C-8F39-4535-B11A-F6F11FD07CC7}" type="pres">
      <dgm:prSet presAssocID="{B7AE1A57-1350-47E8-9456-7C62BA4684EB}" presName="node" presStyleLbl="node1" presStyleIdx="0" presStyleCnt="5">
        <dgm:presLayoutVars>
          <dgm:bulletEnabled val="1"/>
        </dgm:presLayoutVars>
      </dgm:prSet>
      <dgm:spPr/>
    </dgm:pt>
    <dgm:pt modelId="{29693F8B-52A2-418B-A0CB-497E525283EC}" type="pres">
      <dgm:prSet presAssocID="{6CC01EBD-B6BF-4763-AA41-BCC7AE441778}" presName="sibTrans" presStyleCnt="0"/>
      <dgm:spPr/>
    </dgm:pt>
    <dgm:pt modelId="{F4E6B155-2BC7-4FAE-9AAB-A9D57186A2A3}" type="pres">
      <dgm:prSet presAssocID="{4A8CDD10-94AC-4E60-906F-CB965CA19476}" presName="node" presStyleLbl="node1" presStyleIdx="1" presStyleCnt="5">
        <dgm:presLayoutVars>
          <dgm:bulletEnabled val="1"/>
        </dgm:presLayoutVars>
      </dgm:prSet>
      <dgm:spPr/>
    </dgm:pt>
    <dgm:pt modelId="{5712A215-6A7E-4FC6-9576-19F4ADD63672}" type="pres">
      <dgm:prSet presAssocID="{1E6FC4B1-86BF-4898-B2D1-90D24213A3C7}" presName="sibTrans" presStyleCnt="0"/>
      <dgm:spPr/>
    </dgm:pt>
    <dgm:pt modelId="{C6663D3C-CF8A-467B-A42E-1B145D5C5645}" type="pres">
      <dgm:prSet presAssocID="{64134A47-F8B3-46D3-88AD-3E154AD0354A}" presName="node" presStyleLbl="node1" presStyleIdx="2" presStyleCnt="5">
        <dgm:presLayoutVars>
          <dgm:bulletEnabled val="1"/>
        </dgm:presLayoutVars>
      </dgm:prSet>
      <dgm:spPr/>
    </dgm:pt>
    <dgm:pt modelId="{D14C6061-F163-449E-BACD-46B45A8E1104}" type="pres">
      <dgm:prSet presAssocID="{0BC98A7B-8BB4-4A23-B2D4-13D49A1AA8D4}" presName="sibTrans" presStyleCnt="0"/>
      <dgm:spPr/>
    </dgm:pt>
    <dgm:pt modelId="{CA5C77E0-BA80-45FF-BA9F-20B88FFC3391}" type="pres">
      <dgm:prSet presAssocID="{58EE4BFD-BDE3-43A2-B3A9-956093CCA332}" presName="node" presStyleLbl="node1" presStyleIdx="3" presStyleCnt="5">
        <dgm:presLayoutVars>
          <dgm:bulletEnabled val="1"/>
        </dgm:presLayoutVars>
      </dgm:prSet>
      <dgm:spPr/>
    </dgm:pt>
    <dgm:pt modelId="{13576FED-E80E-4FC0-86CB-871FF2A24532}" type="pres">
      <dgm:prSet presAssocID="{228D0057-F8C8-4EA5-9AA5-455079561340}" presName="sibTrans" presStyleCnt="0"/>
      <dgm:spPr/>
    </dgm:pt>
    <dgm:pt modelId="{4AE80E0D-FB0B-471E-AFC6-610756B135B7}" type="pres">
      <dgm:prSet presAssocID="{764DE01F-D26D-4E8F-AA79-84B0167B9E1C}" presName="node" presStyleLbl="node1" presStyleIdx="4" presStyleCnt="5">
        <dgm:presLayoutVars>
          <dgm:bulletEnabled val="1"/>
        </dgm:presLayoutVars>
      </dgm:prSet>
      <dgm:spPr/>
    </dgm:pt>
  </dgm:ptLst>
  <dgm:cxnLst>
    <dgm:cxn modelId="{B4254435-2F41-473E-AC21-F78191D34657}" srcId="{E83F0FBA-4BA6-4E2D-AC4F-7EEC59D9E8EB}" destId="{764DE01F-D26D-4E8F-AA79-84B0167B9E1C}" srcOrd="4" destOrd="0" parTransId="{22051542-5681-4330-A6EC-5778832F1285}" sibTransId="{479EB64E-C819-450E-B8A2-FE230B324E14}"/>
    <dgm:cxn modelId="{72A13364-1870-4E25-A430-F4A311BD2CC9}" type="presOf" srcId="{764DE01F-D26D-4E8F-AA79-84B0167B9E1C}" destId="{4AE80E0D-FB0B-471E-AFC6-610756B135B7}" srcOrd="0" destOrd="0" presId="urn:microsoft.com/office/officeart/2005/8/layout/default"/>
    <dgm:cxn modelId="{64BC3F59-7350-489A-8699-13C0AC9686B3}" srcId="{E83F0FBA-4BA6-4E2D-AC4F-7EEC59D9E8EB}" destId="{64134A47-F8B3-46D3-88AD-3E154AD0354A}" srcOrd="2" destOrd="0" parTransId="{460852F6-9057-418F-AB5A-4A37F47DE903}" sibTransId="{0BC98A7B-8BB4-4A23-B2D4-13D49A1AA8D4}"/>
    <dgm:cxn modelId="{19B9E483-6619-4948-8F5A-F2C3EA7AA62C}" type="presOf" srcId="{58EE4BFD-BDE3-43A2-B3A9-956093CCA332}" destId="{CA5C77E0-BA80-45FF-BA9F-20B88FFC3391}" srcOrd="0" destOrd="0" presId="urn:microsoft.com/office/officeart/2005/8/layout/default"/>
    <dgm:cxn modelId="{8E928C96-B230-4B7B-8A23-91B894A2ECF4}" type="presOf" srcId="{B7AE1A57-1350-47E8-9456-7C62BA4684EB}" destId="{F72A5C4C-8F39-4535-B11A-F6F11FD07CC7}" srcOrd="0" destOrd="0" presId="urn:microsoft.com/office/officeart/2005/8/layout/default"/>
    <dgm:cxn modelId="{7F6C40B0-5701-49E6-85EA-BE85023ED442}" srcId="{E83F0FBA-4BA6-4E2D-AC4F-7EEC59D9E8EB}" destId="{B7AE1A57-1350-47E8-9456-7C62BA4684EB}" srcOrd="0" destOrd="0" parTransId="{B31850E0-3E37-4D59-8F65-2CC60CBA7F3F}" sibTransId="{6CC01EBD-B6BF-4763-AA41-BCC7AE441778}"/>
    <dgm:cxn modelId="{BEC0A4D0-05C8-4941-9A2A-8AB362482B8D}" srcId="{E83F0FBA-4BA6-4E2D-AC4F-7EEC59D9E8EB}" destId="{58EE4BFD-BDE3-43A2-B3A9-956093CCA332}" srcOrd="3" destOrd="0" parTransId="{9CEBEE61-AAC2-4E54-936C-2702DA87A36B}" sibTransId="{228D0057-F8C8-4EA5-9AA5-455079561340}"/>
    <dgm:cxn modelId="{216A9AD3-2E34-461D-9715-936587CCA380}" type="presOf" srcId="{E83F0FBA-4BA6-4E2D-AC4F-7EEC59D9E8EB}" destId="{DAED0A0E-DF91-419A-B43D-D442F52D84CC}" srcOrd="0" destOrd="0" presId="urn:microsoft.com/office/officeart/2005/8/layout/default"/>
    <dgm:cxn modelId="{00A9DED9-37FC-4041-A597-02D28D2BF4CC}" type="presOf" srcId="{64134A47-F8B3-46D3-88AD-3E154AD0354A}" destId="{C6663D3C-CF8A-467B-A42E-1B145D5C5645}" srcOrd="0" destOrd="0" presId="urn:microsoft.com/office/officeart/2005/8/layout/default"/>
    <dgm:cxn modelId="{061888F3-0FDD-43A9-8800-F342014A118D}" type="presOf" srcId="{4A8CDD10-94AC-4E60-906F-CB965CA19476}" destId="{F4E6B155-2BC7-4FAE-9AAB-A9D57186A2A3}" srcOrd="0" destOrd="0" presId="urn:microsoft.com/office/officeart/2005/8/layout/default"/>
    <dgm:cxn modelId="{646FE0FC-C552-4EC7-9F5E-2AAB1DF1A4FA}" srcId="{E83F0FBA-4BA6-4E2D-AC4F-7EEC59D9E8EB}" destId="{4A8CDD10-94AC-4E60-906F-CB965CA19476}" srcOrd="1" destOrd="0" parTransId="{584ED7E2-CC17-4B78-9000-0A19C0D690AE}" sibTransId="{1E6FC4B1-86BF-4898-B2D1-90D24213A3C7}"/>
    <dgm:cxn modelId="{ED296FC4-FE8F-4ADA-B8D4-FD4BDBECEF77}" type="presParOf" srcId="{DAED0A0E-DF91-419A-B43D-D442F52D84CC}" destId="{F72A5C4C-8F39-4535-B11A-F6F11FD07CC7}" srcOrd="0" destOrd="0" presId="urn:microsoft.com/office/officeart/2005/8/layout/default"/>
    <dgm:cxn modelId="{AC467F9E-C963-483F-97C3-A69EF4DF204A}" type="presParOf" srcId="{DAED0A0E-DF91-419A-B43D-D442F52D84CC}" destId="{29693F8B-52A2-418B-A0CB-497E525283EC}" srcOrd="1" destOrd="0" presId="urn:microsoft.com/office/officeart/2005/8/layout/default"/>
    <dgm:cxn modelId="{39DC9A95-F6C9-4FA5-B256-FB48037D7525}" type="presParOf" srcId="{DAED0A0E-DF91-419A-B43D-D442F52D84CC}" destId="{F4E6B155-2BC7-4FAE-9AAB-A9D57186A2A3}" srcOrd="2" destOrd="0" presId="urn:microsoft.com/office/officeart/2005/8/layout/default"/>
    <dgm:cxn modelId="{BEE25DF4-59E2-489B-BBEE-28A4E97C0949}" type="presParOf" srcId="{DAED0A0E-DF91-419A-B43D-D442F52D84CC}" destId="{5712A215-6A7E-4FC6-9576-19F4ADD63672}" srcOrd="3" destOrd="0" presId="urn:microsoft.com/office/officeart/2005/8/layout/default"/>
    <dgm:cxn modelId="{3D2D7F0E-C55E-40F5-9678-73498789CB05}" type="presParOf" srcId="{DAED0A0E-DF91-419A-B43D-D442F52D84CC}" destId="{C6663D3C-CF8A-467B-A42E-1B145D5C5645}" srcOrd="4" destOrd="0" presId="urn:microsoft.com/office/officeart/2005/8/layout/default"/>
    <dgm:cxn modelId="{471D991D-F351-4112-94B1-A30A6A70C2DB}" type="presParOf" srcId="{DAED0A0E-DF91-419A-B43D-D442F52D84CC}" destId="{D14C6061-F163-449E-BACD-46B45A8E1104}" srcOrd="5" destOrd="0" presId="urn:microsoft.com/office/officeart/2005/8/layout/default"/>
    <dgm:cxn modelId="{ECB02C11-7BF7-4985-9F06-C9B83C5008F9}" type="presParOf" srcId="{DAED0A0E-DF91-419A-B43D-D442F52D84CC}" destId="{CA5C77E0-BA80-45FF-BA9F-20B88FFC3391}" srcOrd="6" destOrd="0" presId="urn:microsoft.com/office/officeart/2005/8/layout/default"/>
    <dgm:cxn modelId="{3DD942BC-4A6D-4E0B-AB98-4D919BB6DCFE}" type="presParOf" srcId="{DAED0A0E-DF91-419A-B43D-D442F52D84CC}" destId="{13576FED-E80E-4FC0-86CB-871FF2A24532}" srcOrd="7" destOrd="0" presId="urn:microsoft.com/office/officeart/2005/8/layout/default"/>
    <dgm:cxn modelId="{CBD7222F-4A50-490A-AA91-200CE422F35A}" type="presParOf" srcId="{DAED0A0E-DF91-419A-B43D-D442F52D84CC}" destId="{4AE80E0D-FB0B-471E-AFC6-610756B135B7}"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99B4F4B-936F-4341-97E5-311BA7E31985}" type="doc">
      <dgm:prSet loTypeId="urn:microsoft.com/office/officeart/2005/8/layout/vProcess5" loCatId="process" qsTypeId="urn:microsoft.com/office/officeart/2005/8/quickstyle/simple1" qsCatId="simple" csTypeId="urn:microsoft.com/office/officeart/2005/8/colors/colorful2" csCatId="colorful"/>
      <dgm:spPr/>
      <dgm:t>
        <a:bodyPr/>
        <a:lstStyle/>
        <a:p>
          <a:endParaRPr lang="en-US"/>
        </a:p>
      </dgm:t>
    </dgm:pt>
    <dgm:pt modelId="{655F90E5-C726-4516-AA6D-496CB40B9AD7}">
      <dgm:prSet/>
      <dgm:spPr/>
      <dgm:t>
        <a:bodyPr/>
        <a:lstStyle/>
        <a:p>
          <a:r>
            <a:rPr lang="ru-RU"/>
            <a:t>Згідно частини першої статті 12 ГПК господарське судочинство здійснюється за правилами, передбаченими ГПК, у порядку: </a:t>
          </a:r>
          <a:endParaRPr lang="en-US"/>
        </a:p>
      </dgm:t>
    </dgm:pt>
    <dgm:pt modelId="{A7316FB5-E9A6-426A-9601-36FF8797A270}" type="parTrans" cxnId="{3F7C3133-B399-487F-AEE7-03F0B13D546C}">
      <dgm:prSet/>
      <dgm:spPr/>
      <dgm:t>
        <a:bodyPr/>
        <a:lstStyle/>
        <a:p>
          <a:endParaRPr lang="en-US"/>
        </a:p>
      </dgm:t>
    </dgm:pt>
    <dgm:pt modelId="{629453C7-49B8-47A3-811A-EE0EAF36B4C4}" type="sibTrans" cxnId="{3F7C3133-B399-487F-AEE7-03F0B13D546C}">
      <dgm:prSet/>
      <dgm:spPr/>
      <dgm:t>
        <a:bodyPr/>
        <a:lstStyle/>
        <a:p>
          <a:endParaRPr lang="en-US"/>
        </a:p>
      </dgm:t>
    </dgm:pt>
    <dgm:pt modelId="{509CFB04-740B-4453-A6DB-C010547E8405}">
      <dgm:prSet/>
      <dgm:spPr/>
      <dgm:t>
        <a:bodyPr/>
        <a:lstStyle/>
        <a:p>
          <a:r>
            <a:rPr lang="ru-RU"/>
            <a:t>1) наказного провадження, яке призначене для розгляду справ за заявами про стягнення грошових сум незначного розміру, щодо яких відсутній спір або про його наявність заявнику невідомо; </a:t>
          </a:r>
          <a:endParaRPr lang="en-US"/>
        </a:p>
      </dgm:t>
    </dgm:pt>
    <dgm:pt modelId="{EFFB848E-5D22-4722-93A4-798CB3149443}" type="parTrans" cxnId="{69318F7C-D358-482C-9C1D-9DC1340EC1C7}">
      <dgm:prSet/>
      <dgm:spPr/>
      <dgm:t>
        <a:bodyPr/>
        <a:lstStyle/>
        <a:p>
          <a:endParaRPr lang="en-US"/>
        </a:p>
      </dgm:t>
    </dgm:pt>
    <dgm:pt modelId="{D9B955EB-D9EA-4A80-956B-E8AA2C4C0B4C}" type="sibTrans" cxnId="{69318F7C-D358-482C-9C1D-9DC1340EC1C7}">
      <dgm:prSet/>
      <dgm:spPr/>
      <dgm:t>
        <a:bodyPr/>
        <a:lstStyle/>
        <a:p>
          <a:endParaRPr lang="en-US"/>
        </a:p>
      </dgm:t>
    </dgm:pt>
    <dgm:pt modelId="{96AB362C-34F4-4147-8346-0A60AD9AC61C}">
      <dgm:prSet/>
      <dgm:spPr/>
      <dgm:t>
        <a:bodyPr/>
        <a:lstStyle/>
        <a:p>
          <a:r>
            <a:rPr lang="ru-RU"/>
            <a:t>2) позовного провадження, яке поділяється на загальне або спрощене позовне провадження. </a:t>
          </a:r>
          <a:endParaRPr lang="en-US"/>
        </a:p>
      </dgm:t>
    </dgm:pt>
    <dgm:pt modelId="{E1DE2642-953A-417B-8BE2-2BEC5138E5EE}" type="parTrans" cxnId="{A20EABAD-4EB5-401A-96FD-23F0DBB8F30E}">
      <dgm:prSet/>
      <dgm:spPr/>
      <dgm:t>
        <a:bodyPr/>
        <a:lstStyle/>
        <a:p>
          <a:endParaRPr lang="en-US"/>
        </a:p>
      </dgm:t>
    </dgm:pt>
    <dgm:pt modelId="{378BBE91-96C0-4BF6-95DD-AF83558F0C12}" type="sibTrans" cxnId="{A20EABAD-4EB5-401A-96FD-23F0DBB8F30E}">
      <dgm:prSet/>
      <dgm:spPr/>
      <dgm:t>
        <a:bodyPr/>
        <a:lstStyle/>
        <a:p>
          <a:endParaRPr lang="en-US"/>
        </a:p>
      </dgm:t>
    </dgm:pt>
    <dgm:pt modelId="{357E4298-4BD7-4DF0-AA31-2D63BE181964}">
      <dgm:prSet/>
      <dgm:spPr/>
      <dgm:t>
        <a:bodyPr/>
        <a:lstStyle/>
        <a:p>
          <a:r>
            <a:rPr lang="ru-RU"/>
            <a:t>Умови, за яких суд має право розглядати вимоги про стягнення грошових сум у наказному провадженні, а справи – у загальному або спрощеному позовному провадженні, визначаються ГПК. </a:t>
          </a:r>
          <a:endParaRPr lang="en-US"/>
        </a:p>
      </dgm:t>
    </dgm:pt>
    <dgm:pt modelId="{B895CFBB-0E7C-454E-B824-D8502354B7D7}" type="parTrans" cxnId="{B9733E4F-3662-4479-ACBE-F7AFFF64C748}">
      <dgm:prSet/>
      <dgm:spPr/>
      <dgm:t>
        <a:bodyPr/>
        <a:lstStyle/>
        <a:p>
          <a:endParaRPr lang="en-US"/>
        </a:p>
      </dgm:t>
    </dgm:pt>
    <dgm:pt modelId="{BDACF96E-DB22-4E84-9B15-243D26A61BF1}" type="sibTrans" cxnId="{B9733E4F-3662-4479-ACBE-F7AFFF64C748}">
      <dgm:prSet/>
      <dgm:spPr/>
      <dgm:t>
        <a:bodyPr/>
        <a:lstStyle/>
        <a:p>
          <a:endParaRPr lang="en-US"/>
        </a:p>
      </dgm:t>
    </dgm:pt>
    <dgm:pt modelId="{03FF7A48-ECA2-435B-8F4C-6A124FE23779}" type="pres">
      <dgm:prSet presAssocID="{499B4F4B-936F-4341-97E5-311BA7E31985}" presName="outerComposite" presStyleCnt="0">
        <dgm:presLayoutVars>
          <dgm:chMax val="5"/>
          <dgm:dir/>
          <dgm:resizeHandles val="exact"/>
        </dgm:presLayoutVars>
      </dgm:prSet>
      <dgm:spPr/>
    </dgm:pt>
    <dgm:pt modelId="{8849479F-A3B5-4BB4-A317-EB90522E4DFD}" type="pres">
      <dgm:prSet presAssocID="{499B4F4B-936F-4341-97E5-311BA7E31985}" presName="dummyMaxCanvas" presStyleCnt="0">
        <dgm:presLayoutVars/>
      </dgm:prSet>
      <dgm:spPr/>
    </dgm:pt>
    <dgm:pt modelId="{45F9F186-E1DE-499E-8D9C-4FC81002458E}" type="pres">
      <dgm:prSet presAssocID="{499B4F4B-936F-4341-97E5-311BA7E31985}" presName="FourNodes_1" presStyleLbl="node1" presStyleIdx="0" presStyleCnt="4">
        <dgm:presLayoutVars>
          <dgm:bulletEnabled val="1"/>
        </dgm:presLayoutVars>
      </dgm:prSet>
      <dgm:spPr/>
    </dgm:pt>
    <dgm:pt modelId="{94BF0888-F1FC-4AE5-8B3E-405A530AF0C3}" type="pres">
      <dgm:prSet presAssocID="{499B4F4B-936F-4341-97E5-311BA7E31985}" presName="FourNodes_2" presStyleLbl="node1" presStyleIdx="1" presStyleCnt="4">
        <dgm:presLayoutVars>
          <dgm:bulletEnabled val="1"/>
        </dgm:presLayoutVars>
      </dgm:prSet>
      <dgm:spPr/>
    </dgm:pt>
    <dgm:pt modelId="{1A43C595-105F-41B8-81A5-C470CE9A268F}" type="pres">
      <dgm:prSet presAssocID="{499B4F4B-936F-4341-97E5-311BA7E31985}" presName="FourNodes_3" presStyleLbl="node1" presStyleIdx="2" presStyleCnt="4">
        <dgm:presLayoutVars>
          <dgm:bulletEnabled val="1"/>
        </dgm:presLayoutVars>
      </dgm:prSet>
      <dgm:spPr/>
    </dgm:pt>
    <dgm:pt modelId="{2E08672A-6879-49A6-B9A1-42C3AC9A8588}" type="pres">
      <dgm:prSet presAssocID="{499B4F4B-936F-4341-97E5-311BA7E31985}" presName="FourNodes_4" presStyleLbl="node1" presStyleIdx="3" presStyleCnt="4">
        <dgm:presLayoutVars>
          <dgm:bulletEnabled val="1"/>
        </dgm:presLayoutVars>
      </dgm:prSet>
      <dgm:spPr/>
    </dgm:pt>
    <dgm:pt modelId="{BE3F5CBA-85E1-4FBB-858F-0E1D83042DC7}" type="pres">
      <dgm:prSet presAssocID="{499B4F4B-936F-4341-97E5-311BA7E31985}" presName="FourConn_1-2" presStyleLbl="fgAccFollowNode1" presStyleIdx="0" presStyleCnt="3">
        <dgm:presLayoutVars>
          <dgm:bulletEnabled val="1"/>
        </dgm:presLayoutVars>
      </dgm:prSet>
      <dgm:spPr/>
    </dgm:pt>
    <dgm:pt modelId="{65FBB576-81C1-4D79-962F-DEB9EC1624E1}" type="pres">
      <dgm:prSet presAssocID="{499B4F4B-936F-4341-97E5-311BA7E31985}" presName="FourConn_2-3" presStyleLbl="fgAccFollowNode1" presStyleIdx="1" presStyleCnt="3">
        <dgm:presLayoutVars>
          <dgm:bulletEnabled val="1"/>
        </dgm:presLayoutVars>
      </dgm:prSet>
      <dgm:spPr/>
    </dgm:pt>
    <dgm:pt modelId="{C34D6DBD-EF50-4E42-A0D6-EDB7E23561A8}" type="pres">
      <dgm:prSet presAssocID="{499B4F4B-936F-4341-97E5-311BA7E31985}" presName="FourConn_3-4" presStyleLbl="fgAccFollowNode1" presStyleIdx="2" presStyleCnt="3">
        <dgm:presLayoutVars>
          <dgm:bulletEnabled val="1"/>
        </dgm:presLayoutVars>
      </dgm:prSet>
      <dgm:spPr/>
    </dgm:pt>
    <dgm:pt modelId="{2981B014-5B4A-44AD-A0AC-00A35626B1F6}" type="pres">
      <dgm:prSet presAssocID="{499B4F4B-936F-4341-97E5-311BA7E31985}" presName="FourNodes_1_text" presStyleLbl="node1" presStyleIdx="3" presStyleCnt="4">
        <dgm:presLayoutVars>
          <dgm:bulletEnabled val="1"/>
        </dgm:presLayoutVars>
      </dgm:prSet>
      <dgm:spPr/>
    </dgm:pt>
    <dgm:pt modelId="{91EC144E-99F9-4CC7-85C3-B7295DA2F7C4}" type="pres">
      <dgm:prSet presAssocID="{499B4F4B-936F-4341-97E5-311BA7E31985}" presName="FourNodes_2_text" presStyleLbl="node1" presStyleIdx="3" presStyleCnt="4">
        <dgm:presLayoutVars>
          <dgm:bulletEnabled val="1"/>
        </dgm:presLayoutVars>
      </dgm:prSet>
      <dgm:spPr/>
    </dgm:pt>
    <dgm:pt modelId="{625A5C33-8EF9-4AC0-ACD3-B85E8D0359FB}" type="pres">
      <dgm:prSet presAssocID="{499B4F4B-936F-4341-97E5-311BA7E31985}" presName="FourNodes_3_text" presStyleLbl="node1" presStyleIdx="3" presStyleCnt="4">
        <dgm:presLayoutVars>
          <dgm:bulletEnabled val="1"/>
        </dgm:presLayoutVars>
      </dgm:prSet>
      <dgm:spPr/>
    </dgm:pt>
    <dgm:pt modelId="{3F007522-044D-46D2-B4E1-56DA4F961FFD}" type="pres">
      <dgm:prSet presAssocID="{499B4F4B-936F-4341-97E5-311BA7E31985}" presName="FourNodes_4_text" presStyleLbl="node1" presStyleIdx="3" presStyleCnt="4">
        <dgm:presLayoutVars>
          <dgm:bulletEnabled val="1"/>
        </dgm:presLayoutVars>
      </dgm:prSet>
      <dgm:spPr/>
    </dgm:pt>
  </dgm:ptLst>
  <dgm:cxnLst>
    <dgm:cxn modelId="{AEC05700-96C1-41D3-8DDB-1945839FEC5E}" type="presOf" srcId="{655F90E5-C726-4516-AA6D-496CB40B9AD7}" destId="{45F9F186-E1DE-499E-8D9C-4FC81002458E}" srcOrd="0" destOrd="0" presId="urn:microsoft.com/office/officeart/2005/8/layout/vProcess5"/>
    <dgm:cxn modelId="{9702B20D-3B84-4BEE-834A-697910A9F03C}" type="presOf" srcId="{378BBE91-96C0-4BF6-95DD-AF83558F0C12}" destId="{C34D6DBD-EF50-4E42-A0D6-EDB7E23561A8}" srcOrd="0" destOrd="0" presId="urn:microsoft.com/office/officeart/2005/8/layout/vProcess5"/>
    <dgm:cxn modelId="{3030F628-649A-46C5-94E5-78A398918F45}" type="presOf" srcId="{96AB362C-34F4-4147-8346-0A60AD9AC61C}" destId="{1A43C595-105F-41B8-81A5-C470CE9A268F}" srcOrd="0" destOrd="0" presId="urn:microsoft.com/office/officeart/2005/8/layout/vProcess5"/>
    <dgm:cxn modelId="{3F7C3133-B399-487F-AEE7-03F0B13D546C}" srcId="{499B4F4B-936F-4341-97E5-311BA7E31985}" destId="{655F90E5-C726-4516-AA6D-496CB40B9AD7}" srcOrd="0" destOrd="0" parTransId="{A7316FB5-E9A6-426A-9601-36FF8797A270}" sibTransId="{629453C7-49B8-47A3-811A-EE0EAF36B4C4}"/>
    <dgm:cxn modelId="{11B5823B-10C8-4B49-B7A2-262776DE0807}" type="presOf" srcId="{499B4F4B-936F-4341-97E5-311BA7E31985}" destId="{03FF7A48-ECA2-435B-8F4C-6A124FE23779}" srcOrd="0" destOrd="0" presId="urn:microsoft.com/office/officeart/2005/8/layout/vProcess5"/>
    <dgm:cxn modelId="{B1DB704E-4187-4D77-ADDF-8402B8A32FD8}" type="presOf" srcId="{629453C7-49B8-47A3-811A-EE0EAF36B4C4}" destId="{BE3F5CBA-85E1-4FBB-858F-0E1D83042DC7}" srcOrd="0" destOrd="0" presId="urn:microsoft.com/office/officeart/2005/8/layout/vProcess5"/>
    <dgm:cxn modelId="{B9733E4F-3662-4479-ACBE-F7AFFF64C748}" srcId="{499B4F4B-936F-4341-97E5-311BA7E31985}" destId="{357E4298-4BD7-4DF0-AA31-2D63BE181964}" srcOrd="3" destOrd="0" parTransId="{B895CFBB-0E7C-454E-B824-D8502354B7D7}" sibTransId="{BDACF96E-DB22-4E84-9B15-243D26A61BF1}"/>
    <dgm:cxn modelId="{BA473A53-9DC3-48C9-9C07-05A310EAE2D9}" type="presOf" srcId="{509CFB04-740B-4453-A6DB-C010547E8405}" destId="{91EC144E-99F9-4CC7-85C3-B7295DA2F7C4}" srcOrd="1" destOrd="0" presId="urn:microsoft.com/office/officeart/2005/8/layout/vProcess5"/>
    <dgm:cxn modelId="{D5F87E7C-339D-4EFD-8F2D-9B2D2A9951B0}" type="presOf" srcId="{509CFB04-740B-4453-A6DB-C010547E8405}" destId="{94BF0888-F1FC-4AE5-8B3E-405A530AF0C3}" srcOrd="0" destOrd="0" presId="urn:microsoft.com/office/officeart/2005/8/layout/vProcess5"/>
    <dgm:cxn modelId="{69318F7C-D358-482C-9C1D-9DC1340EC1C7}" srcId="{499B4F4B-936F-4341-97E5-311BA7E31985}" destId="{509CFB04-740B-4453-A6DB-C010547E8405}" srcOrd="1" destOrd="0" parTransId="{EFFB848E-5D22-4722-93A4-798CB3149443}" sibTransId="{D9B955EB-D9EA-4A80-956B-E8AA2C4C0B4C}"/>
    <dgm:cxn modelId="{B4A1F17D-AEFB-4CE9-9681-E4DED99A1595}" type="presOf" srcId="{357E4298-4BD7-4DF0-AA31-2D63BE181964}" destId="{2E08672A-6879-49A6-B9A1-42C3AC9A8588}" srcOrd="0" destOrd="0" presId="urn:microsoft.com/office/officeart/2005/8/layout/vProcess5"/>
    <dgm:cxn modelId="{CE0B2096-6F97-4BF4-8E90-409AFA64D3CD}" type="presOf" srcId="{655F90E5-C726-4516-AA6D-496CB40B9AD7}" destId="{2981B014-5B4A-44AD-A0AC-00A35626B1F6}" srcOrd="1" destOrd="0" presId="urn:microsoft.com/office/officeart/2005/8/layout/vProcess5"/>
    <dgm:cxn modelId="{883B56A6-C936-46F6-AECD-5F5C61AB6F72}" type="presOf" srcId="{D9B955EB-D9EA-4A80-956B-E8AA2C4C0B4C}" destId="{65FBB576-81C1-4D79-962F-DEB9EC1624E1}" srcOrd="0" destOrd="0" presId="urn:microsoft.com/office/officeart/2005/8/layout/vProcess5"/>
    <dgm:cxn modelId="{A20EABAD-4EB5-401A-96FD-23F0DBB8F30E}" srcId="{499B4F4B-936F-4341-97E5-311BA7E31985}" destId="{96AB362C-34F4-4147-8346-0A60AD9AC61C}" srcOrd="2" destOrd="0" parTransId="{E1DE2642-953A-417B-8BE2-2BEC5138E5EE}" sibTransId="{378BBE91-96C0-4BF6-95DD-AF83558F0C12}"/>
    <dgm:cxn modelId="{B01CA7B0-0D3B-487D-976E-5240212B1B1E}" type="presOf" srcId="{357E4298-4BD7-4DF0-AA31-2D63BE181964}" destId="{3F007522-044D-46D2-B4E1-56DA4F961FFD}" srcOrd="1" destOrd="0" presId="urn:microsoft.com/office/officeart/2005/8/layout/vProcess5"/>
    <dgm:cxn modelId="{4DC379D8-E6F6-4EE8-9FA0-461C9C0C4E06}" type="presOf" srcId="{96AB362C-34F4-4147-8346-0A60AD9AC61C}" destId="{625A5C33-8EF9-4AC0-ACD3-B85E8D0359FB}" srcOrd="1" destOrd="0" presId="urn:microsoft.com/office/officeart/2005/8/layout/vProcess5"/>
    <dgm:cxn modelId="{07828F35-4AA0-42D0-A4C7-DA11B6DFE40B}" type="presParOf" srcId="{03FF7A48-ECA2-435B-8F4C-6A124FE23779}" destId="{8849479F-A3B5-4BB4-A317-EB90522E4DFD}" srcOrd="0" destOrd="0" presId="urn:microsoft.com/office/officeart/2005/8/layout/vProcess5"/>
    <dgm:cxn modelId="{AA3A233A-ECF3-4086-9484-B85AF0DCE490}" type="presParOf" srcId="{03FF7A48-ECA2-435B-8F4C-6A124FE23779}" destId="{45F9F186-E1DE-499E-8D9C-4FC81002458E}" srcOrd="1" destOrd="0" presId="urn:microsoft.com/office/officeart/2005/8/layout/vProcess5"/>
    <dgm:cxn modelId="{5F99C007-A905-4810-A22D-7DFE72AFBB0C}" type="presParOf" srcId="{03FF7A48-ECA2-435B-8F4C-6A124FE23779}" destId="{94BF0888-F1FC-4AE5-8B3E-405A530AF0C3}" srcOrd="2" destOrd="0" presId="urn:microsoft.com/office/officeart/2005/8/layout/vProcess5"/>
    <dgm:cxn modelId="{40FF7AA8-2FA7-43AB-AC63-9D7E89F3679B}" type="presParOf" srcId="{03FF7A48-ECA2-435B-8F4C-6A124FE23779}" destId="{1A43C595-105F-41B8-81A5-C470CE9A268F}" srcOrd="3" destOrd="0" presId="urn:microsoft.com/office/officeart/2005/8/layout/vProcess5"/>
    <dgm:cxn modelId="{FBC46ED4-5036-4FA1-8AA1-61D590A28AF9}" type="presParOf" srcId="{03FF7A48-ECA2-435B-8F4C-6A124FE23779}" destId="{2E08672A-6879-49A6-B9A1-42C3AC9A8588}" srcOrd="4" destOrd="0" presId="urn:microsoft.com/office/officeart/2005/8/layout/vProcess5"/>
    <dgm:cxn modelId="{313DCD5A-7982-4A57-83DD-42E2EE90345B}" type="presParOf" srcId="{03FF7A48-ECA2-435B-8F4C-6A124FE23779}" destId="{BE3F5CBA-85E1-4FBB-858F-0E1D83042DC7}" srcOrd="5" destOrd="0" presId="urn:microsoft.com/office/officeart/2005/8/layout/vProcess5"/>
    <dgm:cxn modelId="{5755B36C-B682-48CE-AA92-D8605C3DF598}" type="presParOf" srcId="{03FF7A48-ECA2-435B-8F4C-6A124FE23779}" destId="{65FBB576-81C1-4D79-962F-DEB9EC1624E1}" srcOrd="6" destOrd="0" presId="urn:microsoft.com/office/officeart/2005/8/layout/vProcess5"/>
    <dgm:cxn modelId="{03AA1ED4-413E-4F9B-B5B0-4060B9642925}" type="presParOf" srcId="{03FF7A48-ECA2-435B-8F4C-6A124FE23779}" destId="{C34D6DBD-EF50-4E42-A0D6-EDB7E23561A8}" srcOrd="7" destOrd="0" presId="urn:microsoft.com/office/officeart/2005/8/layout/vProcess5"/>
    <dgm:cxn modelId="{71E93697-60AD-4F06-B0DA-B17A7BAF7BF3}" type="presParOf" srcId="{03FF7A48-ECA2-435B-8F4C-6A124FE23779}" destId="{2981B014-5B4A-44AD-A0AC-00A35626B1F6}" srcOrd="8" destOrd="0" presId="urn:microsoft.com/office/officeart/2005/8/layout/vProcess5"/>
    <dgm:cxn modelId="{26374A29-2D13-4B11-82EE-BCEC766476F1}" type="presParOf" srcId="{03FF7A48-ECA2-435B-8F4C-6A124FE23779}" destId="{91EC144E-99F9-4CC7-85C3-B7295DA2F7C4}" srcOrd="9" destOrd="0" presId="urn:microsoft.com/office/officeart/2005/8/layout/vProcess5"/>
    <dgm:cxn modelId="{44F9372B-5DD9-4438-AB2F-BA568CD4C3F8}" type="presParOf" srcId="{03FF7A48-ECA2-435B-8F4C-6A124FE23779}" destId="{625A5C33-8EF9-4AC0-ACD3-B85E8D0359FB}" srcOrd="10" destOrd="0" presId="urn:microsoft.com/office/officeart/2005/8/layout/vProcess5"/>
    <dgm:cxn modelId="{374475CE-788D-4C48-8A9E-5AA0FFCC708C}" type="presParOf" srcId="{03FF7A48-ECA2-435B-8F4C-6A124FE23779}" destId="{3F007522-044D-46D2-B4E1-56DA4F961FFD}"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2DCFBEA2-4371-4C76-9027-5EB87D87E685}" type="doc">
      <dgm:prSet loTypeId="urn:microsoft.com/office/officeart/2005/8/layout/default" loCatId="list" qsTypeId="urn:microsoft.com/office/officeart/2005/8/quickstyle/simple3" qsCatId="simple" csTypeId="urn:microsoft.com/office/officeart/2005/8/colors/colorful3" csCatId="colorful"/>
      <dgm:spPr/>
      <dgm:t>
        <a:bodyPr/>
        <a:lstStyle/>
        <a:p>
          <a:endParaRPr lang="en-US"/>
        </a:p>
      </dgm:t>
    </dgm:pt>
    <dgm:pt modelId="{4B42064B-AD98-4383-81DF-C461724DEB01}">
      <dgm:prSet custT="1"/>
      <dgm:spPr/>
      <dgm:t>
        <a:bodyPr/>
        <a:lstStyle/>
        <a:p>
          <a:r>
            <a:rPr lang="uk-UA" sz="2000"/>
            <a:t>Юридична особа бере участь у справі через свого керівника або члена виконавчого органу, уповноваженого діяти від її імені відповідно до закону, статуту, положення (самопредставництво юридичної особи), або через представника. </a:t>
          </a:r>
          <a:endParaRPr lang="en-US" sz="2000"/>
        </a:p>
      </dgm:t>
    </dgm:pt>
    <dgm:pt modelId="{2E99A1C0-2DE5-43A4-AA1E-0EE89B97F92B}" type="parTrans" cxnId="{785421F6-DB01-405E-AED0-3B3C8D6EA534}">
      <dgm:prSet/>
      <dgm:spPr/>
      <dgm:t>
        <a:bodyPr/>
        <a:lstStyle/>
        <a:p>
          <a:endParaRPr lang="en-US" sz="3600"/>
        </a:p>
      </dgm:t>
    </dgm:pt>
    <dgm:pt modelId="{25159D06-8FB9-4F9D-859A-7343FD1C3FED}" type="sibTrans" cxnId="{785421F6-DB01-405E-AED0-3B3C8D6EA534}">
      <dgm:prSet/>
      <dgm:spPr/>
      <dgm:t>
        <a:bodyPr/>
        <a:lstStyle/>
        <a:p>
          <a:endParaRPr lang="en-US" sz="3600"/>
        </a:p>
      </dgm:t>
    </dgm:pt>
    <dgm:pt modelId="{BA9EE6BC-A555-4949-A0D3-AFCB32BEF0F8}">
      <dgm:prSet custT="1"/>
      <dgm:spPr/>
      <dgm:t>
        <a:bodyPr/>
        <a:lstStyle/>
        <a:p>
          <a:r>
            <a:rPr lang="uk-UA" sz="2000" dirty="0"/>
            <a:t>Держава, територіальна громада бере участь у справі через відповідний орган державної влади, орган місцевого самоврядування відповідно до його компетенції, від імені якого діє його керівник або представник.</a:t>
          </a:r>
          <a:endParaRPr lang="en-US" sz="2000" dirty="0"/>
        </a:p>
      </dgm:t>
    </dgm:pt>
    <dgm:pt modelId="{91227136-CBF8-4F18-8952-ECA70893584F}" type="parTrans" cxnId="{4460A4C9-E556-4AFA-A2A9-04F15AE1DCB6}">
      <dgm:prSet/>
      <dgm:spPr/>
      <dgm:t>
        <a:bodyPr/>
        <a:lstStyle/>
        <a:p>
          <a:endParaRPr lang="en-US" sz="3600"/>
        </a:p>
      </dgm:t>
    </dgm:pt>
    <dgm:pt modelId="{1AC930F3-2BEE-458B-A734-DC761E16441D}" type="sibTrans" cxnId="{4460A4C9-E556-4AFA-A2A9-04F15AE1DCB6}">
      <dgm:prSet/>
      <dgm:spPr/>
      <dgm:t>
        <a:bodyPr/>
        <a:lstStyle/>
        <a:p>
          <a:endParaRPr lang="en-US" sz="3600"/>
        </a:p>
      </dgm:t>
    </dgm:pt>
    <dgm:pt modelId="{3C89FE7A-17E1-4890-92DB-C1D06BF334C8}">
      <dgm:prSet custT="1"/>
      <dgm:spPr/>
      <dgm:t>
        <a:bodyPr/>
        <a:lstStyle/>
        <a:p>
          <a:r>
            <a:rPr lang="uk-UA" sz="2000"/>
            <a:t>Представництво за законом визначено статтею 242 ЦК, відповідно до якого батьки (усиновлювачі) є законними представниками своїх малолітніх та неповнолітніх дітей. </a:t>
          </a:r>
          <a:endParaRPr lang="en-US" sz="2000"/>
        </a:p>
      </dgm:t>
    </dgm:pt>
    <dgm:pt modelId="{65C3C7A7-096A-4C2F-AEED-F89F27ED168B}" type="parTrans" cxnId="{BD5F63AF-DFFC-49F5-AC70-8B5A7AB0B95D}">
      <dgm:prSet/>
      <dgm:spPr/>
      <dgm:t>
        <a:bodyPr/>
        <a:lstStyle/>
        <a:p>
          <a:endParaRPr lang="en-US" sz="3600"/>
        </a:p>
      </dgm:t>
    </dgm:pt>
    <dgm:pt modelId="{4CD26880-3042-4FDA-858C-84DE665746D8}" type="sibTrans" cxnId="{BD5F63AF-DFFC-49F5-AC70-8B5A7AB0B95D}">
      <dgm:prSet/>
      <dgm:spPr/>
      <dgm:t>
        <a:bodyPr/>
        <a:lstStyle/>
        <a:p>
          <a:endParaRPr lang="en-US" sz="3600"/>
        </a:p>
      </dgm:t>
    </dgm:pt>
    <dgm:pt modelId="{3116EC8E-0352-4D73-8127-195690A0F28D}">
      <dgm:prSet custT="1"/>
      <dgm:spPr/>
      <dgm:t>
        <a:bodyPr/>
        <a:lstStyle/>
        <a:p>
          <a:r>
            <a:rPr lang="uk-UA" sz="2000"/>
            <a:t>Опікун є законним представником  малолітньої особи та фізичної особи, визнаної недієздатною. Законним представником у випадках, встановлених законом, може бути інша особа. </a:t>
          </a:r>
          <a:endParaRPr lang="en-US" sz="2000"/>
        </a:p>
      </dgm:t>
    </dgm:pt>
    <dgm:pt modelId="{D365B8DB-5A9D-4F1C-BB19-111F2E8E0DDF}" type="parTrans" cxnId="{0EBF68FD-9DE7-4307-AB0F-022E17B2D9F1}">
      <dgm:prSet/>
      <dgm:spPr/>
      <dgm:t>
        <a:bodyPr/>
        <a:lstStyle/>
        <a:p>
          <a:endParaRPr lang="en-US" sz="3600"/>
        </a:p>
      </dgm:t>
    </dgm:pt>
    <dgm:pt modelId="{375F27F2-F223-4425-9BA8-B483904301EA}" type="sibTrans" cxnId="{0EBF68FD-9DE7-4307-AB0F-022E17B2D9F1}">
      <dgm:prSet/>
      <dgm:spPr/>
      <dgm:t>
        <a:bodyPr/>
        <a:lstStyle/>
        <a:p>
          <a:endParaRPr lang="en-US" sz="3600"/>
        </a:p>
      </dgm:t>
    </dgm:pt>
    <dgm:pt modelId="{411501E6-38D1-4826-B161-B3391F66C212}" type="pres">
      <dgm:prSet presAssocID="{2DCFBEA2-4371-4C76-9027-5EB87D87E685}" presName="diagram" presStyleCnt="0">
        <dgm:presLayoutVars>
          <dgm:dir/>
          <dgm:resizeHandles val="exact"/>
        </dgm:presLayoutVars>
      </dgm:prSet>
      <dgm:spPr/>
    </dgm:pt>
    <dgm:pt modelId="{22BDDAFD-EBF9-4763-AB1F-B4F8722AB10E}" type="pres">
      <dgm:prSet presAssocID="{4B42064B-AD98-4383-81DF-C461724DEB01}" presName="node" presStyleLbl="node1" presStyleIdx="0" presStyleCnt="4">
        <dgm:presLayoutVars>
          <dgm:bulletEnabled val="1"/>
        </dgm:presLayoutVars>
      </dgm:prSet>
      <dgm:spPr/>
    </dgm:pt>
    <dgm:pt modelId="{A0F743E9-5C26-4D13-BE9D-1376CA227D87}" type="pres">
      <dgm:prSet presAssocID="{25159D06-8FB9-4F9D-859A-7343FD1C3FED}" presName="sibTrans" presStyleCnt="0"/>
      <dgm:spPr/>
    </dgm:pt>
    <dgm:pt modelId="{E3D3871F-0526-4EFF-8A98-E73A5C56C4BA}" type="pres">
      <dgm:prSet presAssocID="{BA9EE6BC-A555-4949-A0D3-AFCB32BEF0F8}" presName="node" presStyleLbl="node1" presStyleIdx="1" presStyleCnt="4">
        <dgm:presLayoutVars>
          <dgm:bulletEnabled val="1"/>
        </dgm:presLayoutVars>
      </dgm:prSet>
      <dgm:spPr/>
    </dgm:pt>
    <dgm:pt modelId="{7032BC41-2C1E-4BD6-880B-13F96CE14CCA}" type="pres">
      <dgm:prSet presAssocID="{1AC930F3-2BEE-458B-A734-DC761E16441D}" presName="sibTrans" presStyleCnt="0"/>
      <dgm:spPr/>
    </dgm:pt>
    <dgm:pt modelId="{F9968DF3-D1D3-4E31-AF01-FF094E4C50F1}" type="pres">
      <dgm:prSet presAssocID="{3C89FE7A-17E1-4890-92DB-C1D06BF334C8}" presName="node" presStyleLbl="node1" presStyleIdx="2" presStyleCnt="4">
        <dgm:presLayoutVars>
          <dgm:bulletEnabled val="1"/>
        </dgm:presLayoutVars>
      </dgm:prSet>
      <dgm:spPr/>
    </dgm:pt>
    <dgm:pt modelId="{17E23EDD-69B9-4A2E-8E4E-DD38525E56D4}" type="pres">
      <dgm:prSet presAssocID="{4CD26880-3042-4FDA-858C-84DE665746D8}" presName="sibTrans" presStyleCnt="0"/>
      <dgm:spPr/>
    </dgm:pt>
    <dgm:pt modelId="{683E1573-BEC2-47BC-B23A-3E3581914A87}" type="pres">
      <dgm:prSet presAssocID="{3116EC8E-0352-4D73-8127-195690A0F28D}" presName="node" presStyleLbl="node1" presStyleIdx="3" presStyleCnt="4">
        <dgm:presLayoutVars>
          <dgm:bulletEnabled val="1"/>
        </dgm:presLayoutVars>
      </dgm:prSet>
      <dgm:spPr/>
    </dgm:pt>
  </dgm:ptLst>
  <dgm:cxnLst>
    <dgm:cxn modelId="{AF5A1024-EA31-4643-BFFB-DF8E4039B061}" type="presOf" srcId="{3C89FE7A-17E1-4890-92DB-C1D06BF334C8}" destId="{F9968DF3-D1D3-4E31-AF01-FF094E4C50F1}" srcOrd="0" destOrd="0" presId="urn:microsoft.com/office/officeart/2005/8/layout/default"/>
    <dgm:cxn modelId="{EBE29F3A-618D-4438-863C-27ACE5FA79E3}" type="presOf" srcId="{3116EC8E-0352-4D73-8127-195690A0F28D}" destId="{683E1573-BEC2-47BC-B23A-3E3581914A87}" srcOrd="0" destOrd="0" presId="urn:microsoft.com/office/officeart/2005/8/layout/default"/>
    <dgm:cxn modelId="{03596990-9760-4FB7-933B-410E9064B1CA}" type="presOf" srcId="{BA9EE6BC-A555-4949-A0D3-AFCB32BEF0F8}" destId="{E3D3871F-0526-4EFF-8A98-E73A5C56C4BA}" srcOrd="0" destOrd="0" presId="urn:microsoft.com/office/officeart/2005/8/layout/default"/>
    <dgm:cxn modelId="{52F27A97-23E3-440D-AA07-3E5CDF0EB6E4}" type="presOf" srcId="{2DCFBEA2-4371-4C76-9027-5EB87D87E685}" destId="{411501E6-38D1-4826-B161-B3391F66C212}" srcOrd="0" destOrd="0" presId="urn:microsoft.com/office/officeart/2005/8/layout/default"/>
    <dgm:cxn modelId="{BD5F63AF-DFFC-49F5-AC70-8B5A7AB0B95D}" srcId="{2DCFBEA2-4371-4C76-9027-5EB87D87E685}" destId="{3C89FE7A-17E1-4890-92DB-C1D06BF334C8}" srcOrd="2" destOrd="0" parTransId="{65C3C7A7-096A-4C2F-AEED-F89F27ED168B}" sibTransId="{4CD26880-3042-4FDA-858C-84DE665746D8}"/>
    <dgm:cxn modelId="{4460A4C9-E556-4AFA-A2A9-04F15AE1DCB6}" srcId="{2DCFBEA2-4371-4C76-9027-5EB87D87E685}" destId="{BA9EE6BC-A555-4949-A0D3-AFCB32BEF0F8}" srcOrd="1" destOrd="0" parTransId="{91227136-CBF8-4F18-8952-ECA70893584F}" sibTransId="{1AC930F3-2BEE-458B-A734-DC761E16441D}"/>
    <dgm:cxn modelId="{9EBB5FD8-CF9E-4EC1-BE32-F85E31272874}" type="presOf" srcId="{4B42064B-AD98-4383-81DF-C461724DEB01}" destId="{22BDDAFD-EBF9-4763-AB1F-B4F8722AB10E}" srcOrd="0" destOrd="0" presId="urn:microsoft.com/office/officeart/2005/8/layout/default"/>
    <dgm:cxn modelId="{785421F6-DB01-405E-AED0-3B3C8D6EA534}" srcId="{2DCFBEA2-4371-4C76-9027-5EB87D87E685}" destId="{4B42064B-AD98-4383-81DF-C461724DEB01}" srcOrd="0" destOrd="0" parTransId="{2E99A1C0-2DE5-43A4-AA1E-0EE89B97F92B}" sibTransId="{25159D06-8FB9-4F9D-859A-7343FD1C3FED}"/>
    <dgm:cxn modelId="{0EBF68FD-9DE7-4307-AB0F-022E17B2D9F1}" srcId="{2DCFBEA2-4371-4C76-9027-5EB87D87E685}" destId="{3116EC8E-0352-4D73-8127-195690A0F28D}" srcOrd="3" destOrd="0" parTransId="{D365B8DB-5A9D-4F1C-BB19-111F2E8E0DDF}" sibTransId="{375F27F2-F223-4425-9BA8-B483904301EA}"/>
    <dgm:cxn modelId="{323D2A1E-FE48-4742-8552-66919D148E7B}" type="presParOf" srcId="{411501E6-38D1-4826-B161-B3391F66C212}" destId="{22BDDAFD-EBF9-4763-AB1F-B4F8722AB10E}" srcOrd="0" destOrd="0" presId="urn:microsoft.com/office/officeart/2005/8/layout/default"/>
    <dgm:cxn modelId="{AF4155E3-679F-424D-B526-8CE70BC36CBE}" type="presParOf" srcId="{411501E6-38D1-4826-B161-B3391F66C212}" destId="{A0F743E9-5C26-4D13-BE9D-1376CA227D87}" srcOrd="1" destOrd="0" presId="urn:microsoft.com/office/officeart/2005/8/layout/default"/>
    <dgm:cxn modelId="{B41BD512-B61A-4316-9F31-A3687D5ADB27}" type="presParOf" srcId="{411501E6-38D1-4826-B161-B3391F66C212}" destId="{E3D3871F-0526-4EFF-8A98-E73A5C56C4BA}" srcOrd="2" destOrd="0" presId="urn:microsoft.com/office/officeart/2005/8/layout/default"/>
    <dgm:cxn modelId="{73C8C6D3-8D1A-44E1-8069-037DD0C089B5}" type="presParOf" srcId="{411501E6-38D1-4826-B161-B3391F66C212}" destId="{7032BC41-2C1E-4BD6-880B-13F96CE14CCA}" srcOrd="3" destOrd="0" presId="urn:microsoft.com/office/officeart/2005/8/layout/default"/>
    <dgm:cxn modelId="{C19FABD1-8076-447D-9A44-77EE59AE082B}" type="presParOf" srcId="{411501E6-38D1-4826-B161-B3391F66C212}" destId="{F9968DF3-D1D3-4E31-AF01-FF094E4C50F1}" srcOrd="4" destOrd="0" presId="urn:microsoft.com/office/officeart/2005/8/layout/default"/>
    <dgm:cxn modelId="{7F1E9F5F-DEEC-4F74-8293-158D0DE4BF12}" type="presParOf" srcId="{411501E6-38D1-4826-B161-B3391F66C212}" destId="{17E23EDD-69B9-4A2E-8E4E-DD38525E56D4}" srcOrd="5" destOrd="0" presId="urn:microsoft.com/office/officeart/2005/8/layout/default"/>
    <dgm:cxn modelId="{9E1D8A9A-59C8-4C65-BDB0-F2DCE2ACCFB1}" type="presParOf" srcId="{411501E6-38D1-4826-B161-B3391F66C212}" destId="{683E1573-BEC2-47BC-B23A-3E3581914A87}"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C9ABF100-A91F-4D36-9ADE-7EC554CCF647}" type="doc">
      <dgm:prSet loTypeId="urn:microsoft.com/office/officeart/2005/8/layout/target3" loCatId="relationship" qsTypeId="urn:microsoft.com/office/officeart/2005/8/quickstyle/simple4" qsCatId="simple" csTypeId="urn:microsoft.com/office/officeart/2005/8/colors/colorful1" csCatId="colorful" phldr="1"/>
      <dgm:spPr/>
      <dgm:t>
        <a:bodyPr/>
        <a:lstStyle/>
        <a:p>
          <a:endParaRPr lang="en-US"/>
        </a:p>
      </dgm:t>
    </dgm:pt>
    <dgm:pt modelId="{7556099E-410A-48F0-831C-BF2ABFEDC3C1}">
      <dgm:prSet/>
      <dgm:spPr/>
      <dgm:t>
        <a:bodyPr/>
        <a:lstStyle/>
        <a:p>
          <a:r>
            <a:rPr lang="uk-UA" b="1" i="1"/>
            <a:t>Статті 57 ГПК визначає законних представників</a:t>
          </a:r>
          <a:r>
            <a:rPr lang="uk-UA"/>
            <a:t>. Інтереси малолітніх осіб віком до чотирнадцяти років, а також недієздатних фізичних осіб представляють у суді відповідно їхні батьки, усиновлювачі, опікуни чи інші особи, інтереси неповнолітніх осіб віком від чотирнадцяти до вісімнадцяти років, а також осіб, цивільна дієздатність яких обмежена, можуть представляти у суді відповідно їхні батьки, усиновлювачі, піклувальники чи інші особи, визначені законом, як законні представники.</a:t>
          </a:r>
          <a:endParaRPr lang="en-US"/>
        </a:p>
      </dgm:t>
    </dgm:pt>
    <dgm:pt modelId="{E0EEA0EF-0CB2-4AC8-975A-076B1FC5C454}" type="parTrans" cxnId="{6E07896D-2C33-4810-82A6-52BF835EC57D}">
      <dgm:prSet/>
      <dgm:spPr/>
      <dgm:t>
        <a:bodyPr/>
        <a:lstStyle/>
        <a:p>
          <a:endParaRPr lang="en-US"/>
        </a:p>
      </dgm:t>
    </dgm:pt>
    <dgm:pt modelId="{88B24D05-9E67-48C9-AF75-E9414A44BA68}" type="sibTrans" cxnId="{6E07896D-2C33-4810-82A6-52BF835EC57D}">
      <dgm:prSet/>
      <dgm:spPr/>
      <dgm:t>
        <a:bodyPr/>
        <a:lstStyle/>
        <a:p>
          <a:endParaRPr lang="en-US"/>
        </a:p>
      </dgm:t>
    </dgm:pt>
    <dgm:pt modelId="{98EA5C91-F4D3-4B29-8B03-F1DFCE58B30C}">
      <dgm:prSet custT="1"/>
      <dgm:spPr/>
      <dgm:t>
        <a:bodyPr/>
        <a:lstStyle/>
        <a:p>
          <a:r>
            <a:rPr lang="uk-UA" sz="1400" dirty="0"/>
            <a:t>Суд може залучити до участі в таких справах неповнолітню особу чи особу, цивільна дієздатність якої обмежена. </a:t>
          </a:r>
          <a:endParaRPr lang="en-US" sz="1400" dirty="0"/>
        </a:p>
      </dgm:t>
    </dgm:pt>
    <dgm:pt modelId="{9F65CEC2-E7D5-494D-A651-1CAE2F3FF6E1}" type="parTrans" cxnId="{96640B7A-55A9-4FEF-817F-FC52C4C8EFA7}">
      <dgm:prSet/>
      <dgm:spPr/>
      <dgm:t>
        <a:bodyPr/>
        <a:lstStyle/>
        <a:p>
          <a:endParaRPr lang="en-US"/>
        </a:p>
      </dgm:t>
    </dgm:pt>
    <dgm:pt modelId="{970B4AB3-82BB-4CAD-A304-6D5336015EEC}" type="sibTrans" cxnId="{96640B7A-55A9-4FEF-817F-FC52C4C8EFA7}">
      <dgm:prSet/>
      <dgm:spPr/>
      <dgm:t>
        <a:bodyPr/>
        <a:lstStyle/>
        <a:p>
          <a:endParaRPr lang="en-US"/>
        </a:p>
      </dgm:t>
    </dgm:pt>
    <dgm:pt modelId="{279A1F52-23E8-45E4-8E14-3FF103A7FD3E}">
      <dgm:prSet custT="1"/>
      <dgm:spPr/>
      <dgm:t>
        <a:bodyPr/>
        <a:lstStyle/>
        <a:p>
          <a:r>
            <a:rPr lang="uk-UA" sz="1400"/>
            <a:t>Законні представники можуть доручати ведення справи в суді іншим особам, які відповідно до закону мають право здійснювати представництво в суді.</a:t>
          </a:r>
          <a:endParaRPr lang="en-US" sz="1400"/>
        </a:p>
      </dgm:t>
    </dgm:pt>
    <dgm:pt modelId="{0AD05B57-F4BD-4C68-917A-0E812F928515}" type="parTrans" cxnId="{FCC25905-245A-4AF3-B7C8-E723AE645C75}">
      <dgm:prSet/>
      <dgm:spPr/>
      <dgm:t>
        <a:bodyPr/>
        <a:lstStyle/>
        <a:p>
          <a:endParaRPr lang="en-US"/>
        </a:p>
      </dgm:t>
    </dgm:pt>
    <dgm:pt modelId="{3425806D-388B-44A5-904B-6E24AA993AF5}" type="sibTrans" cxnId="{FCC25905-245A-4AF3-B7C8-E723AE645C75}">
      <dgm:prSet/>
      <dgm:spPr/>
      <dgm:t>
        <a:bodyPr/>
        <a:lstStyle/>
        <a:p>
          <a:endParaRPr lang="en-US"/>
        </a:p>
      </dgm:t>
    </dgm:pt>
    <dgm:pt modelId="{B95C394C-0643-46CF-A956-354776859D22}">
      <dgm:prSet custT="1"/>
      <dgm:spPr/>
      <dgm:t>
        <a:bodyPr/>
        <a:lstStyle/>
        <a:p>
          <a:r>
            <a:rPr lang="uk-UA" sz="1400" dirty="0"/>
            <a:t>Суд має право залучити відповідний орган чи особу, якій законом надано право захищати права та інтереси інших осіб, якщо дії законного представника суперечать інтересам особи, яку він представляє</a:t>
          </a:r>
          <a:endParaRPr lang="en-US" sz="1400" dirty="0"/>
        </a:p>
      </dgm:t>
    </dgm:pt>
    <dgm:pt modelId="{CEF3EAF2-6391-4C73-941E-F29C6999A604}" type="parTrans" cxnId="{0F85F2A1-6246-457A-903C-419E4FB0E992}">
      <dgm:prSet/>
      <dgm:spPr/>
      <dgm:t>
        <a:bodyPr/>
        <a:lstStyle/>
        <a:p>
          <a:endParaRPr lang="en-US"/>
        </a:p>
      </dgm:t>
    </dgm:pt>
    <dgm:pt modelId="{6158A441-E1CC-4500-BAA8-1DC8367758B4}" type="sibTrans" cxnId="{0F85F2A1-6246-457A-903C-419E4FB0E992}">
      <dgm:prSet/>
      <dgm:spPr/>
      <dgm:t>
        <a:bodyPr/>
        <a:lstStyle/>
        <a:p>
          <a:endParaRPr lang="en-US"/>
        </a:p>
      </dgm:t>
    </dgm:pt>
    <dgm:pt modelId="{AD7D2F71-6906-4B53-ADB1-F9E91EEDFAE5}">
      <dgm:prSet custT="1"/>
      <dgm:spPr/>
      <dgm:t>
        <a:bodyPr/>
        <a:lstStyle/>
        <a:p>
          <a:r>
            <a:rPr lang="ru-RU" sz="1400" dirty="0" err="1"/>
            <a:t>Окрім</a:t>
          </a:r>
          <a:r>
            <a:rPr lang="ru-RU" sz="1400" dirty="0"/>
            <a:t> </a:t>
          </a:r>
          <a:r>
            <a:rPr lang="ru-RU" sz="1400" dirty="0" err="1"/>
            <a:t>законних</a:t>
          </a:r>
          <a:r>
            <a:rPr lang="ru-RU" sz="1400" dirty="0"/>
            <a:t> </a:t>
          </a:r>
          <a:r>
            <a:rPr lang="ru-RU" sz="1400" dirty="0" err="1"/>
            <a:t>представників</a:t>
          </a:r>
          <a:r>
            <a:rPr lang="ru-RU" sz="1400" dirty="0"/>
            <a:t>, особи, </a:t>
          </a:r>
          <a:r>
            <a:rPr lang="ru-RU" sz="1400" dirty="0" err="1"/>
            <a:t>які</a:t>
          </a:r>
          <a:r>
            <a:rPr lang="ru-RU" sz="1400" dirty="0"/>
            <a:t> </a:t>
          </a:r>
          <a:r>
            <a:rPr lang="ru-RU" sz="1400" dirty="0" err="1"/>
            <a:t>можуть</a:t>
          </a:r>
          <a:r>
            <a:rPr lang="ru-RU" sz="1400" dirty="0"/>
            <a:t> бути </a:t>
          </a:r>
          <a:r>
            <a:rPr lang="ru-RU" sz="1400" dirty="0" err="1"/>
            <a:t>представниками</a:t>
          </a:r>
          <a:r>
            <a:rPr lang="ru-RU" sz="1400" dirty="0"/>
            <a:t>, </a:t>
          </a:r>
          <a:r>
            <a:rPr lang="ru-RU" sz="1400" dirty="0" err="1"/>
            <a:t>визначені</a:t>
          </a:r>
          <a:r>
            <a:rPr lang="ru-RU" sz="1400" dirty="0"/>
            <a:t> </a:t>
          </a:r>
          <a:r>
            <a:rPr lang="ru-RU" sz="1400" dirty="0" err="1"/>
            <a:t>статтею</a:t>
          </a:r>
          <a:r>
            <a:rPr lang="ru-RU" sz="1400" dirty="0"/>
            <a:t> 58 ГПК.</a:t>
          </a:r>
          <a:endParaRPr lang="en-US" sz="1400" dirty="0"/>
        </a:p>
      </dgm:t>
    </dgm:pt>
    <dgm:pt modelId="{B7BDB79E-A7F2-4FDE-B512-8FE7374E2168}" type="parTrans" cxnId="{6E595A78-B592-4B0D-A42A-E0E80282C794}">
      <dgm:prSet/>
      <dgm:spPr/>
      <dgm:t>
        <a:bodyPr/>
        <a:lstStyle/>
        <a:p>
          <a:endParaRPr lang="uk-UA"/>
        </a:p>
      </dgm:t>
    </dgm:pt>
    <dgm:pt modelId="{1096EBE5-697A-40E1-9663-9DF9FCA9D4DC}" type="sibTrans" cxnId="{6E595A78-B592-4B0D-A42A-E0E80282C794}">
      <dgm:prSet/>
      <dgm:spPr/>
      <dgm:t>
        <a:bodyPr/>
        <a:lstStyle/>
        <a:p>
          <a:endParaRPr lang="uk-UA"/>
        </a:p>
      </dgm:t>
    </dgm:pt>
    <dgm:pt modelId="{499ACD91-ADBC-49B7-AFC0-4DE7CCB2B07B}" type="pres">
      <dgm:prSet presAssocID="{C9ABF100-A91F-4D36-9ADE-7EC554CCF647}" presName="Name0" presStyleCnt="0">
        <dgm:presLayoutVars>
          <dgm:chMax val="7"/>
          <dgm:dir/>
          <dgm:animLvl val="lvl"/>
          <dgm:resizeHandles val="exact"/>
        </dgm:presLayoutVars>
      </dgm:prSet>
      <dgm:spPr/>
    </dgm:pt>
    <dgm:pt modelId="{E3D935AC-12B7-46D6-8606-F87B097B5A3F}" type="pres">
      <dgm:prSet presAssocID="{7556099E-410A-48F0-831C-BF2ABFEDC3C1}" presName="circle1" presStyleLbl="node1" presStyleIdx="0" presStyleCnt="5"/>
      <dgm:spPr/>
    </dgm:pt>
    <dgm:pt modelId="{4F5121D5-0A84-4C04-AF22-769914F72B1A}" type="pres">
      <dgm:prSet presAssocID="{7556099E-410A-48F0-831C-BF2ABFEDC3C1}" presName="space" presStyleCnt="0"/>
      <dgm:spPr/>
    </dgm:pt>
    <dgm:pt modelId="{CBA0D2D3-E893-4CC9-9207-28113BEC70A1}" type="pres">
      <dgm:prSet presAssocID="{7556099E-410A-48F0-831C-BF2ABFEDC3C1}" presName="rect1" presStyleLbl="alignAcc1" presStyleIdx="0" presStyleCnt="5"/>
      <dgm:spPr/>
    </dgm:pt>
    <dgm:pt modelId="{CADBB354-8696-4EC9-8308-CE6ADE028DC1}" type="pres">
      <dgm:prSet presAssocID="{98EA5C91-F4D3-4B29-8B03-F1DFCE58B30C}" presName="vertSpace2" presStyleLbl="node1" presStyleIdx="0" presStyleCnt="5"/>
      <dgm:spPr/>
    </dgm:pt>
    <dgm:pt modelId="{2E188BA2-3269-4A8F-A40D-12244C8E9864}" type="pres">
      <dgm:prSet presAssocID="{98EA5C91-F4D3-4B29-8B03-F1DFCE58B30C}" presName="circle2" presStyleLbl="node1" presStyleIdx="1" presStyleCnt="5"/>
      <dgm:spPr/>
    </dgm:pt>
    <dgm:pt modelId="{BD1F822F-B265-482C-953A-008397B00DB5}" type="pres">
      <dgm:prSet presAssocID="{98EA5C91-F4D3-4B29-8B03-F1DFCE58B30C}" presName="rect2" presStyleLbl="alignAcc1" presStyleIdx="1" presStyleCnt="5"/>
      <dgm:spPr/>
    </dgm:pt>
    <dgm:pt modelId="{6692AA16-AE2C-4975-AA87-0C5AC3ECE318}" type="pres">
      <dgm:prSet presAssocID="{279A1F52-23E8-45E4-8E14-3FF103A7FD3E}" presName="vertSpace3" presStyleLbl="node1" presStyleIdx="1" presStyleCnt="5"/>
      <dgm:spPr/>
    </dgm:pt>
    <dgm:pt modelId="{CE1A1192-725A-48A9-B3E9-A9C981511596}" type="pres">
      <dgm:prSet presAssocID="{279A1F52-23E8-45E4-8E14-3FF103A7FD3E}" presName="circle3" presStyleLbl="node1" presStyleIdx="2" presStyleCnt="5"/>
      <dgm:spPr/>
    </dgm:pt>
    <dgm:pt modelId="{BAF0413C-3C57-4BE1-AF3C-242CA1A06A64}" type="pres">
      <dgm:prSet presAssocID="{279A1F52-23E8-45E4-8E14-3FF103A7FD3E}" presName="rect3" presStyleLbl="alignAcc1" presStyleIdx="2" presStyleCnt="5"/>
      <dgm:spPr/>
    </dgm:pt>
    <dgm:pt modelId="{712FF938-8423-4C7F-ADF2-C7BB1CC458EB}" type="pres">
      <dgm:prSet presAssocID="{B95C394C-0643-46CF-A956-354776859D22}" presName="vertSpace4" presStyleLbl="node1" presStyleIdx="2" presStyleCnt="5"/>
      <dgm:spPr/>
    </dgm:pt>
    <dgm:pt modelId="{003B356F-64BB-43A1-8B02-DA775A1BEEF3}" type="pres">
      <dgm:prSet presAssocID="{B95C394C-0643-46CF-A956-354776859D22}" presName="circle4" presStyleLbl="node1" presStyleIdx="3" presStyleCnt="5"/>
      <dgm:spPr/>
    </dgm:pt>
    <dgm:pt modelId="{CACEF5E6-B3C7-4F7F-8325-1AF3B7D8A6A7}" type="pres">
      <dgm:prSet presAssocID="{B95C394C-0643-46CF-A956-354776859D22}" presName="rect4" presStyleLbl="alignAcc1" presStyleIdx="3" presStyleCnt="5"/>
      <dgm:spPr/>
    </dgm:pt>
    <dgm:pt modelId="{4443502B-5DE5-418E-AC18-5574686812A3}" type="pres">
      <dgm:prSet presAssocID="{AD7D2F71-6906-4B53-ADB1-F9E91EEDFAE5}" presName="vertSpace5" presStyleLbl="node1" presStyleIdx="3" presStyleCnt="5"/>
      <dgm:spPr/>
    </dgm:pt>
    <dgm:pt modelId="{55963CCB-AFBA-4850-89E9-17BDB102EB32}" type="pres">
      <dgm:prSet presAssocID="{AD7D2F71-6906-4B53-ADB1-F9E91EEDFAE5}" presName="circle5" presStyleLbl="node1" presStyleIdx="4" presStyleCnt="5"/>
      <dgm:spPr/>
    </dgm:pt>
    <dgm:pt modelId="{ED46186E-0162-4EB0-ABA9-CDCA5596FB18}" type="pres">
      <dgm:prSet presAssocID="{AD7D2F71-6906-4B53-ADB1-F9E91EEDFAE5}" presName="rect5" presStyleLbl="alignAcc1" presStyleIdx="4" presStyleCnt="5"/>
      <dgm:spPr/>
    </dgm:pt>
    <dgm:pt modelId="{D74D3B8F-A67F-4D7D-8BF1-61BE3855E9C8}" type="pres">
      <dgm:prSet presAssocID="{7556099E-410A-48F0-831C-BF2ABFEDC3C1}" presName="rect1ParTxNoCh" presStyleLbl="alignAcc1" presStyleIdx="4" presStyleCnt="5">
        <dgm:presLayoutVars>
          <dgm:chMax val="1"/>
          <dgm:bulletEnabled val="1"/>
        </dgm:presLayoutVars>
      </dgm:prSet>
      <dgm:spPr/>
    </dgm:pt>
    <dgm:pt modelId="{60BD14EA-1752-462E-860D-47BD9E233767}" type="pres">
      <dgm:prSet presAssocID="{98EA5C91-F4D3-4B29-8B03-F1DFCE58B30C}" presName="rect2ParTxNoCh" presStyleLbl="alignAcc1" presStyleIdx="4" presStyleCnt="5">
        <dgm:presLayoutVars>
          <dgm:chMax val="1"/>
          <dgm:bulletEnabled val="1"/>
        </dgm:presLayoutVars>
      </dgm:prSet>
      <dgm:spPr/>
    </dgm:pt>
    <dgm:pt modelId="{05B362C9-60DE-433B-92FE-0FB66F8AAFA7}" type="pres">
      <dgm:prSet presAssocID="{279A1F52-23E8-45E4-8E14-3FF103A7FD3E}" presName="rect3ParTxNoCh" presStyleLbl="alignAcc1" presStyleIdx="4" presStyleCnt="5">
        <dgm:presLayoutVars>
          <dgm:chMax val="1"/>
          <dgm:bulletEnabled val="1"/>
        </dgm:presLayoutVars>
      </dgm:prSet>
      <dgm:spPr/>
    </dgm:pt>
    <dgm:pt modelId="{67F6E2BD-1712-4100-B706-721481C2A2CB}" type="pres">
      <dgm:prSet presAssocID="{B95C394C-0643-46CF-A956-354776859D22}" presName="rect4ParTxNoCh" presStyleLbl="alignAcc1" presStyleIdx="4" presStyleCnt="5">
        <dgm:presLayoutVars>
          <dgm:chMax val="1"/>
          <dgm:bulletEnabled val="1"/>
        </dgm:presLayoutVars>
      </dgm:prSet>
      <dgm:spPr/>
    </dgm:pt>
    <dgm:pt modelId="{6C197082-CBBC-47FA-88B0-D9317F2E0D27}" type="pres">
      <dgm:prSet presAssocID="{AD7D2F71-6906-4B53-ADB1-F9E91EEDFAE5}" presName="rect5ParTxNoCh" presStyleLbl="alignAcc1" presStyleIdx="4" presStyleCnt="5">
        <dgm:presLayoutVars>
          <dgm:chMax val="1"/>
          <dgm:bulletEnabled val="1"/>
        </dgm:presLayoutVars>
      </dgm:prSet>
      <dgm:spPr/>
    </dgm:pt>
  </dgm:ptLst>
  <dgm:cxnLst>
    <dgm:cxn modelId="{FCC25905-245A-4AF3-B7C8-E723AE645C75}" srcId="{C9ABF100-A91F-4D36-9ADE-7EC554CCF647}" destId="{279A1F52-23E8-45E4-8E14-3FF103A7FD3E}" srcOrd="2" destOrd="0" parTransId="{0AD05B57-F4BD-4C68-917A-0E812F928515}" sibTransId="{3425806D-388B-44A5-904B-6E24AA993AF5}"/>
    <dgm:cxn modelId="{DE6D1807-587B-4F1D-B0BC-C19F362E2875}" type="presOf" srcId="{279A1F52-23E8-45E4-8E14-3FF103A7FD3E}" destId="{BAF0413C-3C57-4BE1-AF3C-242CA1A06A64}" srcOrd="0" destOrd="0" presId="urn:microsoft.com/office/officeart/2005/8/layout/target3"/>
    <dgm:cxn modelId="{4FE35A3C-A789-4DD7-A618-F7CA684E8521}" type="presOf" srcId="{7556099E-410A-48F0-831C-BF2ABFEDC3C1}" destId="{D74D3B8F-A67F-4D7D-8BF1-61BE3855E9C8}" srcOrd="1" destOrd="0" presId="urn:microsoft.com/office/officeart/2005/8/layout/target3"/>
    <dgm:cxn modelId="{430E0448-CE54-4E65-841A-3071D672C4AD}" type="presOf" srcId="{98EA5C91-F4D3-4B29-8B03-F1DFCE58B30C}" destId="{60BD14EA-1752-462E-860D-47BD9E233767}" srcOrd="1" destOrd="0" presId="urn:microsoft.com/office/officeart/2005/8/layout/target3"/>
    <dgm:cxn modelId="{3AD1604B-28EB-434B-B79F-D86815A844CB}" type="presOf" srcId="{98EA5C91-F4D3-4B29-8B03-F1DFCE58B30C}" destId="{BD1F822F-B265-482C-953A-008397B00DB5}" srcOrd="0" destOrd="0" presId="urn:microsoft.com/office/officeart/2005/8/layout/target3"/>
    <dgm:cxn modelId="{6E07896D-2C33-4810-82A6-52BF835EC57D}" srcId="{C9ABF100-A91F-4D36-9ADE-7EC554CCF647}" destId="{7556099E-410A-48F0-831C-BF2ABFEDC3C1}" srcOrd="0" destOrd="0" parTransId="{E0EEA0EF-0CB2-4AC8-975A-076B1FC5C454}" sibTransId="{88B24D05-9E67-48C9-AF75-E9414A44BA68}"/>
    <dgm:cxn modelId="{3B4C0D78-AFEA-44A6-BBB7-3EB42F955548}" type="presOf" srcId="{B95C394C-0643-46CF-A956-354776859D22}" destId="{CACEF5E6-B3C7-4F7F-8325-1AF3B7D8A6A7}" srcOrd="0" destOrd="0" presId="urn:microsoft.com/office/officeart/2005/8/layout/target3"/>
    <dgm:cxn modelId="{6E595A78-B592-4B0D-A42A-E0E80282C794}" srcId="{C9ABF100-A91F-4D36-9ADE-7EC554CCF647}" destId="{AD7D2F71-6906-4B53-ADB1-F9E91EEDFAE5}" srcOrd="4" destOrd="0" parTransId="{B7BDB79E-A7F2-4FDE-B512-8FE7374E2168}" sibTransId="{1096EBE5-697A-40E1-9663-9DF9FCA9D4DC}"/>
    <dgm:cxn modelId="{96640B7A-55A9-4FEF-817F-FC52C4C8EFA7}" srcId="{C9ABF100-A91F-4D36-9ADE-7EC554CCF647}" destId="{98EA5C91-F4D3-4B29-8B03-F1DFCE58B30C}" srcOrd="1" destOrd="0" parTransId="{9F65CEC2-E7D5-494D-A651-1CAE2F3FF6E1}" sibTransId="{970B4AB3-82BB-4CAD-A304-6D5336015EEC}"/>
    <dgm:cxn modelId="{B6E7F87F-0658-4F55-97CF-F604CE65A40B}" type="presOf" srcId="{AD7D2F71-6906-4B53-ADB1-F9E91EEDFAE5}" destId="{ED46186E-0162-4EB0-ABA9-CDCA5596FB18}" srcOrd="0" destOrd="0" presId="urn:microsoft.com/office/officeart/2005/8/layout/target3"/>
    <dgm:cxn modelId="{BAAEE08F-BD77-48F0-BA51-9A42F2B3BBD5}" type="presOf" srcId="{C9ABF100-A91F-4D36-9ADE-7EC554CCF647}" destId="{499ACD91-ADBC-49B7-AFC0-4DE7CCB2B07B}" srcOrd="0" destOrd="0" presId="urn:microsoft.com/office/officeart/2005/8/layout/target3"/>
    <dgm:cxn modelId="{05ECCF9E-AE18-472B-99E0-923425935346}" type="presOf" srcId="{7556099E-410A-48F0-831C-BF2ABFEDC3C1}" destId="{CBA0D2D3-E893-4CC9-9207-28113BEC70A1}" srcOrd="0" destOrd="0" presId="urn:microsoft.com/office/officeart/2005/8/layout/target3"/>
    <dgm:cxn modelId="{0F85F2A1-6246-457A-903C-419E4FB0E992}" srcId="{C9ABF100-A91F-4D36-9ADE-7EC554CCF647}" destId="{B95C394C-0643-46CF-A956-354776859D22}" srcOrd="3" destOrd="0" parTransId="{CEF3EAF2-6391-4C73-941E-F29C6999A604}" sibTransId="{6158A441-E1CC-4500-BAA8-1DC8367758B4}"/>
    <dgm:cxn modelId="{F0BD40C7-6B6A-491F-BFC5-6982047BD33E}" type="presOf" srcId="{B95C394C-0643-46CF-A956-354776859D22}" destId="{67F6E2BD-1712-4100-B706-721481C2A2CB}" srcOrd="1" destOrd="0" presId="urn:microsoft.com/office/officeart/2005/8/layout/target3"/>
    <dgm:cxn modelId="{AC2292EE-0280-485A-8FDD-3D3BCFFB7222}" type="presOf" srcId="{AD7D2F71-6906-4B53-ADB1-F9E91EEDFAE5}" destId="{6C197082-CBBC-47FA-88B0-D9317F2E0D27}" srcOrd="1" destOrd="0" presId="urn:microsoft.com/office/officeart/2005/8/layout/target3"/>
    <dgm:cxn modelId="{AF7134F7-682A-4003-9F5F-942DE903B53A}" type="presOf" srcId="{279A1F52-23E8-45E4-8E14-3FF103A7FD3E}" destId="{05B362C9-60DE-433B-92FE-0FB66F8AAFA7}" srcOrd="1" destOrd="0" presId="urn:microsoft.com/office/officeart/2005/8/layout/target3"/>
    <dgm:cxn modelId="{56CC7A9A-7E86-4096-A8B5-462C58ACDAD7}" type="presParOf" srcId="{499ACD91-ADBC-49B7-AFC0-4DE7CCB2B07B}" destId="{E3D935AC-12B7-46D6-8606-F87B097B5A3F}" srcOrd="0" destOrd="0" presId="urn:microsoft.com/office/officeart/2005/8/layout/target3"/>
    <dgm:cxn modelId="{2ED904A8-C58A-4C7C-9B28-BE585722D8EB}" type="presParOf" srcId="{499ACD91-ADBC-49B7-AFC0-4DE7CCB2B07B}" destId="{4F5121D5-0A84-4C04-AF22-769914F72B1A}" srcOrd="1" destOrd="0" presId="urn:microsoft.com/office/officeart/2005/8/layout/target3"/>
    <dgm:cxn modelId="{3736CD28-4144-4B7E-BDA5-0ED149858AA2}" type="presParOf" srcId="{499ACD91-ADBC-49B7-AFC0-4DE7CCB2B07B}" destId="{CBA0D2D3-E893-4CC9-9207-28113BEC70A1}" srcOrd="2" destOrd="0" presId="urn:microsoft.com/office/officeart/2005/8/layout/target3"/>
    <dgm:cxn modelId="{32782CB1-9A23-433A-AB8B-C37D2C834D51}" type="presParOf" srcId="{499ACD91-ADBC-49B7-AFC0-4DE7CCB2B07B}" destId="{CADBB354-8696-4EC9-8308-CE6ADE028DC1}" srcOrd="3" destOrd="0" presId="urn:microsoft.com/office/officeart/2005/8/layout/target3"/>
    <dgm:cxn modelId="{3679510F-7CBB-4AD0-ABAF-C51B049EAB69}" type="presParOf" srcId="{499ACD91-ADBC-49B7-AFC0-4DE7CCB2B07B}" destId="{2E188BA2-3269-4A8F-A40D-12244C8E9864}" srcOrd="4" destOrd="0" presId="urn:microsoft.com/office/officeart/2005/8/layout/target3"/>
    <dgm:cxn modelId="{735DDB28-71D4-4DC0-B3BA-6AF4F8BCFB73}" type="presParOf" srcId="{499ACD91-ADBC-49B7-AFC0-4DE7CCB2B07B}" destId="{BD1F822F-B265-482C-953A-008397B00DB5}" srcOrd="5" destOrd="0" presId="urn:microsoft.com/office/officeart/2005/8/layout/target3"/>
    <dgm:cxn modelId="{C476AE7C-19EE-4062-B2EC-862337D82EA3}" type="presParOf" srcId="{499ACD91-ADBC-49B7-AFC0-4DE7CCB2B07B}" destId="{6692AA16-AE2C-4975-AA87-0C5AC3ECE318}" srcOrd="6" destOrd="0" presId="urn:microsoft.com/office/officeart/2005/8/layout/target3"/>
    <dgm:cxn modelId="{C75FE4A1-4730-43EB-A480-6213BC2452AC}" type="presParOf" srcId="{499ACD91-ADBC-49B7-AFC0-4DE7CCB2B07B}" destId="{CE1A1192-725A-48A9-B3E9-A9C981511596}" srcOrd="7" destOrd="0" presId="urn:microsoft.com/office/officeart/2005/8/layout/target3"/>
    <dgm:cxn modelId="{9C8188AE-C52B-4E9B-91E8-7A82E84B021F}" type="presParOf" srcId="{499ACD91-ADBC-49B7-AFC0-4DE7CCB2B07B}" destId="{BAF0413C-3C57-4BE1-AF3C-242CA1A06A64}" srcOrd="8" destOrd="0" presId="urn:microsoft.com/office/officeart/2005/8/layout/target3"/>
    <dgm:cxn modelId="{F293C2B9-C337-4C25-A973-1CD6A03F1854}" type="presParOf" srcId="{499ACD91-ADBC-49B7-AFC0-4DE7CCB2B07B}" destId="{712FF938-8423-4C7F-ADF2-C7BB1CC458EB}" srcOrd="9" destOrd="0" presId="urn:microsoft.com/office/officeart/2005/8/layout/target3"/>
    <dgm:cxn modelId="{242599B1-2F11-4DD1-B270-3ED1E5A05536}" type="presParOf" srcId="{499ACD91-ADBC-49B7-AFC0-4DE7CCB2B07B}" destId="{003B356F-64BB-43A1-8B02-DA775A1BEEF3}" srcOrd="10" destOrd="0" presId="urn:microsoft.com/office/officeart/2005/8/layout/target3"/>
    <dgm:cxn modelId="{DB178FB5-3384-4719-8D5A-C5D5A1E3D76B}" type="presParOf" srcId="{499ACD91-ADBC-49B7-AFC0-4DE7CCB2B07B}" destId="{CACEF5E6-B3C7-4F7F-8325-1AF3B7D8A6A7}" srcOrd="11" destOrd="0" presId="urn:microsoft.com/office/officeart/2005/8/layout/target3"/>
    <dgm:cxn modelId="{7D59AA1C-9772-42A5-90E1-8B7B3547FAB4}" type="presParOf" srcId="{499ACD91-ADBC-49B7-AFC0-4DE7CCB2B07B}" destId="{4443502B-5DE5-418E-AC18-5574686812A3}" srcOrd="12" destOrd="0" presId="urn:microsoft.com/office/officeart/2005/8/layout/target3"/>
    <dgm:cxn modelId="{B4C179D1-7410-4D55-BC47-B538BE4DC664}" type="presParOf" srcId="{499ACD91-ADBC-49B7-AFC0-4DE7CCB2B07B}" destId="{55963CCB-AFBA-4850-89E9-17BDB102EB32}" srcOrd="13" destOrd="0" presId="urn:microsoft.com/office/officeart/2005/8/layout/target3"/>
    <dgm:cxn modelId="{F61BFE65-00C9-43C5-A153-06E3D25A69C6}" type="presParOf" srcId="{499ACD91-ADBC-49B7-AFC0-4DE7CCB2B07B}" destId="{ED46186E-0162-4EB0-ABA9-CDCA5596FB18}" srcOrd="14" destOrd="0" presId="urn:microsoft.com/office/officeart/2005/8/layout/target3"/>
    <dgm:cxn modelId="{99807B6E-0DB0-4F2A-B5AE-C5D7BB0BF536}" type="presParOf" srcId="{499ACD91-ADBC-49B7-AFC0-4DE7CCB2B07B}" destId="{D74D3B8F-A67F-4D7D-8BF1-61BE3855E9C8}" srcOrd="15" destOrd="0" presId="urn:microsoft.com/office/officeart/2005/8/layout/target3"/>
    <dgm:cxn modelId="{0A02666F-B54B-4185-8D8F-E714DC1A5FDA}" type="presParOf" srcId="{499ACD91-ADBC-49B7-AFC0-4DE7CCB2B07B}" destId="{60BD14EA-1752-462E-860D-47BD9E233767}" srcOrd="16" destOrd="0" presId="urn:microsoft.com/office/officeart/2005/8/layout/target3"/>
    <dgm:cxn modelId="{3FCE6751-CD8F-454F-81BD-6EBB82E2688F}" type="presParOf" srcId="{499ACD91-ADBC-49B7-AFC0-4DE7CCB2B07B}" destId="{05B362C9-60DE-433B-92FE-0FB66F8AAFA7}" srcOrd="17" destOrd="0" presId="urn:microsoft.com/office/officeart/2005/8/layout/target3"/>
    <dgm:cxn modelId="{FFDE81A9-D173-441C-ABFE-40889C920C81}" type="presParOf" srcId="{499ACD91-ADBC-49B7-AFC0-4DE7CCB2B07B}" destId="{67F6E2BD-1712-4100-B706-721481C2A2CB}" srcOrd="18" destOrd="0" presId="urn:microsoft.com/office/officeart/2005/8/layout/target3"/>
    <dgm:cxn modelId="{867C3E76-C79C-4749-A9E7-B76F3FA75EF5}" type="presParOf" srcId="{499ACD91-ADBC-49B7-AFC0-4DE7CCB2B07B}" destId="{6C197082-CBBC-47FA-88B0-D9317F2E0D27}" srcOrd="19"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7B4BFC7A-A920-4AB3-A609-431A122C644B}" type="doc">
      <dgm:prSet loTypeId="urn:microsoft.com/office/officeart/2008/layout/LinedList" loCatId="list" qsTypeId="urn:microsoft.com/office/officeart/2005/8/quickstyle/simple5" qsCatId="simple" csTypeId="urn:microsoft.com/office/officeart/2005/8/colors/colorful5" csCatId="colorful"/>
      <dgm:spPr/>
      <dgm:t>
        <a:bodyPr/>
        <a:lstStyle/>
        <a:p>
          <a:endParaRPr lang="en-US"/>
        </a:p>
      </dgm:t>
    </dgm:pt>
    <dgm:pt modelId="{AF7AE006-98AD-40CA-A7B6-4303B3771D5E}">
      <dgm:prSet/>
      <dgm:spPr/>
      <dgm:t>
        <a:bodyPr/>
        <a:lstStyle/>
        <a:p>
          <a:r>
            <a:rPr lang="uk-UA" dirty="0"/>
            <a:t>♦  довіреністю фізичної особи; </a:t>
          </a:r>
          <a:endParaRPr lang="en-US" dirty="0"/>
        </a:p>
      </dgm:t>
    </dgm:pt>
    <dgm:pt modelId="{75ACE29F-3CF6-4A1C-9A9E-3C16F46F4930}" type="parTrans" cxnId="{4B4E6C22-F6FB-45C1-975F-6ACA29AAF92D}">
      <dgm:prSet/>
      <dgm:spPr/>
      <dgm:t>
        <a:bodyPr/>
        <a:lstStyle/>
        <a:p>
          <a:endParaRPr lang="en-US"/>
        </a:p>
      </dgm:t>
    </dgm:pt>
    <dgm:pt modelId="{DEBC7EAD-886B-49A9-A01C-2EFE9BFB888A}" type="sibTrans" cxnId="{4B4E6C22-F6FB-45C1-975F-6ACA29AAF92D}">
      <dgm:prSet/>
      <dgm:spPr/>
      <dgm:t>
        <a:bodyPr/>
        <a:lstStyle/>
        <a:p>
          <a:endParaRPr lang="en-US"/>
        </a:p>
      </dgm:t>
    </dgm:pt>
    <dgm:pt modelId="{8DA861D8-71EA-40B6-8A25-5CECB3F4E4CA}">
      <dgm:prSet/>
      <dgm:spPr/>
      <dgm:t>
        <a:bodyPr/>
        <a:lstStyle/>
        <a:p>
          <a:r>
            <a:rPr lang="uk-UA"/>
            <a:t>♦  довіреністю юридичної особи; </a:t>
          </a:r>
          <a:endParaRPr lang="en-US"/>
        </a:p>
      </dgm:t>
    </dgm:pt>
    <dgm:pt modelId="{8E625605-13A2-4761-B388-3BB3054FFC2C}" type="parTrans" cxnId="{D4CAA71E-22DE-40F1-90F8-7D34D712193C}">
      <dgm:prSet/>
      <dgm:spPr/>
      <dgm:t>
        <a:bodyPr/>
        <a:lstStyle/>
        <a:p>
          <a:endParaRPr lang="en-US"/>
        </a:p>
      </dgm:t>
    </dgm:pt>
    <dgm:pt modelId="{1E0FE7FC-A016-441C-A939-720C9FAA0E24}" type="sibTrans" cxnId="{D4CAA71E-22DE-40F1-90F8-7D34D712193C}">
      <dgm:prSet/>
      <dgm:spPr/>
      <dgm:t>
        <a:bodyPr/>
        <a:lstStyle/>
        <a:p>
          <a:endParaRPr lang="en-US"/>
        </a:p>
      </dgm:t>
    </dgm:pt>
    <dgm:pt modelId="{C34B9C1B-6746-43FF-80CA-5068D13CFF6B}">
      <dgm:prSet/>
      <dgm:spPr/>
      <dgm:t>
        <a:bodyPr/>
        <a:lstStyle/>
        <a:p>
          <a:r>
            <a:rPr lang="uk-UA"/>
            <a:t>♦  свідоцтвом про народження дитини; </a:t>
          </a:r>
          <a:endParaRPr lang="en-US"/>
        </a:p>
      </dgm:t>
    </dgm:pt>
    <dgm:pt modelId="{7968E877-054F-41ED-B304-C5F8628E66A5}" type="parTrans" cxnId="{9F1C7907-A0A5-4853-B173-58E63B802F2B}">
      <dgm:prSet/>
      <dgm:spPr/>
      <dgm:t>
        <a:bodyPr/>
        <a:lstStyle/>
        <a:p>
          <a:endParaRPr lang="en-US"/>
        </a:p>
      </dgm:t>
    </dgm:pt>
    <dgm:pt modelId="{6D22B822-BB7D-458A-85C0-E429B8E27468}" type="sibTrans" cxnId="{9F1C7907-A0A5-4853-B173-58E63B802F2B}">
      <dgm:prSet/>
      <dgm:spPr/>
      <dgm:t>
        <a:bodyPr/>
        <a:lstStyle/>
        <a:p>
          <a:endParaRPr lang="en-US"/>
        </a:p>
      </dgm:t>
    </dgm:pt>
    <dgm:pt modelId="{6684A29D-4465-404A-8F22-C3E770599016}">
      <dgm:prSet/>
      <dgm:spPr/>
      <dgm:t>
        <a:bodyPr/>
        <a:lstStyle/>
        <a:p>
          <a:r>
            <a:rPr lang="uk-UA"/>
            <a:t>♦  рішенням про призначення опікуном, піклувальником чи охоронцем спадкового майна; </a:t>
          </a:r>
          <a:endParaRPr lang="en-US"/>
        </a:p>
      </dgm:t>
    </dgm:pt>
    <dgm:pt modelId="{47AC2D60-300B-4D98-88A4-47B7AB266A5C}" type="parTrans" cxnId="{3352EF06-C306-4309-80FC-01BD17310A65}">
      <dgm:prSet/>
      <dgm:spPr/>
      <dgm:t>
        <a:bodyPr/>
        <a:lstStyle/>
        <a:p>
          <a:endParaRPr lang="en-US"/>
        </a:p>
      </dgm:t>
    </dgm:pt>
    <dgm:pt modelId="{7C7C6980-9E6C-4580-9005-E87A312003B9}" type="sibTrans" cxnId="{3352EF06-C306-4309-80FC-01BD17310A65}">
      <dgm:prSet/>
      <dgm:spPr/>
      <dgm:t>
        <a:bodyPr/>
        <a:lstStyle/>
        <a:p>
          <a:endParaRPr lang="en-US"/>
        </a:p>
      </dgm:t>
    </dgm:pt>
    <dgm:pt modelId="{E3F89BB8-CEF5-4415-BE86-FEF44975CAEB}">
      <dgm:prSet/>
      <dgm:spPr/>
      <dgm:t>
        <a:bodyPr/>
        <a:lstStyle/>
        <a:p>
          <a:r>
            <a:rPr lang="uk-UA"/>
            <a:t>♦ ордером. </a:t>
          </a:r>
          <a:endParaRPr lang="en-US"/>
        </a:p>
      </dgm:t>
    </dgm:pt>
    <dgm:pt modelId="{20032D30-B29E-4CA0-8B7C-B8AAB1AB1983}" type="parTrans" cxnId="{3067C11A-FDF2-4DFF-BBBA-3A36C3F39E40}">
      <dgm:prSet/>
      <dgm:spPr/>
      <dgm:t>
        <a:bodyPr/>
        <a:lstStyle/>
        <a:p>
          <a:endParaRPr lang="en-US"/>
        </a:p>
      </dgm:t>
    </dgm:pt>
    <dgm:pt modelId="{4B0561CA-7946-4444-8568-1FB68DF6EB6B}" type="sibTrans" cxnId="{3067C11A-FDF2-4DFF-BBBA-3A36C3F39E40}">
      <dgm:prSet/>
      <dgm:spPr/>
      <dgm:t>
        <a:bodyPr/>
        <a:lstStyle/>
        <a:p>
          <a:endParaRPr lang="en-US"/>
        </a:p>
      </dgm:t>
    </dgm:pt>
    <dgm:pt modelId="{F9AA636E-9476-4196-95F4-8FE7419B6434}" type="pres">
      <dgm:prSet presAssocID="{7B4BFC7A-A920-4AB3-A609-431A122C644B}" presName="vert0" presStyleCnt="0">
        <dgm:presLayoutVars>
          <dgm:dir/>
          <dgm:animOne val="branch"/>
          <dgm:animLvl val="lvl"/>
        </dgm:presLayoutVars>
      </dgm:prSet>
      <dgm:spPr/>
    </dgm:pt>
    <dgm:pt modelId="{A073F6DF-3252-4069-9071-5F47B4BBF161}" type="pres">
      <dgm:prSet presAssocID="{AF7AE006-98AD-40CA-A7B6-4303B3771D5E}" presName="thickLine" presStyleLbl="alignNode1" presStyleIdx="0" presStyleCnt="5"/>
      <dgm:spPr/>
    </dgm:pt>
    <dgm:pt modelId="{40096917-0208-4BBC-9BDC-EE95E24AA52D}" type="pres">
      <dgm:prSet presAssocID="{AF7AE006-98AD-40CA-A7B6-4303B3771D5E}" presName="horz1" presStyleCnt="0"/>
      <dgm:spPr/>
    </dgm:pt>
    <dgm:pt modelId="{87F532F6-2C3A-4F0A-AD44-16B32F2A92C8}" type="pres">
      <dgm:prSet presAssocID="{AF7AE006-98AD-40CA-A7B6-4303B3771D5E}" presName="tx1" presStyleLbl="revTx" presStyleIdx="0" presStyleCnt="5"/>
      <dgm:spPr/>
    </dgm:pt>
    <dgm:pt modelId="{BF7D2FBF-0CE9-4B41-8FB0-1B265D0FF438}" type="pres">
      <dgm:prSet presAssocID="{AF7AE006-98AD-40CA-A7B6-4303B3771D5E}" presName="vert1" presStyleCnt="0"/>
      <dgm:spPr/>
    </dgm:pt>
    <dgm:pt modelId="{C0A372D4-1411-4FF7-B33A-B028EDD1AE2D}" type="pres">
      <dgm:prSet presAssocID="{8DA861D8-71EA-40B6-8A25-5CECB3F4E4CA}" presName="thickLine" presStyleLbl="alignNode1" presStyleIdx="1" presStyleCnt="5"/>
      <dgm:spPr/>
    </dgm:pt>
    <dgm:pt modelId="{184E0EAE-87FE-4E1C-AECD-A895CC82F972}" type="pres">
      <dgm:prSet presAssocID="{8DA861D8-71EA-40B6-8A25-5CECB3F4E4CA}" presName="horz1" presStyleCnt="0"/>
      <dgm:spPr/>
    </dgm:pt>
    <dgm:pt modelId="{54DC0923-F047-47A7-AD52-394CA6EB40A1}" type="pres">
      <dgm:prSet presAssocID="{8DA861D8-71EA-40B6-8A25-5CECB3F4E4CA}" presName="tx1" presStyleLbl="revTx" presStyleIdx="1" presStyleCnt="5"/>
      <dgm:spPr/>
    </dgm:pt>
    <dgm:pt modelId="{8EE2F6DA-B689-4734-8CBE-407AED4C88CD}" type="pres">
      <dgm:prSet presAssocID="{8DA861D8-71EA-40B6-8A25-5CECB3F4E4CA}" presName="vert1" presStyleCnt="0"/>
      <dgm:spPr/>
    </dgm:pt>
    <dgm:pt modelId="{784BAF47-E964-4228-8B25-6D726DB3B0B0}" type="pres">
      <dgm:prSet presAssocID="{C34B9C1B-6746-43FF-80CA-5068D13CFF6B}" presName="thickLine" presStyleLbl="alignNode1" presStyleIdx="2" presStyleCnt="5"/>
      <dgm:spPr/>
    </dgm:pt>
    <dgm:pt modelId="{F8E514C5-8331-42D1-B880-8DC1F0E7070A}" type="pres">
      <dgm:prSet presAssocID="{C34B9C1B-6746-43FF-80CA-5068D13CFF6B}" presName="horz1" presStyleCnt="0"/>
      <dgm:spPr/>
    </dgm:pt>
    <dgm:pt modelId="{13E9A37C-5FB4-4640-BE89-526472C1AF00}" type="pres">
      <dgm:prSet presAssocID="{C34B9C1B-6746-43FF-80CA-5068D13CFF6B}" presName="tx1" presStyleLbl="revTx" presStyleIdx="2" presStyleCnt="5"/>
      <dgm:spPr/>
    </dgm:pt>
    <dgm:pt modelId="{1FA72FDE-48B4-4CCB-AE9D-9D4B3C4C32E9}" type="pres">
      <dgm:prSet presAssocID="{C34B9C1B-6746-43FF-80CA-5068D13CFF6B}" presName="vert1" presStyleCnt="0"/>
      <dgm:spPr/>
    </dgm:pt>
    <dgm:pt modelId="{68601280-C6A7-43BB-B4AA-2C9FEC554D37}" type="pres">
      <dgm:prSet presAssocID="{6684A29D-4465-404A-8F22-C3E770599016}" presName="thickLine" presStyleLbl="alignNode1" presStyleIdx="3" presStyleCnt="5"/>
      <dgm:spPr/>
    </dgm:pt>
    <dgm:pt modelId="{11619F51-52BA-41C7-9C0F-AC7ABCF9ABA1}" type="pres">
      <dgm:prSet presAssocID="{6684A29D-4465-404A-8F22-C3E770599016}" presName="horz1" presStyleCnt="0"/>
      <dgm:spPr/>
    </dgm:pt>
    <dgm:pt modelId="{E4A8BE8D-2EE6-46EB-B50D-0970C6250FD2}" type="pres">
      <dgm:prSet presAssocID="{6684A29D-4465-404A-8F22-C3E770599016}" presName="tx1" presStyleLbl="revTx" presStyleIdx="3" presStyleCnt="5"/>
      <dgm:spPr/>
    </dgm:pt>
    <dgm:pt modelId="{0D8EA6C3-9FF2-404D-852E-396474303934}" type="pres">
      <dgm:prSet presAssocID="{6684A29D-4465-404A-8F22-C3E770599016}" presName="vert1" presStyleCnt="0"/>
      <dgm:spPr/>
    </dgm:pt>
    <dgm:pt modelId="{AA39949A-B1B6-4087-96AC-9E6CFBB9DD14}" type="pres">
      <dgm:prSet presAssocID="{E3F89BB8-CEF5-4415-BE86-FEF44975CAEB}" presName="thickLine" presStyleLbl="alignNode1" presStyleIdx="4" presStyleCnt="5"/>
      <dgm:spPr/>
    </dgm:pt>
    <dgm:pt modelId="{C9D16BE1-969F-4EE0-A5D0-43AB66CC8E21}" type="pres">
      <dgm:prSet presAssocID="{E3F89BB8-CEF5-4415-BE86-FEF44975CAEB}" presName="horz1" presStyleCnt="0"/>
      <dgm:spPr/>
    </dgm:pt>
    <dgm:pt modelId="{C04BFD7B-B8FE-4BD3-A41B-4BF534A94C67}" type="pres">
      <dgm:prSet presAssocID="{E3F89BB8-CEF5-4415-BE86-FEF44975CAEB}" presName="tx1" presStyleLbl="revTx" presStyleIdx="4" presStyleCnt="5"/>
      <dgm:spPr/>
    </dgm:pt>
    <dgm:pt modelId="{11CDF3CA-ECB1-4785-9BAA-65060161836C}" type="pres">
      <dgm:prSet presAssocID="{E3F89BB8-CEF5-4415-BE86-FEF44975CAEB}" presName="vert1" presStyleCnt="0"/>
      <dgm:spPr/>
    </dgm:pt>
  </dgm:ptLst>
  <dgm:cxnLst>
    <dgm:cxn modelId="{3352EF06-C306-4309-80FC-01BD17310A65}" srcId="{7B4BFC7A-A920-4AB3-A609-431A122C644B}" destId="{6684A29D-4465-404A-8F22-C3E770599016}" srcOrd="3" destOrd="0" parTransId="{47AC2D60-300B-4D98-88A4-47B7AB266A5C}" sibTransId="{7C7C6980-9E6C-4580-9005-E87A312003B9}"/>
    <dgm:cxn modelId="{9F1C7907-A0A5-4853-B173-58E63B802F2B}" srcId="{7B4BFC7A-A920-4AB3-A609-431A122C644B}" destId="{C34B9C1B-6746-43FF-80CA-5068D13CFF6B}" srcOrd="2" destOrd="0" parTransId="{7968E877-054F-41ED-B304-C5F8628E66A5}" sibTransId="{6D22B822-BB7D-458A-85C0-E429B8E27468}"/>
    <dgm:cxn modelId="{3067C11A-FDF2-4DFF-BBBA-3A36C3F39E40}" srcId="{7B4BFC7A-A920-4AB3-A609-431A122C644B}" destId="{E3F89BB8-CEF5-4415-BE86-FEF44975CAEB}" srcOrd="4" destOrd="0" parTransId="{20032D30-B29E-4CA0-8B7C-B8AAB1AB1983}" sibTransId="{4B0561CA-7946-4444-8568-1FB68DF6EB6B}"/>
    <dgm:cxn modelId="{D4CAA71E-22DE-40F1-90F8-7D34D712193C}" srcId="{7B4BFC7A-A920-4AB3-A609-431A122C644B}" destId="{8DA861D8-71EA-40B6-8A25-5CECB3F4E4CA}" srcOrd="1" destOrd="0" parTransId="{8E625605-13A2-4761-B388-3BB3054FFC2C}" sibTransId="{1E0FE7FC-A016-441C-A939-720C9FAA0E24}"/>
    <dgm:cxn modelId="{4B4E6C22-F6FB-45C1-975F-6ACA29AAF92D}" srcId="{7B4BFC7A-A920-4AB3-A609-431A122C644B}" destId="{AF7AE006-98AD-40CA-A7B6-4303B3771D5E}" srcOrd="0" destOrd="0" parTransId="{75ACE29F-3CF6-4A1C-9A9E-3C16F46F4930}" sibTransId="{DEBC7EAD-886B-49A9-A01C-2EFE9BFB888A}"/>
    <dgm:cxn modelId="{E7420331-37F1-4C5D-BAF7-E3D1E4549FE2}" type="presOf" srcId="{8DA861D8-71EA-40B6-8A25-5CECB3F4E4CA}" destId="{54DC0923-F047-47A7-AD52-394CA6EB40A1}" srcOrd="0" destOrd="0" presId="urn:microsoft.com/office/officeart/2008/layout/LinedList"/>
    <dgm:cxn modelId="{8447A67B-E79E-4904-9530-E900FEAB2875}" type="presOf" srcId="{6684A29D-4465-404A-8F22-C3E770599016}" destId="{E4A8BE8D-2EE6-46EB-B50D-0970C6250FD2}" srcOrd="0" destOrd="0" presId="urn:microsoft.com/office/officeart/2008/layout/LinedList"/>
    <dgm:cxn modelId="{A307609B-2CBA-47CA-86D7-139B27340E20}" type="presOf" srcId="{AF7AE006-98AD-40CA-A7B6-4303B3771D5E}" destId="{87F532F6-2C3A-4F0A-AD44-16B32F2A92C8}" srcOrd="0" destOrd="0" presId="urn:microsoft.com/office/officeart/2008/layout/LinedList"/>
    <dgm:cxn modelId="{14E425B8-5C32-4538-9B6B-3CD016321E27}" type="presOf" srcId="{E3F89BB8-CEF5-4415-BE86-FEF44975CAEB}" destId="{C04BFD7B-B8FE-4BD3-A41B-4BF534A94C67}" srcOrd="0" destOrd="0" presId="urn:microsoft.com/office/officeart/2008/layout/LinedList"/>
    <dgm:cxn modelId="{B572E9D2-9BE2-452F-9F18-AC56B4D5D9A2}" type="presOf" srcId="{C34B9C1B-6746-43FF-80CA-5068D13CFF6B}" destId="{13E9A37C-5FB4-4640-BE89-526472C1AF00}" srcOrd="0" destOrd="0" presId="urn:microsoft.com/office/officeart/2008/layout/LinedList"/>
    <dgm:cxn modelId="{990861E5-BAF6-406A-872D-A4C77086E65B}" type="presOf" srcId="{7B4BFC7A-A920-4AB3-A609-431A122C644B}" destId="{F9AA636E-9476-4196-95F4-8FE7419B6434}" srcOrd="0" destOrd="0" presId="urn:microsoft.com/office/officeart/2008/layout/LinedList"/>
    <dgm:cxn modelId="{D4AE9A4C-684B-4279-9B64-B6617384901B}" type="presParOf" srcId="{F9AA636E-9476-4196-95F4-8FE7419B6434}" destId="{A073F6DF-3252-4069-9071-5F47B4BBF161}" srcOrd="0" destOrd="0" presId="urn:microsoft.com/office/officeart/2008/layout/LinedList"/>
    <dgm:cxn modelId="{2E14E06D-757A-43B7-B27E-AB359808A266}" type="presParOf" srcId="{F9AA636E-9476-4196-95F4-8FE7419B6434}" destId="{40096917-0208-4BBC-9BDC-EE95E24AA52D}" srcOrd="1" destOrd="0" presId="urn:microsoft.com/office/officeart/2008/layout/LinedList"/>
    <dgm:cxn modelId="{FBD1D55D-D0AA-4F40-88D3-B58A1A5DA317}" type="presParOf" srcId="{40096917-0208-4BBC-9BDC-EE95E24AA52D}" destId="{87F532F6-2C3A-4F0A-AD44-16B32F2A92C8}" srcOrd="0" destOrd="0" presId="urn:microsoft.com/office/officeart/2008/layout/LinedList"/>
    <dgm:cxn modelId="{7F94AD2B-7807-4A1C-8D0F-ABEFCD2CDC69}" type="presParOf" srcId="{40096917-0208-4BBC-9BDC-EE95E24AA52D}" destId="{BF7D2FBF-0CE9-4B41-8FB0-1B265D0FF438}" srcOrd="1" destOrd="0" presId="urn:microsoft.com/office/officeart/2008/layout/LinedList"/>
    <dgm:cxn modelId="{F2E43555-EA87-4C16-B0CA-5C09F9B17761}" type="presParOf" srcId="{F9AA636E-9476-4196-95F4-8FE7419B6434}" destId="{C0A372D4-1411-4FF7-B33A-B028EDD1AE2D}" srcOrd="2" destOrd="0" presId="urn:microsoft.com/office/officeart/2008/layout/LinedList"/>
    <dgm:cxn modelId="{632D66CE-29E8-4638-9271-1441E32C4DDF}" type="presParOf" srcId="{F9AA636E-9476-4196-95F4-8FE7419B6434}" destId="{184E0EAE-87FE-4E1C-AECD-A895CC82F972}" srcOrd="3" destOrd="0" presId="urn:microsoft.com/office/officeart/2008/layout/LinedList"/>
    <dgm:cxn modelId="{509FF46A-5578-4629-8A52-71F8F4B607B4}" type="presParOf" srcId="{184E0EAE-87FE-4E1C-AECD-A895CC82F972}" destId="{54DC0923-F047-47A7-AD52-394CA6EB40A1}" srcOrd="0" destOrd="0" presId="urn:microsoft.com/office/officeart/2008/layout/LinedList"/>
    <dgm:cxn modelId="{627A32CE-87ED-4F81-885C-DE54D6E9318A}" type="presParOf" srcId="{184E0EAE-87FE-4E1C-AECD-A895CC82F972}" destId="{8EE2F6DA-B689-4734-8CBE-407AED4C88CD}" srcOrd="1" destOrd="0" presId="urn:microsoft.com/office/officeart/2008/layout/LinedList"/>
    <dgm:cxn modelId="{D367BA69-A0E2-4F32-B948-FD5ADDBAC694}" type="presParOf" srcId="{F9AA636E-9476-4196-95F4-8FE7419B6434}" destId="{784BAF47-E964-4228-8B25-6D726DB3B0B0}" srcOrd="4" destOrd="0" presId="urn:microsoft.com/office/officeart/2008/layout/LinedList"/>
    <dgm:cxn modelId="{858FDFF7-EB96-48E2-B941-A01406885CB7}" type="presParOf" srcId="{F9AA636E-9476-4196-95F4-8FE7419B6434}" destId="{F8E514C5-8331-42D1-B880-8DC1F0E7070A}" srcOrd="5" destOrd="0" presId="urn:microsoft.com/office/officeart/2008/layout/LinedList"/>
    <dgm:cxn modelId="{3178957F-B3EF-4F66-A0C6-0C3286989FDD}" type="presParOf" srcId="{F8E514C5-8331-42D1-B880-8DC1F0E7070A}" destId="{13E9A37C-5FB4-4640-BE89-526472C1AF00}" srcOrd="0" destOrd="0" presId="urn:microsoft.com/office/officeart/2008/layout/LinedList"/>
    <dgm:cxn modelId="{412DEE64-A002-480D-B3B4-098A0AF15D53}" type="presParOf" srcId="{F8E514C5-8331-42D1-B880-8DC1F0E7070A}" destId="{1FA72FDE-48B4-4CCB-AE9D-9D4B3C4C32E9}" srcOrd="1" destOrd="0" presId="urn:microsoft.com/office/officeart/2008/layout/LinedList"/>
    <dgm:cxn modelId="{DCFBBCB0-1911-41CC-AC31-4EDD297C98A8}" type="presParOf" srcId="{F9AA636E-9476-4196-95F4-8FE7419B6434}" destId="{68601280-C6A7-43BB-B4AA-2C9FEC554D37}" srcOrd="6" destOrd="0" presId="urn:microsoft.com/office/officeart/2008/layout/LinedList"/>
    <dgm:cxn modelId="{30F8FD78-9FE4-45BE-A83C-7FFAD55859D0}" type="presParOf" srcId="{F9AA636E-9476-4196-95F4-8FE7419B6434}" destId="{11619F51-52BA-41C7-9C0F-AC7ABCF9ABA1}" srcOrd="7" destOrd="0" presId="urn:microsoft.com/office/officeart/2008/layout/LinedList"/>
    <dgm:cxn modelId="{C4680514-75CA-4D65-9D9B-662FCC0E8467}" type="presParOf" srcId="{11619F51-52BA-41C7-9C0F-AC7ABCF9ABA1}" destId="{E4A8BE8D-2EE6-46EB-B50D-0970C6250FD2}" srcOrd="0" destOrd="0" presId="urn:microsoft.com/office/officeart/2008/layout/LinedList"/>
    <dgm:cxn modelId="{F33413E8-B933-4C01-812D-F04E1DCEDAAB}" type="presParOf" srcId="{11619F51-52BA-41C7-9C0F-AC7ABCF9ABA1}" destId="{0D8EA6C3-9FF2-404D-852E-396474303934}" srcOrd="1" destOrd="0" presId="urn:microsoft.com/office/officeart/2008/layout/LinedList"/>
    <dgm:cxn modelId="{5A3D6741-1050-48F9-8855-B4B25ABA02D4}" type="presParOf" srcId="{F9AA636E-9476-4196-95F4-8FE7419B6434}" destId="{AA39949A-B1B6-4087-96AC-9E6CFBB9DD14}" srcOrd="8" destOrd="0" presId="urn:microsoft.com/office/officeart/2008/layout/LinedList"/>
    <dgm:cxn modelId="{105EE226-DD76-4657-AC72-7645FAF170D7}" type="presParOf" srcId="{F9AA636E-9476-4196-95F4-8FE7419B6434}" destId="{C9D16BE1-969F-4EE0-A5D0-43AB66CC8E21}" srcOrd="9" destOrd="0" presId="urn:microsoft.com/office/officeart/2008/layout/LinedList"/>
    <dgm:cxn modelId="{C0377F96-5776-4EA7-8D70-9AA87D9032A4}" type="presParOf" srcId="{C9D16BE1-969F-4EE0-A5D0-43AB66CC8E21}" destId="{C04BFD7B-B8FE-4BD3-A41B-4BF534A94C67}" srcOrd="0" destOrd="0" presId="urn:microsoft.com/office/officeart/2008/layout/LinedList"/>
    <dgm:cxn modelId="{6EF62E65-B2C6-4D34-B7F4-59210D215417}" type="presParOf" srcId="{C9D16BE1-969F-4EE0-A5D0-43AB66CC8E21}" destId="{11CDF3CA-ECB1-4785-9BAA-65060161836C}"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AA2A0421-102C-42B1-835A-805B4618E1B9}" type="doc">
      <dgm:prSet loTypeId="urn:microsoft.com/office/officeart/2005/8/layout/hProcess11" loCatId="process" qsTypeId="urn:microsoft.com/office/officeart/2005/8/quickstyle/simple4" qsCatId="simple" csTypeId="urn:microsoft.com/office/officeart/2005/8/colors/colorful5" csCatId="colorful"/>
      <dgm:spPr/>
      <dgm:t>
        <a:bodyPr/>
        <a:lstStyle/>
        <a:p>
          <a:endParaRPr lang="en-US"/>
        </a:p>
      </dgm:t>
    </dgm:pt>
    <dgm:pt modelId="{085E2827-1E94-4983-939A-8E59F14EBB19}">
      <dgm:prSet custT="1"/>
      <dgm:spPr/>
      <dgm:t>
        <a:bodyPr/>
        <a:lstStyle/>
        <a:p>
          <a:r>
            <a:rPr lang="uk-UA" sz="1400">
              <a:effectLst>
                <a:outerShdw blurRad="38100" dist="38100" dir="2700000" algn="tl">
                  <a:srgbClr val="000000">
                    <a:alpha val="43137"/>
                  </a:srgbClr>
                </a:outerShdw>
              </a:effectLst>
              <a:latin typeface="Bookman Old Style" panose="02050604050505020204" pitchFamily="18" charset="0"/>
            </a:rPr>
            <a:t>Одним із активних учасників господарського процесу є </a:t>
          </a:r>
          <a:r>
            <a:rPr lang="uk-UA" sz="1400" b="1">
              <a:effectLst>
                <a:outerShdw blurRad="38100" dist="38100" dir="2700000" algn="tl">
                  <a:srgbClr val="000000">
                    <a:alpha val="43137"/>
                  </a:srgbClr>
                </a:outerShdw>
              </a:effectLst>
              <a:latin typeface="Bookman Old Style" panose="02050604050505020204" pitchFamily="18" charset="0"/>
            </a:rPr>
            <a:t>судовий розпорядник</a:t>
          </a:r>
          <a:r>
            <a:rPr lang="uk-UA" sz="1400">
              <a:effectLst>
                <a:outerShdw blurRad="38100" dist="38100" dir="2700000" algn="tl">
                  <a:srgbClr val="000000">
                    <a:alpha val="43137"/>
                  </a:srgbClr>
                </a:outerShdw>
              </a:effectLst>
              <a:latin typeface="Bookman Old Style" panose="02050604050505020204" pitchFamily="18" charset="0"/>
            </a:rPr>
            <a:t>. Повноваження служби судових розпорядників, крім статті 65 ГПК, визначає стаття 159 Закону України «Про судоустрій і статус суддів», відповідно до якого у кожному суді діє служба судових розпорядників. </a:t>
          </a:r>
          <a:endParaRPr lang="en-US" sz="1400">
            <a:effectLst>
              <a:outerShdw blurRad="38100" dist="38100" dir="2700000" algn="tl">
                <a:srgbClr val="000000">
                  <a:alpha val="43137"/>
                </a:srgbClr>
              </a:outerShdw>
            </a:effectLst>
            <a:latin typeface="Bookman Old Style" panose="02050604050505020204" pitchFamily="18" charset="0"/>
          </a:endParaRPr>
        </a:p>
      </dgm:t>
    </dgm:pt>
    <dgm:pt modelId="{8BA21EF4-9C79-45C8-99D4-992A1A649947}" type="parTrans" cxnId="{49843BF4-2BAE-4C03-BA58-AF3BA8A36017}">
      <dgm:prSet/>
      <dgm:spPr/>
      <dgm:t>
        <a:bodyPr/>
        <a:lstStyle/>
        <a:p>
          <a:endParaRPr lang="en-US" sz="2000">
            <a:effectLst>
              <a:outerShdw blurRad="38100" dist="38100" dir="2700000" algn="tl">
                <a:srgbClr val="000000">
                  <a:alpha val="43137"/>
                </a:srgbClr>
              </a:outerShdw>
            </a:effectLst>
            <a:latin typeface="Bookman Old Style" panose="02050604050505020204" pitchFamily="18" charset="0"/>
          </a:endParaRPr>
        </a:p>
      </dgm:t>
    </dgm:pt>
    <dgm:pt modelId="{3E68478E-1F8D-45AB-9B84-344B74ED1ABF}" type="sibTrans" cxnId="{49843BF4-2BAE-4C03-BA58-AF3BA8A36017}">
      <dgm:prSet/>
      <dgm:spPr/>
      <dgm:t>
        <a:bodyPr/>
        <a:lstStyle/>
        <a:p>
          <a:endParaRPr lang="en-US" sz="2000">
            <a:effectLst>
              <a:outerShdw blurRad="38100" dist="38100" dir="2700000" algn="tl">
                <a:srgbClr val="000000">
                  <a:alpha val="43137"/>
                </a:srgbClr>
              </a:outerShdw>
            </a:effectLst>
            <a:latin typeface="Bookman Old Style" panose="02050604050505020204" pitchFamily="18" charset="0"/>
          </a:endParaRPr>
        </a:p>
      </dgm:t>
    </dgm:pt>
    <dgm:pt modelId="{0FE58765-C50E-409E-8C8B-BC41E27B8623}">
      <dgm:prSet custT="1"/>
      <dgm:spPr/>
      <dgm:t>
        <a:bodyPr/>
        <a:lstStyle/>
        <a:p>
          <a:r>
            <a:rPr lang="uk-UA" sz="1400">
              <a:effectLst>
                <a:outerShdw blurRad="38100" dist="38100" dir="2700000" algn="tl">
                  <a:srgbClr val="000000">
                    <a:alpha val="43137"/>
                  </a:srgbClr>
                </a:outerShdw>
              </a:effectLst>
              <a:latin typeface="Bookman Old Style" panose="02050604050505020204" pitchFamily="18" charset="0"/>
            </a:rPr>
            <a:t>Судові розпорядники забезпечують додержання особами, які перебувають у суді, встановлених правил, виконання ними розпоряджень головуючого в судовому засіданні. Судові розпорядники призначаються на посаду і звільняються з посади керівником апарату відповідного суду. Порядок створення та діяльності служби судових розпорядників визначається положенням, що затверджується Головою Державної судової адміністрації України за погодженням із Вищою радою правосуддя.</a:t>
          </a:r>
          <a:endParaRPr lang="en-US" sz="1400">
            <a:effectLst>
              <a:outerShdw blurRad="38100" dist="38100" dir="2700000" algn="tl">
                <a:srgbClr val="000000">
                  <a:alpha val="43137"/>
                </a:srgbClr>
              </a:outerShdw>
            </a:effectLst>
            <a:latin typeface="Bookman Old Style" panose="02050604050505020204" pitchFamily="18" charset="0"/>
          </a:endParaRPr>
        </a:p>
      </dgm:t>
    </dgm:pt>
    <dgm:pt modelId="{1F8F0DB4-9CA1-4D29-BECA-75B8F5B73BA8}" type="parTrans" cxnId="{D15A295E-194C-4447-817D-89F47E006E7B}">
      <dgm:prSet/>
      <dgm:spPr/>
      <dgm:t>
        <a:bodyPr/>
        <a:lstStyle/>
        <a:p>
          <a:endParaRPr lang="en-US" sz="2000">
            <a:effectLst>
              <a:outerShdw blurRad="38100" dist="38100" dir="2700000" algn="tl">
                <a:srgbClr val="000000">
                  <a:alpha val="43137"/>
                </a:srgbClr>
              </a:outerShdw>
            </a:effectLst>
            <a:latin typeface="Bookman Old Style" panose="02050604050505020204" pitchFamily="18" charset="0"/>
          </a:endParaRPr>
        </a:p>
      </dgm:t>
    </dgm:pt>
    <dgm:pt modelId="{D119B53E-941D-4FA5-B3B4-B38DEBEACC56}" type="sibTrans" cxnId="{D15A295E-194C-4447-817D-89F47E006E7B}">
      <dgm:prSet/>
      <dgm:spPr/>
      <dgm:t>
        <a:bodyPr/>
        <a:lstStyle/>
        <a:p>
          <a:endParaRPr lang="en-US" sz="2000">
            <a:effectLst>
              <a:outerShdw blurRad="38100" dist="38100" dir="2700000" algn="tl">
                <a:srgbClr val="000000">
                  <a:alpha val="43137"/>
                </a:srgbClr>
              </a:outerShdw>
            </a:effectLst>
            <a:latin typeface="Bookman Old Style" panose="02050604050505020204" pitchFamily="18" charset="0"/>
          </a:endParaRPr>
        </a:p>
      </dgm:t>
    </dgm:pt>
    <dgm:pt modelId="{EDCBE465-7B53-4FEF-9F16-7B26990DCB28}" type="pres">
      <dgm:prSet presAssocID="{AA2A0421-102C-42B1-835A-805B4618E1B9}" presName="Name0" presStyleCnt="0">
        <dgm:presLayoutVars>
          <dgm:dir/>
          <dgm:resizeHandles val="exact"/>
        </dgm:presLayoutVars>
      </dgm:prSet>
      <dgm:spPr/>
    </dgm:pt>
    <dgm:pt modelId="{F67C2CA3-E86B-4277-AD2D-19CA3CB967BB}" type="pres">
      <dgm:prSet presAssocID="{AA2A0421-102C-42B1-835A-805B4618E1B9}" presName="arrow" presStyleLbl="bgShp" presStyleIdx="0" presStyleCnt="1"/>
      <dgm:spPr/>
    </dgm:pt>
    <dgm:pt modelId="{77875D6E-49F0-4084-9A31-4E82FCFC211F}" type="pres">
      <dgm:prSet presAssocID="{AA2A0421-102C-42B1-835A-805B4618E1B9}" presName="points" presStyleCnt="0"/>
      <dgm:spPr/>
    </dgm:pt>
    <dgm:pt modelId="{1B041340-7548-4B13-BC6B-28D1D845611A}" type="pres">
      <dgm:prSet presAssocID="{085E2827-1E94-4983-939A-8E59F14EBB19}" presName="compositeA" presStyleCnt="0"/>
      <dgm:spPr/>
    </dgm:pt>
    <dgm:pt modelId="{8A47690A-949A-404E-B568-03660C523908}" type="pres">
      <dgm:prSet presAssocID="{085E2827-1E94-4983-939A-8E59F14EBB19}" presName="textA" presStyleLbl="revTx" presStyleIdx="0" presStyleCnt="2">
        <dgm:presLayoutVars>
          <dgm:bulletEnabled val="1"/>
        </dgm:presLayoutVars>
      </dgm:prSet>
      <dgm:spPr/>
    </dgm:pt>
    <dgm:pt modelId="{D513A670-101E-41E5-856C-16D545ECC80D}" type="pres">
      <dgm:prSet presAssocID="{085E2827-1E94-4983-939A-8E59F14EBB19}" presName="circleA" presStyleLbl="node1" presStyleIdx="0" presStyleCnt="2"/>
      <dgm:spPr/>
    </dgm:pt>
    <dgm:pt modelId="{4A36F329-2C66-4BBE-B4FB-F0CF40C0F8F4}" type="pres">
      <dgm:prSet presAssocID="{085E2827-1E94-4983-939A-8E59F14EBB19}" presName="spaceA" presStyleCnt="0"/>
      <dgm:spPr/>
    </dgm:pt>
    <dgm:pt modelId="{C24C2CAC-F74B-4494-BD96-3E7A5CFD7689}" type="pres">
      <dgm:prSet presAssocID="{3E68478E-1F8D-45AB-9B84-344B74ED1ABF}" presName="space" presStyleCnt="0"/>
      <dgm:spPr/>
    </dgm:pt>
    <dgm:pt modelId="{1DA3F3A3-57F2-4431-A024-BF8EE0FE0B4A}" type="pres">
      <dgm:prSet presAssocID="{0FE58765-C50E-409E-8C8B-BC41E27B8623}" presName="compositeB" presStyleCnt="0"/>
      <dgm:spPr/>
    </dgm:pt>
    <dgm:pt modelId="{44E204E2-E718-493F-9568-8D9DAB5BB8F4}" type="pres">
      <dgm:prSet presAssocID="{0FE58765-C50E-409E-8C8B-BC41E27B8623}" presName="textB" presStyleLbl="revTx" presStyleIdx="1" presStyleCnt="2">
        <dgm:presLayoutVars>
          <dgm:bulletEnabled val="1"/>
        </dgm:presLayoutVars>
      </dgm:prSet>
      <dgm:spPr/>
    </dgm:pt>
    <dgm:pt modelId="{9A9E0732-40AF-4FC2-B324-61090B8F1323}" type="pres">
      <dgm:prSet presAssocID="{0FE58765-C50E-409E-8C8B-BC41E27B8623}" presName="circleB" presStyleLbl="node1" presStyleIdx="1" presStyleCnt="2"/>
      <dgm:spPr/>
    </dgm:pt>
    <dgm:pt modelId="{E48BB86E-8DD9-4DAF-B314-6C182863B8C2}" type="pres">
      <dgm:prSet presAssocID="{0FE58765-C50E-409E-8C8B-BC41E27B8623}" presName="spaceB" presStyleCnt="0"/>
      <dgm:spPr/>
    </dgm:pt>
  </dgm:ptLst>
  <dgm:cxnLst>
    <dgm:cxn modelId="{D15A295E-194C-4447-817D-89F47E006E7B}" srcId="{AA2A0421-102C-42B1-835A-805B4618E1B9}" destId="{0FE58765-C50E-409E-8C8B-BC41E27B8623}" srcOrd="1" destOrd="0" parTransId="{1F8F0DB4-9CA1-4D29-BECA-75B8F5B73BA8}" sibTransId="{D119B53E-941D-4FA5-B3B4-B38DEBEACC56}"/>
    <dgm:cxn modelId="{AA914567-8064-462A-8AF5-3A824F31D49D}" type="presOf" srcId="{AA2A0421-102C-42B1-835A-805B4618E1B9}" destId="{EDCBE465-7B53-4FEF-9F16-7B26990DCB28}" srcOrd="0" destOrd="0" presId="urn:microsoft.com/office/officeart/2005/8/layout/hProcess11"/>
    <dgm:cxn modelId="{80C58075-BB84-4A42-A619-56C603D19454}" type="presOf" srcId="{085E2827-1E94-4983-939A-8E59F14EBB19}" destId="{8A47690A-949A-404E-B568-03660C523908}" srcOrd="0" destOrd="0" presId="urn:microsoft.com/office/officeart/2005/8/layout/hProcess11"/>
    <dgm:cxn modelId="{BD1C868E-AADF-4E85-87D1-F0FDAA81484F}" type="presOf" srcId="{0FE58765-C50E-409E-8C8B-BC41E27B8623}" destId="{44E204E2-E718-493F-9568-8D9DAB5BB8F4}" srcOrd="0" destOrd="0" presId="urn:microsoft.com/office/officeart/2005/8/layout/hProcess11"/>
    <dgm:cxn modelId="{49843BF4-2BAE-4C03-BA58-AF3BA8A36017}" srcId="{AA2A0421-102C-42B1-835A-805B4618E1B9}" destId="{085E2827-1E94-4983-939A-8E59F14EBB19}" srcOrd="0" destOrd="0" parTransId="{8BA21EF4-9C79-45C8-99D4-992A1A649947}" sibTransId="{3E68478E-1F8D-45AB-9B84-344B74ED1ABF}"/>
    <dgm:cxn modelId="{97484E98-3B87-499A-841D-1E43568D232D}" type="presParOf" srcId="{EDCBE465-7B53-4FEF-9F16-7B26990DCB28}" destId="{F67C2CA3-E86B-4277-AD2D-19CA3CB967BB}" srcOrd="0" destOrd="0" presId="urn:microsoft.com/office/officeart/2005/8/layout/hProcess11"/>
    <dgm:cxn modelId="{0E48E85D-3AD3-461E-A814-226A75ECAD13}" type="presParOf" srcId="{EDCBE465-7B53-4FEF-9F16-7B26990DCB28}" destId="{77875D6E-49F0-4084-9A31-4E82FCFC211F}" srcOrd="1" destOrd="0" presId="urn:microsoft.com/office/officeart/2005/8/layout/hProcess11"/>
    <dgm:cxn modelId="{4329DE59-873D-403C-A6F6-D6DA1915377A}" type="presParOf" srcId="{77875D6E-49F0-4084-9A31-4E82FCFC211F}" destId="{1B041340-7548-4B13-BC6B-28D1D845611A}" srcOrd="0" destOrd="0" presId="urn:microsoft.com/office/officeart/2005/8/layout/hProcess11"/>
    <dgm:cxn modelId="{D043F24E-0441-4164-96E8-1853F475A3AC}" type="presParOf" srcId="{1B041340-7548-4B13-BC6B-28D1D845611A}" destId="{8A47690A-949A-404E-B568-03660C523908}" srcOrd="0" destOrd="0" presId="urn:microsoft.com/office/officeart/2005/8/layout/hProcess11"/>
    <dgm:cxn modelId="{9CC4C9FE-06C9-4B6C-9C62-D8522F7283A8}" type="presParOf" srcId="{1B041340-7548-4B13-BC6B-28D1D845611A}" destId="{D513A670-101E-41E5-856C-16D545ECC80D}" srcOrd="1" destOrd="0" presId="urn:microsoft.com/office/officeart/2005/8/layout/hProcess11"/>
    <dgm:cxn modelId="{3F659FD7-256E-4F0C-85C9-510717CD54A6}" type="presParOf" srcId="{1B041340-7548-4B13-BC6B-28D1D845611A}" destId="{4A36F329-2C66-4BBE-B4FB-F0CF40C0F8F4}" srcOrd="2" destOrd="0" presId="urn:microsoft.com/office/officeart/2005/8/layout/hProcess11"/>
    <dgm:cxn modelId="{995929D0-3CB7-481B-ACD2-C3E688D64652}" type="presParOf" srcId="{77875D6E-49F0-4084-9A31-4E82FCFC211F}" destId="{C24C2CAC-F74B-4494-BD96-3E7A5CFD7689}" srcOrd="1" destOrd="0" presId="urn:microsoft.com/office/officeart/2005/8/layout/hProcess11"/>
    <dgm:cxn modelId="{80F7AAA4-8B99-4425-8F6B-102D6476826D}" type="presParOf" srcId="{77875D6E-49F0-4084-9A31-4E82FCFC211F}" destId="{1DA3F3A3-57F2-4431-A024-BF8EE0FE0B4A}" srcOrd="2" destOrd="0" presId="urn:microsoft.com/office/officeart/2005/8/layout/hProcess11"/>
    <dgm:cxn modelId="{47E5385D-9BCE-4FDF-9EBE-C65DAAE2E88C}" type="presParOf" srcId="{1DA3F3A3-57F2-4431-A024-BF8EE0FE0B4A}" destId="{44E204E2-E718-493F-9568-8D9DAB5BB8F4}" srcOrd="0" destOrd="0" presId="urn:microsoft.com/office/officeart/2005/8/layout/hProcess11"/>
    <dgm:cxn modelId="{C2840065-F20D-45EB-B61A-C841E26E6005}" type="presParOf" srcId="{1DA3F3A3-57F2-4431-A024-BF8EE0FE0B4A}" destId="{9A9E0732-40AF-4FC2-B324-61090B8F1323}" srcOrd="1" destOrd="0" presId="urn:microsoft.com/office/officeart/2005/8/layout/hProcess11"/>
    <dgm:cxn modelId="{867FDD64-76A3-4D20-BE27-52249F6E88D6}" type="presParOf" srcId="{1DA3F3A3-57F2-4431-A024-BF8EE0FE0B4A}" destId="{E48BB86E-8DD9-4DAF-B314-6C182863B8C2}"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99707319-EF2E-4230-AE39-A5AB02943E70}" type="doc">
      <dgm:prSet loTypeId="urn:microsoft.com/office/officeart/2009/3/layout/StepUpProcess" loCatId="process" qsTypeId="urn:microsoft.com/office/officeart/2005/8/quickstyle/simple3" qsCatId="simple" csTypeId="urn:microsoft.com/office/officeart/2005/8/colors/colorful4" csCatId="colorful"/>
      <dgm:spPr/>
      <dgm:t>
        <a:bodyPr/>
        <a:lstStyle/>
        <a:p>
          <a:endParaRPr lang="en-US"/>
        </a:p>
      </dgm:t>
    </dgm:pt>
    <dgm:pt modelId="{BF9BAB3A-37FE-4165-9989-34ABB9DD938B}">
      <dgm:prSet custT="1"/>
      <dgm:spPr/>
      <dgm:t>
        <a:bodyPr/>
        <a:lstStyle/>
        <a:p>
          <a:r>
            <a:rPr lang="uk-UA" sz="1400" dirty="0">
              <a:latin typeface="Bookman Old Style" panose="02050604050505020204" pitchFamily="18" charset="0"/>
            </a:rPr>
            <a:t>Новелою господарського процесуального кодексу є </a:t>
          </a:r>
          <a:r>
            <a:rPr lang="uk-UA" sz="1400" b="1" dirty="0">
              <a:latin typeface="Bookman Old Style" panose="02050604050505020204" pitchFamily="18" charset="0"/>
            </a:rPr>
            <a:t>свідок як учасник господарського процесу.</a:t>
          </a:r>
          <a:r>
            <a:rPr lang="uk-UA" sz="1400" dirty="0">
              <a:latin typeface="Bookman Old Style" panose="02050604050505020204" pitchFamily="18" charset="0"/>
            </a:rPr>
            <a:t> Законодавець правовим засадам свідка присвятив статті 66, 67, 68, 87, 88, 89, 90 ГПК. Незважаючи на значний перелік статей в жодній із них не вказано, коли фізична особа набуває статусу свідка.  Запровадження інституту свідків у господарському судочинстві визвало неоднозначні дискусії серед судів та фахівців щодо доцільності використання свідків під час розгляду господарської справи.  </a:t>
          </a:r>
          <a:r>
            <a:rPr lang="uk-UA" sz="1400" b="1" i="1" dirty="0">
              <a:latin typeface="Bookman Old Style" panose="02050604050505020204" pitchFamily="18" charset="0"/>
            </a:rPr>
            <a:t>Правовій регламентації свідка присвячена стаття 66 ГПК.</a:t>
          </a:r>
          <a:endParaRPr lang="en-US" sz="1400" dirty="0">
            <a:latin typeface="Bookman Old Style" panose="02050604050505020204" pitchFamily="18" charset="0"/>
          </a:endParaRPr>
        </a:p>
      </dgm:t>
    </dgm:pt>
    <dgm:pt modelId="{C1274C1A-F3B4-489F-B60F-D4F5971DF451}" type="parTrans" cxnId="{624098E6-2325-4E53-BF18-87257DD939BD}">
      <dgm:prSet/>
      <dgm:spPr/>
      <dgm:t>
        <a:bodyPr/>
        <a:lstStyle/>
        <a:p>
          <a:endParaRPr lang="en-US" sz="2400">
            <a:latin typeface="Bookman Old Style" panose="02050604050505020204" pitchFamily="18" charset="0"/>
          </a:endParaRPr>
        </a:p>
      </dgm:t>
    </dgm:pt>
    <dgm:pt modelId="{2399D9FB-CF0A-44D0-BC14-BC15DFD1A886}" type="sibTrans" cxnId="{624098E6-2325-4E53-BF18-87257DD939BD}">
      <dgm:prSet/>
      <dgm:spPr/>
      <dgm:t>
        <a:bodyPr/>
        <a:lstStyle/>
        <a:p>
          <a:endParaRPr lang="en-US" sz="2400">
            <a:latin typeface="Bookman Old Style" panose="02050604050505020204" pitchFamily="18" charset="0"/>
          </a:endParaRPr>
        </a:p>
      </dgm:t>
    </dgm:pt>
    <dgm:pt modelId="{6C3ADCC5-FE67-4004-BB59-7095F40DCC7F}">
      <dgm:prSet custT="1"/>
      <dgm:spPr/>
      <dgm:t>
        <a:bodyPr/>
        <a:lstStyle/>
        <a:p>
          <a:r>
            <a:rPr lang="uk-UA" sz="1400" dirty="0">
              <a:latin typeface="Bookman Old Style" panose="02050604050505020204" pitchFamily="18" charset="0"/>
            </a:rPr>
            <a:t>Під </a:t>
          </a:r>
          <a:r>
            <a:rPr lang="uk-UA" sz="1400" b="1" dirty="0">
              <a:latin typeface="Bookman Old Style" panose="02050604050505020204" pitchFamily="18" charset="0"/>
            </a:rPr>
            <a:t>свідком </a:t>
          </a:r>
          <a:r>
            <a:rPr lang="uk-UA" sz="1400" dirty="0">
              <a:latin typeface="Bookman Old Style" panose="02050604050505020204" pitchFamily="18" charset="0"/>
            </a:rPr>
            <a:t>слід розуміти фізичну особу, якій відомі будь-які обставини, що мають значення для вирішення справи у суді. Господарське процесуальне законодавство, </a:t>
          </a:r>
          <a:r>
            <a:rPr lang="uk-UA" sz="1400" i="1" dirty="0">
              <a:latin typeface="Bookman Old Style" panose="02050604050505020204" pitchFamily="18" charset="0"/>
            </a:rPr>
            <a:t>статтею 67 ГПК визначає коло осіб, які не можуть бути допитані як свідки.</a:t>
          </a:r>
          <a:endParaRPr lang="en-US" sz="1400" dirty="0">
            <a:latin typeface="Bookman Old Style" panose="02050604050505020204" pitchFamily="18" charset="0"/>
          </a:endParaRPr>
        </a:p>
      </dgm:t>
    </dgm:pt>
    <dgm:pt modelId="{D47A86AE-938B-4076-8B71-F43636E3BF66}" type="parTrans" cxnId="{9CCE1575-5CC4-4B54-9420-FB60CB30E553}">
      <dgm:prSet/>
      <dgm:spPr/>
      <dgm:t>
        <a:bodyPr/>
        <a:lstStyle/>
        <a:p>
          <a:endParaRPr lang="en-US" sz="2400">
            <a:latin typeface="Bookman Old Style" panose="02050604050505020204" pitchFamily="18" charset="0"/>
          </a:endParaRPr>
        </a:p>
      </dgm:t>
    </dgm:pt>
    <dgm:pt modelId="{15369FDF-1BCE-4D75-A565-2864988C52F5}" type="sibTrans" cxnId="{9CCE1575-5CC4-4B54-9420-FB60CB30E553}">
      <dgm:prSet/>
      <dgm:spPr/>
      <dgm:t>
        <a:bodyPr/>
        <a:lstStyle/>
        <a:p>
          <a:endParaRPr lang="en-US" sz="2400">
            <a:latin typeface="Bookman Old Style" panose="02050604050505020204" pitchFamily="18" charset="0"/>
          </a:endParaRPr>
        </a:p>
      </dgm:t>
    </dgm:pt>
    <dgm:pt modelId="{AE2DF18F-A832-44A3-AAE1-BBDE6DE19569}">
      <dgm:prSet custT="1"/>
      <dgm:spPr/>
      <dgm:t>
        <a:bodyPr/>
        <a:lstStyle/>
        <a:p>
          <a:r>
            <a:rPr lang="uk-UA" sz="1400" i="1" dirty="0">
              <a:latin typeface="Bookman Old Style" panose="02050604050505020204" pitchFamily="18" charset="0"/>
            </a:rPr>
            <a:t>Свідок може відмовитися від давання показань. </a:t>
          </a:r>
          <a:r>
            <a:rPr lang="uk-UA" sz="1400" dirty="0">
              <a:latin typeface="Bookman Old Style" panose="02050604050505020204" pitchFamily="18" charset="0"/>
            </a:rPr>
            <a:t>Стаття 68 ГПК визначає Підстави відмови свідка від давання показань на вимогу суду. В цілому у </a:t>
          </a:r>
          <a:r>
            <a:rPr lang="uk-UA" sz="1400" b="1" i="1" dirty="0">
              <a:latin typeface="Bookman Old Style" panose="02050604050505020204" pitchFamily="18" charset="0"/>
            </a:rPr>
            <a:t>статті 68 ГПК</a:t>
          </a:r>
          <a:r>
            <a:rPr lang="uk-UA" sz="1400" dirty="0">
              <a:latin typeface="Bookman Old Style" panose="02050604050505020204" pitchFamily="18" charset="0"/>
            </a:rPr>
            <a:t> відображено </a:t>
          </a:r>
          <a:r>
            <a:rPr lang="uk-UA" sz="1400" b="1" i="1" dirty="0">
              <a:latin typeface="Bookman Old Style" panose="02050604050505020204" pitchFamily="18" charset="0"/>
            </a:rPr>
            <a:t>частину першу статті 63 Конституції України</a:t>
          </a:r>
          <a:r>
            <a:rPr lang="uk-UA" sz="1400" dirty="0">
              <a:latin typeface="Bookman Old Style" panose="02050604050505020204" pitchFamily="18" charset="0"/>
            </a:rPr>
            <a:t>, відповідно до якої особа не несе відповідальності за відмову давати показання або пояснення щодо себе, членів сім’ї чи близьких родичів, коло яких визначається законом. Законодавче закріплення свідка відмовитися давати показання, крім показань щодо себе, членів сім’ї чи близьких родичів є складовою частиною права на захист</a:t>
          </a:r>
          <a:endParaRPr lang="en-US" sz="1400" dirty="0">
            <a:latin typeface="Bookman Old Style" panose="02050604050505020204" pitchFamily="18" charset="0"/>
          </a:endParaRPr>
        </a:p>
      </dgm:t>
    </dgm:pt>
    <dgm:pt modelId="{D8428302-CA3A-4B4C-9046-14ED01B87AD2}" type="parTrans" cxnId="{D663D2E5-E1AD-42BD-9ECC-BE7B1883DCD4}">
      <dgm:prSet/>
      <dgm:spPr/>
      <dgm:t>
        <a:bodyPr/>
        <a:lstStyle/>
        <a:p>
          <a:endParaRPr lang="en-US" sz="2400">
            <a:latin typeface="Bookman Old Style" panose="02050604050505020204" pitchFamily="18" charset="0"/>
          </a:endParaRPr>
        </a:p>
      </dgm:t>
    </dgm:pt>
    <dgm:pt modelId="{A4B34C83-01DD-4204-8A06-6C5CAD78C715}" type="sibTrans" cxnId="{D663D2E5-E1AD-42BD-9ECC-BE7B1883DCD4}">
      <dgm:prSet/>
      <dgm:spPr/>
      <dgm:t>
        <a:bodyPr/>
        <a:lstStyle/>
        <a:p>
          <a:endParaRPr lang="en-US" sz="2400">
            <a:latin typeface="Bookman Old Style" panose="02050604050505020204" pitchFamily="18" charset="0"/>
          </a:endParaRPr>
        </a:p>
      </dgm:t>
    </dgm:pt>
    <dgm:pt modelId="{D6FAEEAC-297D-4159-BD7F-D60F23BFBD6E}" type="pres">
      <dgm:prSet presAssocID="{99707319-EF2E-4230-AE39-A5AB02943E70}" presName="rootnode" presStyleCnt="0">
        <dgm:presLayoutVars>
          <dgm:chMax/>
          <dgm:chPref/>
          <dgm:dir/>
          <dgm:animLvl val="lvl"/>
        </dgm:presLayoutVars>
      </dgm:prSet>
      <dgm:spPr/>
    </dgm:pt>
    <dgm:pt modelId="{5F0053E3-2BD8-41A0-ABF6-692ADBF2AA6E}" type="pres">
      <dgm:prSet presAssocID="{BF9BAB3A-37FE-4165-9989-34ABB9DD938B}" presName="composite" presStyleCnt="0"/>
      <dgm:spPr/>
    </dgm:pt>
    <dgm:pt modelId="{A38171EF-3414-468C-82D3-972433814F67}" type="pres">
      <dgm:prSet presAssocID="{BF9BAB3A-37FE-4165-9989-34ABB9DD938B}" presName="LShape" presStyleLbl="alignNode1" presStyleIdx="0" presStyleCnt="5"/>
      <dgm:spPr/>
    </dgm:pt>
    <dgm:pt modelId="{15D833B2-6E78-4845-946D-C6409A902F81}" type="pres">
      <dgm:prSet presAssocID="{BF9BAB3A-37FE-4165-9989-34ABB9DD938B}" presName="ParentText" presStyleLbl="revTx" presStyleIdx="0" presStyleCnt="3">
        <dgm:presLayoutVars>
          <dgm:chMax val="0"/>
          <dgm:chPref val="0"/>
          <dgm:bulletEnabled val="1"/>
        </dgm:presLayoutVars>
      </dgm:prSet>
      <dgm:spPr/>
    </dgm:pt>
    <dgm:pt modelId="{B0F7BC4F-020B-46B0-A727-464511CD3B79}" type="pres">
      <dgm:prSet presAssocID="{BF9BAB3A-37FE-4165-9989-34ABB9DD938B}" presName="Triangle" presStyleLbl="alignNode1" presStyleIdx="1" presStyleCnt="5"/>
      <dgm:spPr/>
    </dgm:pt>
    <dgm:pt modelId="{9F60F3C4-9874-4189-8F1C-08AF6603F594}" type="pres">
      <dgm:prSet presAssocID="{2399D9FB-CF0A-44D0-BC14-BC15DFD1A886}" presName="sibTrans" presStyleCnt="0"/>
      <dgm:spPr/>
    </dgm:pt>
    <dgm:pt modelId="{9EA8DBA0-E6CF-44FF-BB2C-BFD9FD147922}" type="pres">
      <dgm:prSet presAssocID="{2399D9FB-CF0A-44D0-BC14-BC15DFD1A886}" presName="space" presStyleCnt="0"/>
      <dgm:spPr/>
    </dgm:pt>
    <dgm:pt modelId="{96DA9105-243D-4FA4-9141-A4452863A26F}" type="pres">
      <dgm:prSet presAssocID="{6C3ADCC5-FE67-4004-BB59-7095F40DCC7F}" presName="composite" presStyleCnt="0"/>
      <dgm:spPr/>
    </dgm:pt>
    <dgm:pt modelId="{B2AAAFBB-DAB3-48E4-B020-7362E4DDBD5F}" type="pres">
      <dgm:prSet presAssocID="{6C3ADCC5-FE67-4004-BB59-7095F40DCC7F}" presName="LShape" presStyleLbl="alignNode1" presStyleIdx="2" presStyleCnt="5"/>
      <dgm:spPr/>
    </dgm:pt>
    <dgm:pt modelId="{F5AAE8DA-3907-4D1F-89A3-91894B922A6F}" type="pres">
      <dgm:prSet presAssocID="{6C3ADCC5-FE67-4004-BB59-7095F40DCC7F}" presName="ParentText" presStyleLbl="revTx" presStyleIdx="1" presStyleCnt="3">
        <dgm:presLayoutVars>
          <dgm:chMax val="0"/>
          <dgm:chPref val="0"/>
          <dgm:bulletEnabled val="1"/>
        </dgm:presLayoutVars>
      </dgm:prSet>
      <dgm:spPr/>
    </dgm:pt>
    <dgm:pt modelId="{41055DD3-6C81-45C8-9F06-51AFD2094C9D}" type="pres">
      <dgm:prSet presAssocID="{6C3ADCC5-FE67-4004-BB59-7095F40DCC7F}" presName="Triangle" presStyleLbl="alignNode1" presStyleIdx="3" presStyleCnt="5"/>
      <dgm:spPr/>
    </dgm:pt>
    <dgm:pt modelId="{C584D054-DB05-4F5C-8E03-36701DBDED29}" type="pres">
      <dgm:prSet presAssocID="{15369FDF-1BCE-4D75-A565-2864988C52F5}" presName="sibTrans" presStyleCnt="0"/>
      <dgm:spPr/>
    </dgm:pt>
    <dgm:pt modelId="{03A2065D-F39F-44C9-A27D-1A346341F644}" type="pres">
      <dgm:prSet presAssocID="{15369FDF-1BCE-4D75-A565-2864988C52F5}" presName="space" presStyleCnt="0"/>
      <dgm:spPr/>
    </dgm:pt>
    <dgm:pt modelId="{53D4A0A8-AFF0-41C8-A14E-E57264D24590}" type="pres">
      <dgm:prSet presAssocID="{AE2DF18F-A832-44A3-AAE1-BBDE6DE19569}" presName="composite" presStyleCnt="0"/>
      <dgm:spPr/>
    </dgm:pt>
    <dgm:pt modelId="{075B336C-4A04-4643-888F-CDAC9E859828}" type="pres">
      <dgm:prSet presAssocID="{AE2DF18F-A832-44A3-AAE1-BBDE6DE19569}" presName="LShape" presStyleLbl="alignNode1" presStyleIdx="4" presStyleCnt="5"/>
      <dgm:spPr/>
    </dgm:pt>
    <dgm:pt modelId="{2BF18C67-0B27-4ADF-BFF1-1668C1E09485}" type="pres">
      <dgm:prSet presAssocID="{AE2DF18F-A832-44A3-AAE1-BBDE6DE19569}" presName="ParentText" presStyleLbl="revTx" presStyleIdx="2" presStyleCnt="3">
        <dgm:presLayoutVars>
          <dgm:chMax val="0"/>
          <dgm:chPref val="0"/>
          <dgm:bulletEnabled val="1"/>
        </dgm:presLayoutVars>
      </dgm:prSet>
      <dgm:spPr/>
    </dgm:pt>
  </dgm:ptLst>
  <dgm:cxnLst>
    <dgm:cxn modelId="{BD8EDC2B-5E87-4A8D-8800-24A0D16821EE}" type="presOf" srcId="{AE2DF18F-A832-44A3-AAE1-BBDE6DE19569}" destId="{2BF18C67-0B27-4ADF-BFF1-1668C1E09485}" srcOrd="0" destOrd="0" presId="urn:microsoft.com/office/officeart/2009/3/layout/StepUpProcess"/>
    <dgm:cxn modelId="{40E00362-165E-4D2E-B637-1553C37A96D9}" type="presOf" srcId="{99707319-EF2E-4230-AE39-A5AB02943E70}" destId="{D6FAEEAC-297D-4159-BD7F-D60F23BFBD6E}" srcOrd="0" destOrd="0" presId="urn:microsoft.com/office/officeart/2009/3/layout/StepUpProcess"/>
    <dgm:cxn modelId="{9CCE1575-5CC4-4B54-9420-FB60CB30E553}" srcId="{99707319-EF2E-4230-AE39-A5AB02943E70}" destId="{6C3ADCC5-FE67-4004-BB59-7095F40DCC7F}" srcOrd="1" destOrd="0" parTransId="{D47A86AE-938B-4076-8B71-F43636E3BF66}" sibTransId="{15369FDF-1BCE-4D75-A565-2864988C52F5}"/>
    <dgm:cxn modelId="{B3EB4FA6-D011-4314-AC62-1D42BA0BFA62}" type="presOf" srcId="{BF9BAB3A-37FE-4165-9989-34ABB9DD938B}" destId="{15D833B2-6E78-4845-946D-C6409A902F81}" srcOrd="0" destOrd="0" presId="urn:microsoft.com/office/officeart/2009/3/layout/StepUpProcess"/>
    <dgm:cxn modelId="{D1815DC0-EB42-4B95-9D78-B13BF8367434}" type="presOf" srcId="{6C3ADCC5-FE67-4004-BB59-7095F40DCC7F}" destId="{F5AAE8DA-3907-4D1F-89A3-91894B922A6F}" srcOrd="0" destOrd="0" presId="urn:microsoft.com/office/officeart/2009/3/layout/StepUpProcess"/>
    <dgm:cxn modelId="{D663D2E5-E1AD-42BD-9ECC-BE7B1883DCD4}" srcId="{99707319-EF2E-4230-AE39-A5AB02943E70}" destId="{AE2DF18F-A832-44A3-AAE1-BBDE6DE19569}" srcOrd="2" destOrd="0" parTransId="{D8428302-CA3A-4B4C-9046-14ED01B87AD2}" sibTransId="{A4B34C83-01DD-4204-8A06-6C5CAD78C715}"/>
    <dgm:cxn modelId="{624098E6-2325-4E53-BF18-87257DD939BD}" srcId="{99707319-EF2E-4230-AE39-A5AB02943E70}" destId="{BF9BAB3A-37FE-4165-9989-34ABB9DD938B}" srcOrd="0" destOrd="0" parTransId="{C1274C1A-F3B4-489F-B60F-D4F5971DF451}" sibTransId="{2399D9FB-CF0A-44D0-BC14-BC15DFD1A886}"/>
    <dgm:cxn modelId="{2EB52BA8-533C-477B-A4FB-FEF721441E6E}" type="presParOf" srcId="{D6FAEEAC-297D-4159-BD7F-D60F23BFBD6E}" destId="{5F0053E3-2BD8-41A0-ABF6-692ADBF2AA6E}" srcOrd="0" destOrd="0" presId="urn:microsoft.com/office/officeart/2009/3/layout/StepUpProcess"/>
    <dgm:cxn modelId="{B6CFC588-44A1-4453-8DB9-87A6EEC55A3D}" type="presParOf" srcId="{5F0053E3-2BD8-41A0-ABF6-692ADBF2AA6E}" destId="{A38171EF-3414-468C-82D3-972433814F67}" srcOrd="0" destOrd="0" presId="urn:microsoft.com/office/officeart/2009/3/layout/StepUpProcess"/>
    <dgm:cxn modelId="{E308E668-2430-4D98-B6EB-30D350005571}" type="presParOf" srcId="{5F0053E3-2BD8-41A0-ABF6-692ADBF2AA6E}" destId="{15D833B2-6E78-4845-946D-C6409A902F81}" srcOrd="1" destOrd="0" presId="urn:microsoft.com/office/officeart/2009/3/layout/StepUpProcess"/>
    <dgm:cxn modelId="{5133E4CE-DA87-44E7-8D3A-D02035C4615C}" type="presParOf" srcId="{5F0053E3-2BD8-41A0-ABF6-692ADBF2AA6E}" destId="{B0F7BC4F-020B-46B0-A727-464511CD3B79}" srcOrd="2" destOrd="0" presId="urn:microsoft.com/office/officeart/2009/3/layout/StepUpProcess"/>
    <dgm:cxn modelId="{FA1505F3-5DE3-4171-ABC0-3155042EACC8}" type="presParOf" srcId="{D6FAEEAC-297D-4159-BD7F-D60F23BFBD6E}" destId="{9F60F3C4-9874-4189-8F1C-08AF6603F594}" srcOrd="1" destOrd="0" presId="urn:microsoft.com/office/officeart/2009/3/layout/StepUpProcess"/>
    <dgm:cxn modelId="{361571B6-3017-4E1B-88A8-E27ABD57B54E}" type="presParOf" srcId="{9F60F3C4-9874-4189-8F1C-08AF6603F594}" destId="{9EA8DBA0-E6CF-44FF-BB2C-BFD9FD147922}" srcOrd="0" destOrd="0" presId="urn:microsoft.com/office/officeart/2009/3/layout/StepUpProcess"/>
    <dgm:cxn modelId="{999719F6-D242-44B3-ABB8-A94CACB977C7}" type="presParOf" srcId="{D6FAEEAC-297D-4159-BD7F-D60F23BFBD6E}" destId="{96DA9105-243D-4FA4-9141-A4452863A26F}" srcOrd="2" destOrd="0" presId="urn:microsoft.com/office/officeart/2009/3/layout/StepUpProcess"/>
    <dgm:cxn modelId="{7CF9F6BB-0D9B-4EA7-AADF-3D5AB6BF0785}" type="presParOf" srcId="{96DA9105-243D-4FA4-9141-A4452863A26F}" destId="{B2AAAFBB-DAB3-48E4-B020-7362E4DDBD5F}" srcOrd="0" destOrd="0" presId="urn:microsoft.com/office/officeart/2009/3/layout/StepUpProcess"/>
    <dgm:cxn modelId="{8AE7D4DC-8070-4348-8F58-B85D2970D98D}" type="presParOf" srcId="{96DA9105-243D-4FA4-9141-A4452863A26F}" destId="{F5AAE8DA-3907-4D1F-89A3-91894B922A6F}" srcOrd="1" destOrd="0" presId="urn:microsoft.com/office/officeart/2009/3/layout/StepUpProcess"/>
    <dgm:cxn modelId="{AA0B8029-8107-4CCA-A29C-381CC8DF228E}" type="presParOf" srcId="{96DA9105-243D-4FA4-9141-A4452863A26F}" destId="{41055DD3-6C81-45C8-9F06-51AFD2094C9D}" srcOrd="2" destOrd="0" presId="urn:microsoft.com/office/officeart/2009/3/layout/StepUpProcess"/>
    <dgm:cxn modelId="{BEA6554B-7107-4184-9190-0DE156BC6CBD}" type="presParOf" srcId="{D6FAEEAC-297D-4159-BD7F-D60F23BFBD6E}" destId="{C584D054-DB05-4F5C-8E03-36701DBDED29}" srcOrd="3" destOrd="0" presId="urn:microsoft.com/office/officeart/2009/3/layout/StepUpProcess"/>
    <dgm:cxn modelId="{791460ED-5F51-4918-8523-5FC4277F0EB0}" type="presParOf" srcId="{C584D054-DB05-4F5C-8E03-36701DBDED29}" destId="{03A2065D-F39F-44C9-A27D-1A346341F644}" srcOrd="0" destOrd="0" presId="urn:microsoft.com/office/officeart/2009/3/layout/StepUpProcess"/>
    <dgm:cxn modelId="{456123DF-BB46-415F-9B99-8D3FC77CF388}" type="presParOf" srcId="{D6FAEEAC-297D-4159-BD7F-D60F23BFBD6E}" destId="{53D4A0A8-AFF0-41C8-A14E-E57264D24590}" srcOrd="4" destOrd="0" presId="urn:microsoft.com/office/officeart/2009/3/layout/StepUpProcess"/>
    <dgm:cxn modelId="{8BFD77EC-FB8C-46C7-A3DA-AE875AE788C9}" type="presParOf" srcId="{53D4A0A8-AFF0-41C8-A14E-E57264D24590}" destId="{075B336C-4A04-4643-888F-CDAC9E859828}" srcOrd="0" destOrd="0" presId="urn:microsoft.com/office/officeart/2009/3/layout/StepUpProcess"/>
    <dgm:cxn modelId="{431510E7-1D0E-4BD5-A149-0AF8B2369828}" type="presParOf" srcId="{53D4A0A8-AFF0-41C8-A14E-E57264D24590}" destId="{2BF18C67-0B27-4ADF-BFF1-1668C1E09485}"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F85D0150-5A13-49CE-AAD2-4A6E9086762A}"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838E45C2-0A37-413F-9C68-4B41943825F2}">
      <dgm:prSet custT="1"/>
      <dgm:spPr/>
      <dgm:t>
        <a:bodyPr/>
        <a:lstStyle/>
        <a:p>
          <a:r>
            <a:rPr lang="uk-UA" sz="1600">
              <a:effectLst>
                <a:outerShdw blurRad="38100" dist="38100" dir="2700000" algn="tl">
                  <a:srgbClr val="000000">
                    <a:alpha val="43137"/>
                  </a:srgbClr>
                </a:outerShdw>
              </a:effectLst>
              <a:latin typeface="Bookman Old Style" panose="02050604050505020204" pitchFamily="18" charset="0"/>
            </a:rPr>
            <a:t>Під час судового процесу виникають питання, які потребують від особи володіння спеціальними знаннями. Такою особою є </a:t>
          </a:r>
          <a:r>
            <a:rPr lang="uk-UA" sz="1600" b="1">
              <a:effectLst>
                <a:outerShdw blurRad="38100" dist="38100" dir="2700000" algn="tl">
                  <a:srgbClr val="000000">
                    <a:alpha val="43137"/>
                  </a:srgbClr>
                </a:outerShdw>
              </a:effectLst>
              <a:latin typeface="Bookman Old Style" panose="02050604050505020204" pitchFamily="18" charset="0"/>
            </a:rPr>
            <a:t>спеціаліст (ст. 71 ГПК). </a:t>
          </a:r>
          <a:r>
            <a:rPr lang="uk-UA" sz="1600">
              <a:effectLst>
                <a:outerShdw blurRad="38100" dist="38100" dir="2700000" algn="tl">
                  <a:srgbClr val="000000">
                    <a:alpha val="43137"/>
                  </a:srgbClr>
                </a:outerShdw>
              </a:effectLst>
              <a:latin typeface="Bookman Old Style" panose="02050604050505020204" pitchFamily="18" charset="0"/>
            </a:rPr>
            <a:t>Спеціалістом є особа, яка володіє спеціальними знаннями та навичками, необхідними для застосування технічних засобів, і призначена судом для надання консультацій та технічної допомоги під час вчинення процесуальних дій, пов’язаних із застосуванням таких технічних засобів (фотографування, складання схем, планів, креслень, відбору зразків для проведення експертизи тощо).</a:t>
          </a:r>
          <a:endParaRPr lang="en-US" sz="1600">
            <a:effectLst>
              <a:outerShdw blurRad="38100" dist="38100" dir="2700000" algn="tl">
                <a:srgbClr val="000000">
                  <a:alpha val="43137"/>
                </a:srgbClr>
              </a:outerShdw>
            </a:effectLst>
            <a:latin typeface="Bookman Old Style" panose="02050604050505020204" pitchFamily="18" charset="0"/>
          </a:endParaRPr>
        </a:p>
      </dgm:t>
    </dgm:pt>
    <dgm:pt modelId="{AF27D7F4-1C35-46B3-A886-6BED4F202162}" type="parTrans" cxnId="{B543A196-24F0-4BA7-977E-C65938E40C0E}">
      <dgm:prSet/>
      <dgm:spPr/>
      <dgm:t>
        <a:bodyPr/>
        <a:lstStyle/>
        <a:p>
          <a:endParaRPr lang="en-US" sz="1800">
            <a:effectLst>
              <a:outerShdw blurRad="38100" dist="38100" dir="2700000" algn="tl">
                <a:srgbClr val="000000">
                  <a:alpha val="43137"/>
                </a:srgbClr>
              </a:outerShdw>
            </a:effectLst>
            <a:latin typeface="Bookman Old Style" panose="02050604050505020204" pitchFamily="18" charset="0"/>
          </a:endParaRPr>
        </a:p>
      </dgm:t>
    </dgm:pt>
    <dgm:pt modelId="{0A3C962C-4F83-410F-85F1-585C03E1B47B}" type="sibTrans" cxnId="{B543A196-24F0-4BA7-977E-C65938E40C0E}">
      <dgm:prSet/>
      <dgm:spPr/>
      <dgm:t>
        <a:bodyPr/>
        <a:lstStyle/>
        <a:p>
          <a:endParaRPr lang="en-US" sz="1800">
            <a:effectLst>
              <a:outerShdw blurRad="38100" dist="38100" dir="2700000" algn="tl">
                <a:srgbClr val="000000">
                  <a:alpha val="43137"/>
                </a:srgbClr>
              </a:outerShdw>
            </a:effectLst>
            <a:latin typeface="Bookman Old Style" panose="02050604050505020204" pitchFamily="18" charset="0"/>
          </a:endParaRPr>
        </a:p>
      </dgm:t>
    </dgm:pt>
    <dgm:pt modelId="{316C6F51-1DF7-48DD-B4AC-1C3ADC48CB3F}">
      <dgm:prSet custT="1"/>
      <dgm:spPr/>
      <dgm:t>
        <a:bodyPr/>
        <a:lstStyle/>
        <a:p>
          <a:r>
            <a:rPr lang="uk-UA" sz="1600">
              <a:effectLst>
                <a:outerShdw blurRad="38100" dist="38100" dir="2700000" algn="tl">
                  <a:srgbClr val="000000">
                    <a:alpha val="43137"/>
                  </a:srgbClr>
                </a:outerShdw>
              </a:effectLst>
              <a:latin typeface="Bookman Old Style" panose="02050604050505020204" pitchFamily="18" charset="0"/>
            </a:rPr>
            <a:t>З</a:t>
          </a:r>
          <a:r>
            <a:rPr lang="uk-UA" sz="1600" u="sng">
              <a:effectLst>
                <a:outerShdw blurRad="38100" dist="38100" dir="2700000" algn="tl">
                  <a:srgbClr val="000000">
                    <a:alpha val="43137"/>
                  </a:srgbClr>
                </a:outerShdw>
              </a:effectLst>
              <a:latin typeface="Bookman Old Style" panose="02050604050505020204" pitchFamily="18" charset="0"/>
            </a:rPr>
            <a:t>гідно статті 12 Закону України «Про судоустрій і статус суду» судочинство і діловодство в судах України проводяться державною мовою.</a:t>
          </a:r>
          <a:r>
            <a:rPr lang="uk-UA" sz="1600">
              <a:effectLst>
                <a:outerShdw blurRad="38100" dist="38100" dir="2700000" algn="tl">
                  <a:srgbClr val="000000">
                    <a:alpha val="43137"/>
                  </a:srgbClr>
                </a:outerShdw>
              </a:effectLst>
              <a:latin typeface="Bookman Old Style" panose="02050604050505020204" pitchFamily="18" charset="0"/>
            </a:rPr>
            <a:t> Суди забезпечують рівність прав громадян у судовому процесі за мовною ознакою. Суди використовують державну мову в процесі судочинства та гарантують право громадян на використання ними в судовому процесі рідної мови або мови, якою вони володіють. Участь </a:t>
          </a:r>
          <a:r>
            <a:rPr lang="uk-UA" sz="1600" b="1">
              <a:effectLst>
                <a:outerShdw blurRad="38100" dist="38100" dir="2700000" algn="tl">
                  <a:srgbClr val="000000">
                    <a:alpha val="43137"/>
                  </a:srgbClr>
                </a:outerShdw>
              </a:effectLst>
              <a:latin typeface="Bookman Old Style" panose="02050604050505020204" pitchFamily="18" charset="0"/>
            </a:rPr>
            <a:t>перекладача</a:t>
          </a:r>
          <a:r>
            <a:rPr lang="uk-UA" sz="1600">
              <a:effectLst>
                <a:outerShdw blurRad="38100" dist="38100" dir="2700000" algn="tl">
                  <a:srgbClr val="000000">
                    <a:alpha val="43137"/>
                  </a:srgbClr>
                </a:outerShdw>
              </a:effectLst>
              <a:latin typeface="Bookman Old Style" panose="02050604050505020204" pitchFamily="18" charset="0"/>
            </a:rPr>
            <a:t> у судовій справі є однією із конституційних гарантій захисту прав особи на захист і є обов’язковою у всіх випадках, коли особа, яка бере участь у справі, не володіє мовою судочинства, якою ведеться справа.  </a:t>
          </a:r>
          <a:r>
            <a:rPr lang="uk-UA" sz="1600" i="1">
              <a:effectLst>
                <a:outerShdw blurRad="38100" dist="38100" dir="2700000" algn="tl">
                  <a:srgbClr val="000000">
                    <a:alpha val="43137"/>
                  </a:srgbClr>
                </a:outerShdw>
              </a:effectLst>
              <a:latin typeface="Bookman Old Style" panose="02050604050505020204" pitchFamily="18" charset="0"/>
            </a:rPr>
            <a:t>Повноваження перекладача визначені статтею 72 ГПК</a:t>
          </a:r>
          <a:r>
            <a:rPr lang="uk-UA" sz="1600">
              <a:effectLst>
                <a:outerShdw blurRad="38100" dist="38100" dir="2700000" algn="tl">
                  <a:srgbClr val="000000">
                    <a:alpha val="43137"/>
                  </a:srgbClr>
                </a:outerShdw>
              </a:effectLst>
              <a:latin typeface="Bookman Old Style" panose="02050604050505020204" pitchFamily="18" charset="0"/>
            </a:rPr>
            <a:t>. </a:t>
          </a:r>
          <a:endParaRPr lang="en-US" sz="1600">
            <a:effectLst>
              <a:outerShdw blurRad="38100" dist="38100" dir="2700000" algn="tl">
                <a:srgbClr val="000000">
                  <a:alpha val="43137"/>
                </a:srgbClr>
              </a:outerShdw>
            </a:effectLst>
            <a:latin typeface="Bookman Old Style" panose="02050604050505020204" pitchFamily="18" charset="0"/>
          </a:endParaRPr>
        </a:p>
      </dgm:t>
    </dgm:pt>
    <dgm:pt modelId="{EA5A050F-EFD2-4332-8FAF-A7F4FBBB7260}" type="parTrans" cxnId="{729F0CEB-E3CC-4F87-82D3-4721AC62BFE4}">
      <dgm:prSet/>
      <dgm:spPr/>
      <dgm:t>
        <a:bodyPr/>
        <a:lstStyle/>
        <a:p>
          <a:endParaRPr lang="en-US" sz="1800">
            <a:effectLst>
              <a:outerShdw blurRad="38100" dist="38100" dir="2700000" algn="tl">
                <a:srgbClr val="000000">
                  <a:alpha val="43137"/>
                </a:srgbClr>
              </a:outerShdw>
            </a:effectLst>
            <a:latin typeface="Bookman Old Style" panose="02050604050505020204" pitchFamily="18" charset="0"/>
          </a:endParaRPr>
        </a:p>
      </dgm:t>
    </dgm:pt>
    <dgm:pt modelId="{9666AE68-96FE-41AC-AAC8-B3BBCBBD4481}" type="sibTrans" cxnId="{729F0CEB-E3CC-4F87-82D3-4721AC62BFE4}">
      <dgm:prSet/>
      <dgm:spPr/>
      <dgm:t>
        <a:bodyPr/>
        <a:lstStyle/>
        <a:p>
          <a:endParaRPr lang="en-US" sz="1800">
            <a:effectLst>
              <a:outerShdw blurRad="38100" dist="38100" dir="2700000" algn="tl">
                <a:srgbClr val="000000">
                  <a:alpha val="43137"/>
                </a:srgbClr>
              </a:outerShdw>
            </a:effectLst>
            <a:latin typeface="Bookman Old Style" panose="02050604050505020204" pitchFamily="18" charset="0"/>
          </a:endParaRPr>
        </a:p>
      </dgm:t>
    </dgm:pt>
    <dgm:pt modelId="{EE062847-3437-41A2-9C25-5A5BB9651C81}" type="pres">
      <dgm:prSet presAssocID="{F85D0150-5A13-49CE-AAD2-4A6E9086762A}" presName="linear" presStyleCnt="0">
        <dgm:presLayoutVars>
          <dgm:animLvl val="lvl"/>
          <dgm:resizeHandles val="exact"/>
        </dgm:presLayoutVars>
      </dgm:prSet>
      <dgm:spPr/>
    </dgm:pt>
    <dgm:pt modelId="{AEE518BA-EF1D-448D-B7CC-73B752E36576}" type="pres">
      <dgm:prSet presAssocID="{838E45C2-0A37-413F-9C68-4B41943825F2}" presName="parentText" presStyleLbl="node1" presStyleIdx="0" presStyleCnt="2">
        <dgm:presLayoutVars>
          <dgm:chMax val="0"/>
          <dgm:bulletEnabled val="1"/>
        </dgm:presLayoutVars>
      </dgm:prSet>
      <dgm:spPr/>
    </dgm:pt>
    <dgm:pt modelId="{EFC5A0DE-4F58-4675-ADBE-3480F9A21644}" type="pres">
      <dgm:prSet presAssocID="{0A3C962C-4F83-410F-85F1-585C03E1B47B}" presName="spacer" presStyleCnt="0"/>
      <dgm:spPr/>
    </dgm:pt>
    <dgm:pt modelId="{EC25764E-C079-4DA0-8811-956710719ABC}" type="pres">
      <dgm:prSet presAssocID="{316C6F51-1DF7-48DD-B4AC-1C3ADC48CB3F}" presName="parentText" presStyleLbl="node1" presStyleIdx="1" presStyleCnt="2">
        <dgm:presLayoutVars>
          <dgm:chMax val="0"/>
          <dgm:bulletEnabled val="1"/>
        </dgm:presLayoutVars>
      </dgm:prSet>
      <dgm:spPr/>
    </dgm:pt>
  </dgm:ptLst>
  <dgm:cxnLst>
    <dgm:cxn modelId="{23CE5C37-713F-46DA-894C-704B09D3C071}" type="presOf" srcId="{316C6F51-1DF7-48DD-B4AC-1C3ADC48CB3F}" destId="{EC25764E-C079-4DA0-8811-956710719ABC}" srcOrd="0" destOrd="0" presId="urn:microsoft.com/office/officeart/2005/8/layout/vList2"/>
    <dgm:cxn modelId="{B543A196-24F0-4BA7-977E-C65938E40C0E}" srcId="{F85D0150-5A13-49CE-AAD2-4A6E9086762A}" destId="{838E45C2-0A37-413F-9C68-4B41943825F2}" srcOrd="0" destOrd="0" parTransId="{AF27D7F4-1C35-46B3-A886-6BED4F202162}" sibTransId="{0A3C962C-4F83-410F-85F1-585C03E1B47B}"/>
    <dgm:cxn modelId="{E4932A9A-3C0E-4E58-9AA8-403376C23BBE}" type="presOf" srcId="{F85D0150-5A13-49CE-AAD2-4A6E9086762A}" destId="{EE062847-3437-41A2-9C25-5A5BB9651C81}" srcOrd="0" destOrd="0" presId="urn:microsoft.com/office/officeart/2005/8/layout/vList2"/>
    <dgm:cxn modelId="{EF9A75AA-72EA-4ED9-A00E-484F1943EE28}" type="presOf" srcId="{838E45C2-0A37-413F-9C68-4B41943825F2}" destId="{AEE518BA-EF1D-448D-B7CC-73B752E36576}" srcOrd="0" destOrd="0" presId="urn:microsoft.com/office/officeart/2005/8/layout/vList2"/>
    <dgm:cxn modelId="{729F0CEB-E3CC-4F87-82D3-4721AC62BFE4}" srcId="{F85D0150-5A13-49CE-AAD2-4A6E9086762A}" destId="{316C6F51-1DF7-48DD-B4AC-1C3ADC48CB3F}" srcOrd="1" destOrd="0" parTransId="{EA5A050F-EFD2-4332-8FAF-A7F4FBBB7260}" sibTransId="{9666AE68-96FE-41AC-AAC8-B3BBCBBD4481}"/>
    <dgm:cxn modelId="{754F27E8-0EA3-486C-832E-83171C8F063B}" type="presParOf" srcId="{EE062847-3437-41A2-9C25-5A5BB9651C81}" destId="{AEE518BA-EF1D-448D-B7CC-73B752E36576}" srcOrd="0" destOrd="0" presId="urn:microsoft.com/office/officeart/2005/8/layout/vList2"/>
    <dgm:cxn modelId="{BF8B7890-72A8-4CB5-97D6-A46115EC5125}" type="presParOf" srcId="{EE062847-3437-41A2-9C25-5A5BB9651C81}" destId="{EFC5A0DE-4F58-4675-ADBE-3480F9A21644}" srcOrd="1" destOrd="0" presId="urn:microsoft.com/office/officeart/2005/8/layout/vList2"/>
    <dgm:cxn modelId="{AFF581B5-03E8-46C0-ADF6-394F168B5107}" type="presParOf" srcId="{EE062847-3437-41A2-9C25-5A5BB9651C81}" destId="{EC25764E-C079-4DA0-8811-956710719ABC}"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60DDC49-CB87-4A2B-BB21-6A5644C002CB}" type="doc">
      <dgm:prSet loTypeId="urn:microsoft.com/office/officeart/2005/8/layout/vProcess5" loCatId="process" qsTypeId="urn:microsoft.com/office/officeart/2005/8/quickstyle/simple1" qsCatId="simple" csTypeId="urn:microsoft.com/office/officeart/2005/8/colors/colorful1" csCatId="colorful"/>
      <dgm:spPr/>
      <dgm:t>
        <a:bodyPr/>
        <a:lstStyle/>
        <a:p>
          <a:endParaRPr lang="en-US"/>
        </a:p>
      </dgm:t>
    </dgm:pt>
    <dgm:pt modelId="{7766FE0A-D7FA-4AD2-97A7-D9DF0991F488}">
      <dgm:prSet custT="1"/>
      <dgm:spPr/>
      <dgm:t>
        <a:bodyPr/>
        <a:lstStyle/>
        <a:p>
          <a:r>
            <a:rPr lang="uk-UA" sz="1400" dirty="0">
              <a:latin typeface="Arial Nova Light" panose="020B0304020202020204" pitchFamily="34" charset="0"/>
            </a:rPr>
            <a:t>Під час здійснення сторонами господарських відносин бувають випадки конфліктних ситуацій, які можуть бути пов’язані із різними видами господарської діяльності, коли сторони вживають заходи досудового врегулювання спору.</a:t>
          </a:r>
          <a:endParaRPr lang="en-US" sz="1400" dirty="0">
            <a:latin typeface="Arial Nova Light" panose="020B0304020202020204" pitchFamily="34" charset="0"/>
          </a:endParaRPr>
        </a:p>
      </dgm:t>
    </dgm:pt>
    <dgm:pt modelId="{7AAFC681-735A-4FAD-9B8F-77DBD759FFA1}" type="parTrans" cxnId="{FA7D719E-2C8A-4B3F-BFEB-16D6F97541E3}">
      <dgm:prSet/>
      <dgm:spPr/>
      <dgm:t>
        <a:bodyPr/>
        <a:lstStyle/>
        <a:p>
          <a:endParaRPr lang="en-US" sz="1400">
            <a:latin typeface="Arial Nova Light" panose="020B0304020202020204" pitchFamily="34" charset="0"/>
          </a:endParaRPr>
        </a:p>
      </dgm:t>
    </dgm:pt>
    <dgm:pt modelId="{F75109E7-49A4-4DFA-AFA2-78E087170D29}" type="sibTrans" cxnId="{FA7D719E-2C8A-4B3F-BFEB-16D6F97541E3}">
      <dgm:prSet phldrT="1" phldr="0" custT="1"/>
      <dgm:spPr/>
      <dgm:t>
        <a:bodyPr/>
        <a:lstStyle/>
        <a:p>
          <a:r>
            <a:rPr lang="en-US" sz="1400">
              <a:latin typeface="Arial Nova Light" panose="020B0304020202020204" pitchFamily="34" charset="0"/>
            </a:rPr>
            <a:t>1</a:t>
          </a:r>
        </a:p>
      </dgm:t>
    </dgm:pt>
    <dgm:pt modelId="{BFFB2D37-819A-44E5-8F2E-D4577C0A8EAB}">
      <dgm:prSet custT="1"/>
      <dgm:spPr/>
      <dgm:t>
        <a:bodyPr/>
        <a:lstStyle/>
        <a:p>
          <a:r>
            <a:rPr lang="uk-UA" sz="1400">
              <a:latin typeface="Arial Nova Light" panose="020B0304020202020204" pitchFamily="34" charset="0"/>
            </a:rPr>
            <a:t>Стаття 19 ГПК детально не регулює питання досудового врегулювання спору, в ній лише визначено основні положення. Відповідно до норм вказаної статті, сторони вживають заходів для досудового врегулювання спору за домовленістю між собою або у випадках, коли такі заходи є обов’язковими згідно із законом, особи, які порушили права і законні інтереси інших осіб, зобов’язані поновити їх, не чекаючи пред’явлення претензії чи позову.</a:t>
          </a:r>
          <a:endParaRPr lang="en-US" sz="1400">
            <a:latin typeface="Arial Nova Light" panose="020B0304020202020204" pitchFamily="34" charset="0"/>
          </a:endParaRPr>
        </a:p>
      </dgm:t>
    </dgm:pt>
    <dgm:pt modelId="{9C52552A-9347-4F1C-9A88-26C3DEBB3DEE}" type="parTrans" cxnId="{C6761805-F538-450F-85C4-4F6094CEC1E5}">
      <dgm:prSet/>
      <dgm:spPr/>
      <dgm:t>
        <a:bodyPr/>
        <a:lstStyle/>
        <a:p>
          <a:endParaRPr lang="en-US" sz="1400">
            <a:latin typeface="Arial Nova Light" panose="020B0304020202020204" pitchFamily="34" charset="0"/>
          </a:endParaRPr>
        </a:p>
      </dgm:t>
    </dgm:pt>
    <dgm:pt modelId="{949691C5-7AE9-4BFD-842E-A5DDA475E203}" type="sibTrans" cxnId="{C6761805-F538-450F-85C4-4F6094CEC1E5}">
      <dgm:prSet phldrT="2" phldr="0" custT="1"/>
      <dgm:spPr/>
      <dgm:t>
        <a:bodyPr/>
        <a:lstStyle/>
        <a:p>
          <a:r>
            <a:rPr lang="en-US" sz="1400">
              <a:latin typeface="Arial Nova Light" panose="020B0304020202020204" pitchFamily="34" charset="0"/>
            </a:rPr>
            <a:t>2</a:t>
          </a:r>
        </a:p>
      </dgm:t>
    </dgm:pt>
    <dgm:pt modelId="{2182D068-75C4-4DF2-918D-4A57749FF5EC}">
      <dgm:prSet custT="1"/>
      <dgm:spPr/>
      <dgm:t>
        <a:bodyPr/>
        <a:lstStyle/>
        <a:p>
          <a:r>
            <a:rPr lang="uk-UA" sz="1400">
              <a:latin typeface="Arial Nova Light" panose="020B0304020202020204" pitchFamily="34" charset="0"/>
            </a:rPr>
            <a:t>Надана нормами стаття 19 ГПК можливість суб’єктам господарських відносин досудового врегулювання, є додатковим засобом правового захисту без звернення особи з позовом до суду. Тобто, особа, яка вважає, що її права і законні інтереси порушені, має право врегулювати спір шляхом досудового врегулювання. </a:t>
          </a:r>
          <a:endParaRPr lang="en-US" sz="1400">
            <a:latin typeface="Arial Nova Light" panose="020B0304020202020204" pitchFamily="34" charset="0"/>
          </a:endParaRPr>
        </a:p>
      </dgm:t>
    </dgm:pt>
    <dgm:pt modelId="{4BA27FBC-13C9-4AB2-8880-32503D4D5135}" type="parTrans" cxnId="{9C58054D-E5C0-4041-B5B3-33BE40A44483}">
      <dgm:prSet/>
      <dgm:spPr/>
      <dgm:t>
        <a:bodyPr/>
        <a:lstStyle/>
        <a:p>
          <a:endParaRPr lang="en-US" sz="1400">
            <a:latin typeface="Arial Nova Light" panose="020B0304020202020204" pitchFamily="34" charset="0"/>
          </a:endParaRPr>
        </a:p>
      </dgm:t>
    </dgm:pt>
    <dgm:pt modelId="{27DE922C-613A-44E2-B3DC-FB3E18D4B01B}" type="sibTrans" cxnId="{9C58054D-E5C0-4041-B5B3-33BE40A44483}">
      <dgm:prSet phldrT="3" phldr="0" custT="1"/>
      <dgm:spPr/>
      <dgm:t>
        <a:bodyPr/>
        <a:lstStyle/>
        <a:p>
          <a:r>
            <a:rPr lang="en-US" sz="1400">
              <a:latin typeface="Arial Nova Light" panose="020B0304020202020204" pitchFamily="34" charset="0"/>
            </a:rPr>
            <a:t>3</a:t>
          </a:r>
        </a:p>
      </dgm:t>
    </dgm:pt>
    <dgm:pt modelId="{AF2F1DA1-7083-4EC9-B660-7A067F44DEC2}">
      <dgm:prSet custT="1"/>
      <dgm:spPr/>
      <dgm:t>
        <a:bodyPr/>
        <a:lstStyle/>
        <a:p>
          <a:r>
            <a:rPr lang="uk-UA" sz="1400">
              <a:latin typeface="Arial Nova Light" panose="020B0304020202020204" pitchFamily="34" charset="0"/>
            </a:rPr>
            <a:t>У питанні досудового врегулювання спору необхідно врахувати роз’яснення Президії ВГСУ «Про деякі питання практики вирішення спорів, що виникають з перевезення вантажів залізницею» № 04-5/601 від 29.05.2002 р.</a:t>
          </a:r>
          <a:endParaRPr lang="en-US" sz="1400">
            <a:latin typeface="Arial Nova Light" panose="020B0304020202020204" pitchFamily="34" charset="0"/>
          </a:endParaRPr>
        </a:p>
      </dgm:t>
    </dgm:pt>
    <dgm:pt modelId="{A1978795-3126-4B50-906A-7F188BB417D6}" type="parTrans" cxnId="{213DBEB8-81D4-4642-9029-8F904BD66279}">
      <dgm:prSet/>
      <dgm:spPr/>
      <dgm:t>
        <a:bodyPr/>
        <a:lstStyle/>
        <a:p>
          <a:endParaRPr lang="en-US" sz="1400">
            <a:latin typeface="Arial Nova Light" panose="020B0304020202020204" pitchFamily="34" charset="0"/>
          </a:endParaRPr>
        </a:p>
      </dgm:t>
    </dgm:pt>
    <dgm:pt modelId="{464C3B80-B423-4D63-B123-AB82A21272FD}" type="sibTrans" cxnId="{213DBEB8-81D4-4642-9029-8F904BD66279}">
      <dgm:prSet phldrT="4" phldr="0"/>
      <dgm:spPr/>
      <dgm:t>
        <a:bodyPr/>
        <a:lstStyle/>
        <a:p>
          <a:endParaRPr lang="en-US" sz="1400">
            <a:latin typeface="Arial Nova Light" panose="020B0304020202020204" pitchFamily="34" charset="0"/>
          </a:endParaRPr>
        </a:p>
      </dgm:t>
    </dgm:pt>
    <dgm:pt modelId="{6F0F17D6-8797-4C45-9AB2-EA0F1650D3CF}" type="pres">
      <dgm:prSet presAssocID="{B60DDC49-CB87-4A2B-BB21-6A5644C002CB}" presName="outerComposite" presStyleCnt="0">
        <dgm:presLayoutVars>
          <dgm:chMax val="5"/>
          <dgm:dir/>
          <dgm:resizeHandles val="exact"/>
        </dgm:presLayoutVars>
      </dgm:prSet>
      <dgm:spPr/>
    </dgm:pt>
    <dgm:pt modelId="{C8A8ECFC-B31B-4B42-8C22-80C23348CC6A}" type="pres">
      <dgm:prSet presAssocID="{B60DDC49-CB87-4A2B-BB21-6A5644C002CB}" presName="dummyMaxCanvas" presStyleCnt="0">
        <dgm:presLayoutVars/>
      </dgm:prSet>
      <dgm:spPr/>
    </dgm:pt>
    <dgm:pt modelId="{7179F3A5-F8BB-407A-8547-D90106F67902}" type="pres">
      <dgm:prSet presAssocID="{B60DDC49-CB87-4A2B-BB21-6A5644C002CB}" presName="FourNodes_1" presStyleLbl="node1" presStyleIdx="0" presStyleCnt="4">
        <dgm:presLayoutVars>
          <dgm:bulletEnabled val="1"/>
        </dgm:presLayoutVars>
      </dgm:prSet>
      <dgm:spPr/>
    </dgm:pt>
    <dgm:pt modelId="{FF170F82-F41B-4F4C-BC08-DD7D2A33F2E5}" type="pres">
      <dgm:prSet presAssocID="{B60DDC49-CB87-4A2B-BB21-6A5644C002CB}" presName="FourNodes_2" presStyleLbl="node1" presStyleIdx="1" presStyleCnt="4">
        <dgm:presLayoutVars>
          <dgm:bulletEnabled val="1"/>
        </dgm:presLayoutVars>
      </dgm:prSet>
      <dgm:spPr/>
    </dgm:pt>
    <dgm:pt modelId="{9C44E863-F894-4657-AA78-0568916147CB}" type="pres">
      <dgm:prSet presAssocID="{B60DDC49-CB87-4A2B-BB21-6A5644C002CB}" presName="FourNodes_3" presStyleLbl="node1" presStyleIdx="2" presStyleCnt="4">
        <dgm:presLayoutVars>
          <dgm:bulletEnabled val="1"/>
        </dgm:presLayoutVars>
      </dgm:prSet>
      <dgm:spPr/>
    </dgm:pt>
    <dgm:pt modelId="{1A391A92-AE45-4D08-8BB4-90E267C2F2BD}" type="pres">
      <dgm:prSet presAssocID="{B60DDC49-CB87-4A2B-BB21-6A5644C002CB}" presName="FourNodes_4" presStyleLbl="node1" presStyleIdx="3" presStyleCnt="4">
        <dgm:presLayoutVars>
          <dgm:bulletEnabled val="1"/>
        </dgm:presLayoutVars>
      </dgm:prSet>
      <dgm:spPr/>
    </dgm:pt>
    <dgm:pt modelId="{E79A978D-56AA-47E6-A2FF-E163D37C3A7A}" type="pres">
      <dgm:prSet presAssocID="{B60DDC49-CB87-4A2B-BB21-6A5644C002CB}" presName="FourConn_1-2" presStyleLbl="fgAccFollowNode1" presStyleIdx="0" presStyleCnt="3">
        <dgm:presLayoutVars>
          <dgm:bulletEnabled val="1"/>
        </dgm:presLayoutVars>
      </dgm:prSet>
      <dgm:spPr/>
    </dgm:pt>
    <dgm:pt modelId="{388DFE6C-74EF-4CB0-8A94-A157E7B60AE7}" type="pres">
      <dgm:prSet presAssocID="{B60DDC49-CB87-4A2B-BB21-6A5644C002CB}" presName="FourConn_2-3" presStyleLbl="fgAccFollowNode1" presStyleIdx="1" presStyleCnt="3">
        <dgm:presLayoutVars>
          <dgm:bulletEnabled val="1"/>
        </dgm:presLayoutVars>
      </dgm:prSet>
      <dgm:spPr/>
    </dgm:pt>
    <dgm:pt modelId="{C73E4EDE-2E18-4873-B915-D89453CF8FAB}" type="pres">
      <dgm:prSet presAssocID="{B60DDC49-CB87-4A2B-BB21-6A5644C002CB}" presName="FourConn_3-4" presStyleLbl="fgAccFollowNode1" presStyleIdx="2" presStyleCnt="3">
        <dgm:presLayoutVars>
          <dgm:bulletEnabled val="1"/>
        </dgm:presLayoutVars>
      </dgm:prSet>
      <dgm:spPr/>
    </dgm:pt>
    <dgm:pt modelId="{612BAF42-BAFE-4E9A-8474-337C7AF524D2}" type="pres">
      <dgm:prSet presAssocID="{B60DDC49-CB87-4A2B-BB21-6A5644C002CB}" presName="FourNodes_1_text" presStyleLbl="node1" presStyleIdx="3" presStyleCnt="4">
        <dgm:presLayoutVars>
          <dgm:bulletEnabled val="1"/>
        </dgm:presLayoutVars>
      </dgm:prSet>
      <dgm:spPr/>
    </dgm:pt>
    <dgm:pt modelId="{0D6B9BCE-3E60-4843-A12B-1F700283167A}" type="pres">
      <dgm:prSet presAssocID="{B60DDC49-CB87-4A2B-BB21-6A5644C002CB}" presName="FourNodes_2_text" presStyleLbl="node1" presStyleIdx="3" presStyleCnt="4">
        <dgm:presLayoutVars>
          <dgm:bulletEnabled val="1"/>
        </dgm:presLayoutVars>
      </dgm:prSet>
      <dgm:spPr/>
    </dgm:pt>
    <dgm:pt modelId="{7B55B07B-F5A8-4ABA-88FF-1AABB4FA9590}" type="pres">
      <dgm:prSet presAssocID="{B60DDC49-CB87-4A2B-BB21-6A5644C002CB}" presName="FourNodes_3_text" presStyleLbl="node1" presStyleIdx="3" presStyleCnt="4">
        <dgm:presLayoutVars>
          <dgm:bulletEnabled val="1"/>
        </dgm:presLayoutVars>
      </dgm:prSet>
      <dgm:spPr/>
    </dgm:pt>
    <dgm:pt modelId="{31906523-0F1C-4B4E-BD5C-B84F372899FB}" type="pres">
      <dgm:prSet presAssocID="{B60DDC49-CB87-4A2B-BB21-6A5644C002CB}" presName="FourNodes_4_text" presStyleLbl="node1" presStyleIdx="3" presStyleCnt="4">
        <dgm:presLayoutVars>
          <dgm:bulletEnabled val="1"/>
        </dgm:presLayoutVars>
      </dgm:prSet>
      <dgm:spPr/>
    </dgm:pt>
  </dgm:ptLst>
  <dgm:cxnLst>
    <dgm:cxn modelId="{C6761805-F538-450F-85C4-4F6094CEC1E5}" srcId="{B60DDC49-CB87-4A2B-BB21-6A5644C002CB}" destId="{BFFB2D37-819A-44E5-8F2E-D4577C0A8EAB}" srcOrd="1" destOrd="0" parTransId="{9C52552A-9347-4F1C-9A88-26C3DEBB3DEE}" sibTransId="{949691C5-7AE9-4BFD-842E-A5DDA475E203}"/>
    <dgm:cxn modelId="{4442F007-CC52-4402-8905-09702E9FBE1C}" type="presOf" srcId="{AF2F1DA1-7083-4EC9-B660-7A067F44DEC2}" destId="{31906523-0F1C-4B4E-BD5C-B84F372899FB}" srcOrd="1" destOrd="0" presId="urn:microsoft.com/office/officeart/2005/8/layout/vProcess5"/>
    <dgm:cxn modelId="{BC56C30A-9F0E-4DC7-A9D5-5EE16A454F69}" type="presOf" srcId="{B60DDC49-CB87-4A2B-BB21-6A5644C002CB}" destId="{6F0F17D6-8797-4C45-9AB2-EA0F1650D3CF}" srcOrd="0" destOrd="0" presId="urn:microsoft.com/office/officeart/2005/8/layout/vProcess5"/>
    <dgm:cxn modelId="{8105B011-2022-4E14-A704-BAD3B7C438D9}" type="presOf" srcId="{BFFB2D37-819A-44E5-8F2E-D4577C0A8EAB}" destId="{FF170F82-F41B-4F4C-BC08-DD7D2A33F2E5}" srcOrd="0" destOrd="0" presId="urn:microsoft.com/office/officeart/2005/8/layout/vProcess5"/>
    <dgm:cxn modelId="{14F05338-EE66-4862-94BE-EDE60CE5D28B}" type="presOf" srcId="{2182D068-75C4-4DF2-918D-4A57749FF5EC}" destId="{9C44E863-F894-4657-AA78-0568916147CB}" srcOrd="0" destOrd="0" presId="urn:microsoft.com/office/officeart/2005/8/layout/vProcess5"/>
    <dgm:cxn modelId="{2290A164-1996-46FF-8DA2-274CCCC6F65D}" type="presOf" srcId="{2182D068-75C4-4DF2-918D-4A57749FF5EC}" destId="{7B55B07B-F5A8-4ABA-88FF-1AABB4FA9590}" srcOrd="1" destOrd="0" presId="urn:microsoft.com/office/officeart/2005/8/layout/vProcess5"/>
    <dgm:cxn modelId="{B8B05D48-ACD6-4457-AF08-A84BD0281AF4}" type="presOf" srcId="{949691C5-7AE9-4BFD-842E-A5DDA475E203}" destId="{388DFE6C-74EF-4CB0-8A94-A157E7B60AE7}" srcOrd="0" destOrd="0" presId="urn:microsoft.com/office/officeart/2005/8/layout/vProcess5"/>
    <dgm:cxn modelId="{9C58054D-E5C0-4041-B5B3-33BE40A44483}" srcId="{B60DDC49-CB87-4A2B-BB21-6A5644C002CB}" destId="{2182D068-75C4-4DF2-918D-4A57749FF5EC}" srcOrd="2" destOrd="0" parTransId="{4BA27FBC-13C9-4AB2-8880-32503D4D5135}" sibTransId="{27DE922C-613A-44E2-B3DC-FB3E18D4B01B}"/>
    <dgm:cxn modelId="{DDAE2954-5221-437F-9BD5-342FB25FFFF0}" type="presOf" srcId="{F75109E7-49A4-4DFA-AFA2-78E087170D29}" destId="{E79A978D-56AA-47E6-A2FF-E163D37C3A7A}" srcOrd="0" destOrd="0" presId="urn:microsoft.com/office/officeart/2005/8/layout/vProcess5"/>
    <dgm:cxn modelId="{A27A3D87-D5F5-4CD2-82E7-D6578836C167}" type="presOf" srcId="{BFFB2D37-819A-44E5-8F2E-D4577C0A8EAB}" destId="{0D6B9BCE-3E60-4843-A12B-1F700283167A}" srcOrd="1" destOrd="0" presId="urn:microsoft.com/office/officeart/2005/8/layout/vProcess5"/>
    <dgm:cxn modelId="{FA7D719E-2C8A-4B3F-BFEB-16D6F97541E3}" srcId="{B60DDC49-CB87-4A2B-BB21-6A5644C002CB}" destId="{7766FE0A-D7FA-4AD2-97A7-D9DF0991F488}" srcOrd="0" destOrd="0" parTransId="{7AAFC681-735A-4FAD-9B8F-77DBD759FFA1}" sibTransId="{F75109E7-49A4-4DFA-AFA2-78E087170D29}"/>
    <dgm:cxn modelId="{434535A8-47EF-4BE9-8C1D-985AE8237A43}" type="presOf" srcId="{AF2F1DA1-7083-4EC9-B660-7A067F44DEC2}" destId="{1A391A92-AE45-4D08-8BB4-90E267C2F2BD}" srcOrd="0" destOrd="0" presId="urn:microsoft.com/office/officeart/2005/8/layout/vProcess5"/>
    <dgm:cxn modelId="{213DBEB8-81D4-4642-9029-8F904BD66279}" srcId="{B60DDC49-CB87-4A2B-BB21-6A5644C002CB}" destId="{AF2F1DA1-7083-4EC9-B660-7A067F44DEC2}" srcOrd="3" destOrd="0" parTransId="{A1978795-3126-4B50-906A-7F188BB417D6}" sibTransId="{464C3B80-B423-4D63-B123-AB82A21272FD}"/>
    <dgm:cxn modelId="{C7915FBD-9336-4992-B037-ECB065EDE814}" type="presOf" srcId="{27DE922C-613A-44E2-B3DC-FB3E18D4B01B}" destId="{C73E4EDE-2E18-4873-B915-D89453CF8FAB}" srcOrd="0" destOrd="0" presId="urn:microsoft.com/office/officeart/2005/8/layout/vProcess5"/>
    <dgm:cxn modelId="{612DABC4-2E49-4A74-BB34-EB7ECE58C39E}" type="presOf" srcId="{7766FE0A-D7FA-4AD2-97A7-D9DF0991F488}" destId="{7179F3A5-F8BB-407A-8547-D90106F67902}" srcOrd="0" destOrd="0" presId="urn:microsoft.com/office/officeart/2005/8/layout/vProcess5"/>
    <dgm:cxn modelId="{B3B169FF-4675-44EA-9337-4E5C1D89F18D}" type="presOf" srcId="{7766FE0A-D7FA-4AD2-97A7-D9DF0991F488}" destId="{612BAF42-BAFE-4E9A-8474-337C7AF524D2}" srcOrd="1" destOrd="0" presId="urn:microsoft.com/office/officeart/2005/8/layout/vProcess5"/>
    <dgm:cxn modelId="{B8B7F50F-2B29-4293-A125-B82FEFFB144B}" type="presParOf" srcId="{6F0F17D6-8797-4C45-9AB2-EA0F1650D3CF}" destId="{C8A8ECFC-B31B-4B42-8C22-80C23348CC6A}" srcOrd="0" destOrd="0" presId="urn:microsoft.com/office/officeart/2005/8/layout/vProcess5"/>
    <dgm:cxn modelId="{9B4D3C7E-AA57-4C23-BCB5-8AEC74816DAB}" type="presParOf" srcId="{6F0F17D6-8797-4C45-9AB2-EA0F1650D3CF}" destId="{7179F3A5-F8BB-407A-8547-D90106F67902}" srcOrd="1" destOrd="0" presId="urn:microsoft.com/office/officeart/2005/8/layout/vProcess5"/>
    <dgm:cxn modelId="{BD6F1B2D-A18A-4AA7-956B-34ABB4CD368A}" type="presParOf" srcId="{6F0F17D6-8797-4C45-9AB2-EA0F1650D3CF}" destId="{FF170F82-F41B-4F4C-BC08-DD7D2A33F2E5}" srcOrd="2" destOrd="0" presId="urn:microsoft.com/office/officeart/2005/8/layout/vProcess5"/>
    <dgm:cxn modelId="{C6B75397-B547-4281-83DD-B2C3AF8DAC16}" type="presParOf" srcId="{6F0F17D6-8797-4C45-9AB2-EA0F1650D3CF}" destId="{9C44E863-F894-4657-AA78-0568916147CB}" srcOrd="3" destOrd="0" presId="urn:microsoft.com/office/officeart/2005/8/layout/vProcess5"/>
    <dgm:cxn modelId="{A8943AC1-7A1A-40B4-9B25-0758C8A98E83}" type="presParOf" srcId="{6F0F17D6-8797-4C45-9AB2-EA0F1650D3CF}" destId="{1A391A92-AE45-4D08-8BB4-90E267C2F2BD}" srcOrd="4" destOrd="0" presId="urn:microsoft.com/office/officeart/2005/8/layout/vProcess5"/>
    <dgm:cxn modelId="{EB0A4D74-CC8B-4311-A161-A53ACA74A390}" type="presParOf" srcId="{6F0F17D6-8797-4C45-9AB2-EA0F1650D3CF}" destId="{E79A978D-56AA-47E6-A2FF-E163D37C3A7A}" srcOrd="5" destOrd="0" presId="urn:microsoft.com/office/officeart/2005/8/layout/vProcess5"/>
    <dgm:cxn modelId="{983F438B-BCE4-496A-BF39-8BBD5BF0ADEB}" type="presParOf" srcId="{6F0F17D6-8797-4C45-9AB2-EA0F1650D3CF}" destId="{388DFE6C-74EF-4CB0-8A94-A157E7B60AE7}" srcOrd="6" destOrd="0" presId="urn:microsoft.com/office/officeart/2005/8/layout/vProcess5"/>
    <dgm:cxn modelId="{200AEED6-4E02-4DAC-9E5A-822A855B8180}" type="presParOf" srcId="{6F0F17D6-8797-4C45-9AB2-EA0F1650D3CF}" destId="{C73E4EDE-2E18-4873-B915-D89453CF8FAB}" srcOrd="7" destOrd="0" presId="urn:microsoft.com/office/officeart/2005/8/layout/vProcess5"/>
    <dgm:cxn modelId="{C0E4A6CD-8D1B-4A77-A911-F3B03A124127}" type="presParOf" srcId="{6F0F17D6-8797-4C45-9AB2-EA0F1650D3CF}" destId="{612BAF42-BAFE-4E9A-8474-337C7AF524D2}" srcOrd="8" destOrd="0" presId="urn:microsoft.com/office/officeart/2005/8/layout/vProcess5"/>
    <dgm:cxn modelId="{7AEC4A20-256B-47F6-BB25-96CD2EA40A65}" type="presParOf" srcId="{6F0F17D6-8797-4C45-9AB2-EA0F1650D3CF}" destId="{0D6B9BCE-3E60-4843-A12B-1F700283167A}" srcOrd="9" destOrd="0" presId="urn:microsoft.com/office/officeart/2005/8/layout/vProcess5"/>
    <dgm:cxn modelId="{CF762A69-C5F6-4503-8DC7-DE315F59EA4B}" type="presParOf" srcId="{6F0F17D6-8797-4C45-9AB2-EA0F1650D3CF}" destId="{7B55B07B-F5A8-4ABA-88FF-1AABB4FA9590}" srcOrd="10" destOrd="0" presId="urn:microsoft.com/office/officeart/2005/8/layout/vProcess5"/>
    <dgm:cxn modelId="{DF96C5EA-0936-4F90-903C-C33C02D6599E}" type="presParOf" srcId="{6F0F17D6-8797-4C45-9AB2-EA0F1650D3CF}" destId="{31906523-0F1C-4B4E-BD5C-B84F372899FB}"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306CB40-AE38-41D7-A76E-E90632DCCF40}"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DC977E70-B3FF-400B-949A-8F9D8CB19F5C}">
      <dgm:prSet/>
      <dgm:spPr/>
      <dgm:t>
        <a:bodyPr/>
        <a:lstStyle/>
        <a:p>
          <a:pPr>
            <a:lnSpc>
              <a:spcPct val="100000"/>
            </a:lnSpc>
          </a:pPr>
          <a:r>
            <a:rPr lang="ru-RU"/>
            <a:t>Відповідно до Рішення Конституційного Суду України № 15-рп/2002 від 09.07.2002 р. у справі № 1-2/2002 (про досудове врегулювання спорів) положення частини другої статті 124 Конституції України щодо поширення юрисдикції судів на всі правовідносини, що виникають у державі, в аспекті конституційного звернення необхідно розуміти так, що право особи (громадянина України, іноземця, особи без громадянства, юридичної особи) на звернення до суду за вирішенням спору не може бути обмежене законом, іншими нормативно-правовими актами. </a:t>
          </a:r>
          <a:endParaRPr lang="en-US"/>
        </a:p>
      </dgm:t>
    </dgm:pt>
    <dgm:pt modelId="{3A8F8CB6-5E1E-4D90-97B6-D82488FE78A6}" type="parTrans" cxnId="{4455A90E-5879-45C4-A321-35EAFFBBF215}">
      <dgm:prSet/>
      <dgm:spPr/>
      <dgm:t>
        <a:bodyPr/>
        <a:lstStyle/>
        <a:p>
          <a:endParaRPr lang="en-US"/>
        </a:p>
      </dgm:t>
    </dgm:pt>
    <dgm:pt modelId="{3C8FA540-FB89-4405-B8F3-5D4E5D12942C}" type="sibTrans" cxnId="{4455A90E-5879-45C4-A321-35EAFFBBF215}">
      <dgm:prSet/>
      <dgm:spPr/>
      <dgm:t>
        <a:bodyPr/>
        <a:lstStyle/>
        <a:p>
          <a:endParaRPr lang="en-US"/>
        </a:p>
      </dgm:t>
    </dgm:pt>
    <dgm:pt modelId="{4DE25136-04D2-41A3-987C-98476FD413C7}">
      <dgm:prSet/>
      <dgm:spPr/>
      <dgm:t>
        <a:bodyPr/>
        <a:lstStyle/>
        <a:p>
          <a:pPr>
            <a:lnSpc>
              <a:spcPct val="100000"/>
            </a:lnSpc>
          </a:pPr>
          <a:r>
            <a:rPr lang="ru-RU"/>
            <a:t>Встановлення законом або договором досудового врегулювання спору за волевиявленням суб’єктів правовідносин не є обмеженням юрисдикції судів і права на судовий захист. Отже, місцеві господарські суди приймають у порядку, передбаченому ГПК, до свого провадження як позови з вимогами, що ґрунтуються на визнаних претензіях позивача, так і позови, щодо вимог яких не подано доказів вжиття заходів досудового врегулювання спору. </a:t>
          </a:r>
          <a:endParaRPr lang="en-US"/>
        </a:p>
      </dgm:t>
    </dgm:pt>
    <dgm:pt modelId="{49FF5077-0E2F-4F59-9096-7DDC9185FCC2}" type="parTrans" cxnId="{44570C3B-24B6-4A76-BB95-477F7E6F11FE}">
      <dgm:prSet/>
      <dgm:spPr/>
      <dgm:t>
        <a:bodyPr/>
        <a:lstStyle/>
        <a:p>
          <a:endParaRPr lang="en-US"/>
        </a:p>
      </dgm:t>
    </dgm:pt>
    <dgm:pt modelId="{B9C481A6-0E1D-492A-88A0-024C9CA06BDA}" type="sibTrans" cxnId="{44570C3B-24B6-4A76-BB95-477F7E6F11FE}">
      <dgm:prSet/>
      <dgm:spPr/>
      <dgm:t>
        <a:bodyPr/>
        <a:lstStyle/>
        <a:p>
          <a:endParaRPr lang="en-US"/>
        </a:p>
      </dgm:t>
    </dgm:pt>
    <dgm:pt modelId="{AD23602F-D056-45D8-8BD7-E02652E02D1A}" type="pres">
      <dgm:prSet presAssocID="{9306CB40-AE38-41D7-A76E-E90632DCCF40}" presName="root" presStyleCnt="0">
        <dgm:presLayoutVars>
          <dgm:dir/>
          <dgm:resizeHandles val="exact"/>
        </dgm:presLayoutVars>
      </dgm:prSet>
      <dgm:spPr/>
    </dgm:pt>
    <dgm:pt modelId="{BBB1B027-D7A4-4CE9-8F45-60DC67FD5D96}" type="pres">
      <dgm:prSet presAssocID="{DC977E70-B3FF-400B-949A-8F9D8CB19F5C}" presName="compNode" presStyleCnt="0"/>
      <dgm:spPr/>
    </dgm:pt>
    <dgm:pt modelId="{AA41942C-7AB1-486A-A75A-A877AECDF4BA}" type="pres">
      <dgm:prSet presAssocID="{DC977E70-B3FF-400B-949A-8F9D8CB19F5C}" presName="bgRect" presStyleLbl="bgShp" presStyleIdx="0" presStyleCnt="2"/>
      <dgm:spPr/>
    </dgm:pt>
    <dgm:pt modelId="{0D51FD65-51DA-4344-8CBB-746593FE02C3}" type="pres">
      <dgm:prSet presAssocID="{DC977E70-B3FF-400B-949A-8F9D8CB19F5C}"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iploma Roll"/>
        </a:ext>
      </dgm:extLst>
    </dgm:pt>
    <dgm:pt modelId="{E11BB7D4-668E-4418-A1D2-2A50DE706775}" type="pres">
      <dgm:prSet presAssocID="{DC977E70-B3FF-400B-949A-8F9D8CB19F5C}" presName="spaceRect" presStyleCnt="0"/>
      <dgm:spPr/>
    </dgm:pt>
    <dgm:pt modelId="{15125596-B5E8-4C7D-AF3B-590AD32AFD6D}" type="pres">
      <dgm:prSet presAssocID="{DC977E70-B3FF-400B-949A-8F9D8CB19F5C}" presName="parTx" presStyleLbl="revTx" presStyleIdx="0" presStyleCnt="2">
        <dgm:presLayoutVars>
          <dgm:chMax val="0"/>
          <dgm:chPref val="0"/>
        </dgm:presLayoutVars>
      </dgm:prSet>
      <dgm:spPr/>
    </dgm:pt>
    <dgm:pt modelId="{090C6CB0-62F0-453A-9733-05FFAF52CF38}" type="pres">
      <dgm:prSet presAssocID="{3C8FA540-FB89-4405-B8F3-5D4E5D12942C}" presName="sibTrans" presStyleCnt="0"/>
      <dgm:spPr/>
    </dgm:pt>
    <dgm:pt modelId="{3FBFC435-E461-4E34-A77D-7BB230D93DB7}" type="pres">
      <dgm:prSet presAssocID="{4DE25136-04D2-41A3-987C-98476FD413C7}" presName="compNode" presStyleCnt="0"/>
      <dgm:spPr/>
    </dgm:pt>
    <dgm:pt modelId="{B8C478CA-94EB-4D1B-9DAB-7361AB296F9F}" type="pres">
      <dgm:prSet presAssocID="{4DE25136-04D2-41A3-987C-98476FD413C7}" presName="bgRect" presStyleLbl="bgShp" presStyleIdx="1" presStyleCnt="2"/>
      <dgm:spPr/>
    </dgm:pt>
    <dgm:pt modelId="{6778FEA9-FC67-4E9F-A1AC-21992DD52A2B}" type="pres">
      <dgm:prSet presAssocID="{4DE25136-04D2-41A3-987C-98476FD413C7}"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Флажок"/>
        </a:ext>
      </dgm:extLst>
    </dgm:pt>
    <dgm:pt modelId="{303AC942-FF3E-4F8F-9736-794E78CDE879}" type="pres">
      <dgm:prSet presAssocID="{4DE25136-04D2-41A3-987C-98476FD413C7}" presName="spaceRect" presStyleCnt="0"/>
      <dgm:spPr/>
    </dgm:pt>
    <dgm:pt modelId="{6B39AE6C-3421-4161-B692-592CFCAEF92D}" type="pres">
      <dgm:prSet presAssocID="{4DE25136-04D2-41A3-987C-98476FD413C7}" presName="parTx" presStyleLbl="revTx" presStyleIdx="1" presStyleCnt="2">
        <dgm:presLayoutVars>
          <dgm:chMax val="0"/>
          <dgm:chPref val="0"/>
        </dgm:presLayoutVars>
      </dgm:prSet>
      <dgm:spPr/>
    </dgm:pt>
  </dgm:ptLst>
  <dgm:cxnLst>
    <dgm:cxn modelId="{4455A90E-5879-45C4-A321-35EAFFBBF215}" srcId="{9306CB40-AE38-41D7-A76E-E90632DCCF40}" destId="{DC977E70-B3FF-400B-949A-8F9D8CB19F5C}" srcOrd="0" destOrd="0" parTransId="{3A8F8CB6-5E1E-4D90-97B6-D82488FE78A6}" sibTransId="{3C8FA540-FB89-4405-B8F3-5D4E5D12942C}"/>
    <dgm:cxn modelId="{44570C3B-24B6-4A76-BB95-477F7E6F11FE}" srcId="{9306CB40-AE38-41D7-A76E-E90632DCCF40}" destId="{4DE25136-04D2-41A3-987C-98476FD413C7}" srcOrd="1" destOrd="0" parTransId="{49FF5077-0E2F-4F59-9096-7DDC9185FCC2}" sibTransId="{B9C481A6-0E1D-492A-88A0-024C9CA06BDA}"/>
    <dgm:cxn modelId="{61C730AA-E736-4988-A3B9-8D3BC12540A6}" type="presOf" srcId="{4DE25136-04D2-41A3-987C-98476FD413C7}" destId="{6B39AE6C-3421-4161-B692-592CFCAEF92D}" srcOrd="0" destOrd="0" presId="urn:microsoft.com/office/officeart/2018/2/layout/IconVerticalSolidList"/>
    <dgm:cxn modelId="{FC3C31D8-DB93-4C4B-847D-D17F46304739}" type="presOf" srcId="{9306CB40-AE38-41D7-A76E-E90632DCCF40}" destId="{AD23602F-D056-45D8-8BD7-E02652E02D1A}" srcOrd="0" destOrd="0" presId="urn:microsoft.com/office/officeart/2018/2/layout/IconVerticalSolidList"/>
    <dgm:cxn modelId="{89B1ADFC-9A88-4E48-8D59-E6EB21367DBC}" type="presOf" srcId="{DC977E70-B3FF-400B-949A-8F9D8CB19F5C}" destId="{15125596-B5E8-4C7D-AF3B-590AD32AFD6D}" srcOrd="0" destOrd="0" presId="urn:microsoft.com/office/officeart/2018/2/layout/IconVerticalSolidList"/>
    <dgm:cxn modelId="{FED9D691-208A-4DDF-9C39-7156A93EEC51}" type="presParOf" srcId="{AD23602F-D056-45D8-8BD7-E02652E02D1A}" destId="{BBB1B027-D7A4-4CE9-8F45-60DC67FD5D96}" srcOrd="0" destOrd="0" presId="urn:microsoft.com/office/officeart/2018/2/layout/IconVerticalSolidList"/>
    <dgm:cxn modelId="{07642AF3-0B9F-46D9-9703-33E006B4391E}" type="presParOf" srcId="{BBB1B027-D7A4-4CE9-8F45-60DC67FD5D96}" destId="{AA41942C-7AB1-486A-A75A-A877AECDF4BA}" srcOrd="0" destOrd="0" presId="urn:microsoft.com/office/officeart/2018/2/layout/IconVerticalSolidList"/>
    <dgm:cxn modelId="{0BEBC042-189A-4132-ACDF-7209839D7A9E}" type="presParOf" srcId="{BBB1B027-D7A4-4CE9-8F45-60DC67FD5D96}" destId="{0D51FD65-51DA-4344-8CBB-746593FE02C3}" srcOrd="1" destOrd="0" presId="urn:microsoft.com/office/officeart/2018/2/layout/IconVerticalSolidList"/>
    <dgm:cxn modelId="{61A41005-9D33-4C5A-8340-2F8B3665FF0D}" type="presParOf" srcId="{BBB1B027-D7A4-4CE9-8F45-60DC67FD5D96}" destId="{E11BB7D4-668E-4418-A1D2-2A50DE706775}" srcOrd="2" destOrd="0" presId="urn:microsoft.com/office/officeart/2018/2/layout/IconVerticalSolidList"/>
    <dgm:cxn modelId="{576EFD2F-EDCC-4C3E-9217-E5CD21DD3BBF}" type="presParOf" srcId="{BBB1B027-D7A4-4CE9-8F45-60DC67FD5D96}" destId="{15125596-B5E8-4C7D-AF3B-590AD32AFD6D}" srcOrd="3" destOrd="0" presId="urn:microsoft.com/office/officeart/2018/2/layout/IconVerticalSolidList"/>
    <dgm:cxn modelId="{25F88D25-80EA-4493-83C6-852B686633E8}" type="presParOf" srcId="{AD23602F-D056-45D8-8BD7-E02652E02D1A}" destId="{090C6CB0-62F0-453A-9733-05FFAF52CF38}" srcOrd="1" destOrd="0" presId="urn:microsoft.com/office/officeart/2018/2/layout/IconVerticalSolidList"/>
    <dgm:cxn modelId="{7B7FF48F-38E6-4306-A337-18B461D6F600}" type="presParOf" srcId="{AD23602F-D056-45D8-8BD7-E02652E02D1A}" destId="{3FBFC435-E461-4E34-A77D-7BB230D93DB7}" srcOrd="2" destOrd="0" presId="urn:microsoft.com/office/officeart/2018/2/layout/IconVerticalSolidList"/>
    <dgm:cxn modelId="{94C849C9-7EC6-4DD1-99EC-B72755A5F278}" type="presParOf" srcId="{3FBFC435-E461-4E34-A77D-7BB230D93DB7}" destId="{B8C478CA-94EB-4D1B-9DAB-7361AB296F9F}" srcOrd="0" destOrd="0" presId="urn:microsoft.com/office/officeart/2018/2/layout/IconVerticalSolidList"/>
    <dgm:cxn modelId="{9F776717-6642-4D7D-9894-52489D160DDC}" type="presParOf" srcId="{3FBFC435-E461-4E34-A77D-7BB230D93DB7}" destId="{6778FEA9-FC67-4E9F-A1AC-21992DD52A2B}" srcOrd="1" destOrd="0" presId="urn:microsoft.com/office/officeart/2018/2/layout/IconVerticalSolidList"/>
    <dgm:cxn modelId="{8E84FC54-1858-4BCE-B616-577E1D1E551F}" type="presParOf" srcId="{3FBFC435-E461-4E34-A77D-7BB230D93DB7}" destId="{303AC942-FF3E-4F8F-9736-794E78CDE879}" srcOrd="2" destOrd="0" presId="urn:microsoft.com/office/officeart/2018/2/layout/IconVerticalSolidList"/>
    <dgm:cxn modelId="{DA12C668-A63B-4136-9325-5A20293FA80A}" type="presParOf" srcId="{3FBFC435-E461-4E34-A77D-7BB230D93DB7}" destId="{6B39AE6C-3421-4161-B692-592CFCAEF92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AFA6326-0E03-46E2-9C5D-6B84C0BE6DF0}"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7F297AE3-E879-4F72-BB2D-54F8F994F814}">
      <dgm:prSet custT="1"/>
      <dgm:spPr/>
      <dgm:t>
        <a:bodyPr/>
        <a:lstStyle/>
        <a:p>
          <a:r>
            <a:rPr lang="ru-RU" sz="1600" dirty="0" err="1">
              <a:effectLst>
                <a:outerShdw blurRad="38100" dist="38100" dir="2700000" algn="tl">
                  <a:srgbClr val="000000">
                    <a:alpha val="43137"/>
                  </a:srgbClr>
                </a:outerShdw>
              </a:effectLst>
              <a:latin typeface="Arial Nova Light" panose="020B0304020202020204" pitchFamily="34" charset="0"/>
            </a:rPr>
            <a:t>Частина</a:t>
          </a:r>
          <a:r>
            <a:rPr lang="ru-RU" sz="1600" dirty="0">
              <a:effectLst>
                <a:outerShdw blurRad="38100" dist="38100" dir="2700000" algn="tl">
                  <a:srgbClr val="000000">
                    <a:alpha val="43137"/>
                  </a:srgbClr>
                </a:outerShdw>
              </a:effectLst>
              <a:latin typeface="Arial Nova Light" panose="020B0304020202020204" pitchFamily="34" charset="0"/>
            </a:rPr>
            <a:t> перша </a:t>
          </a:r>
          <a:r>
            <a:rPr lang="ru-RU" sz="1600" dirty="0" err="1">
              <a:effectLst>
                <a:outerShdw blurRad="38100" dist="38100" dir="2700000" algn="tl">
                  <a:srgbClr val="000000">
                    <a:alpha val="43137"/>
                  </a:srgbClr>
                </a:outerShdw>
              </a:effectLst>
              <a:latin typeface="Arial Nova Light" panose="020B0304020202020204" pitchFamily="34" charset="0"/>
            </a:rPr>
            <a:t>статті</a:t>
          </a:r>
          <a:r>
            <a:rPr lang="ru-RU" sz="1600" dirty="0">
              <a:effectLst>
                <a:outerShdw blurRad="38100" dist="38100" dir="2700000" algn="tl">
                  <a:srgbClr val="000000">
                    <a:alpha val="43137"/>
                  </a:srgbClr>
                </a:outerShdw>
              </a:effectLst>
              <a:latin typeface="Arial Nova Light" panose="020B0304020202020204" pitchFamily="34" charset="0"/>
            </a:rPr>
            <a:t> 20 ГПК </a:t>
          </a:r>
          <a:r>
            <a:rPr lang="ru-RU" sz="1600" dirty="0" err="1">
              <a:effectLst>
                <a:outerShdw blurRad="38100" dist="38100" dir="2700000" algn="tl">
                  <a:srgbClr val="000000">
                    <a:alpha val="43137"/>
                  </a:srgbClr>
                </a:outerShdw>
              </a:effectLst>
              <a:latin typeface="Arial Nova Light" panose="020B0304020202020204" pitchFamily="34" charset="0"/>
            </a:rPr>
            <a:t>передбачає</a:t>
          </a:r>
          <a:r>
            <a:rPr lang="ru-RU" sz="1600" dirty="0">
              <a:effectLst>
                <a:outerShdw blurRad="38100" dist="38100" dir="2700000" algn="tl">
                  <a:srgbClr val="000000">
                    <a:alpha val="43137"/>
                  </a:srgbClr>
                </a:outerShdw>
              </a:effectLst>
              <a:latin typeface="Arial Nova Light" panose="020B0304020202020204" pitchFamily="34" charset="0"/>
            </a:rPr>
            <a:t>, </a:t>
          </a:r>
          <a:r>
            <a:rPr lang="ru-RU" sz="1600" dirty="0" err="1">
              <a:effectLst>
                <a:outerShdw blurRad="38100" dist="38100" dir="2700000" algn="tl">
                  <a:srgbClr val="000000">
                    <a:alpha val="43137"/>
                  </a:srgbClr>
                </a:outerShdw>
              </a:effectLst>
              <a:latin typeface="Arial Nova Light" panose="020B0304020202020204" pitchFamily="34" charset="0"/>
            </a:rPr>
            <a:t>що</a:t>
          </a:r>
          <a:r>
            <a:rPr lang="ru-RU" sz="1600" dirty="0">
              <a:effectLst>
                <a:outerShdw blurRad="38100" dist="38100" dir="2700000" algn="tl">
                  <a:srgbClr val="000000">
                    <a:alpha val="43137"/>
                  </a:srgbClr>
                </a:outerShdw>
              </a:effectLst>
              <a:latin typeface="Arial Nova Light" panose="020B0304020202020204" pitchFamily="34" charset="0"/>
            </a:rPr>
            <a:t> </a:t>
          </a:r>
          <a:r>
            <a:rPr lang="ru-RU" sz="1600" dirty="0" err="1">
              <a:effectLst>
                <a:outerShdw blurRad="38100" dist="38100" dir="2700000" algn="tl">
                  <a:srgbClr val="000000">
                    <a:alpha val="43137"/>
                  </a:srgbClr>
                </a:outerShdw>
              </a:effectLst>
              <a:latin typeface="Arial Nova Light" panose="020B0304020202020204" pitchFamily="34" charset="0"/>
            </a:rPr>
            <a:t>спір</a:t>
          </a:r>
          <a:r>
            <a:rPr lang="ru-RU" sz="1600" dirty="0">
              <a:effectLst>
                <a:outerShdw blurRad="38100" dist="38100" dir="2700000" algn="tl">
                  <a:srgbClr val="000000">
                    <a:alpha val="43137"/>
                  </a:srgbClr>
                </a:outerShdw>
              </a:effectLst>
              <a:latin typeface="Arial Nova Light" panose="020B0304020202020204" pitchFamily="34" charset="0"/>
            </a:rPr>
            <a:t> </a:t>
          </a:r>
          <a:r>
            <a:rPr lang="ru-RU" sz="1600" dirty="0" err="1">
              <a:effectLst>
                <a:outerShdw blurRad="38100" dist="38100" dir="2700000" algn="tl">
                  <a:srgbClr val="000000">
                    <a:alpha val="43137"/>
                  </a:srgbClr>
                </a:outerShdw>
              </a:effectLst>
              <a:latin typeface="Arial Nova Light" panose="020B0304020202020204" pitchFamily="34" charset="0"/>
            </a:rPr>
            <a:t>який</a:t>
          </a:r>
          <a:r>
            <a:rPr lang="ru-RU" sz="1600" dirty="0">
              <a:effectLst>
                <a:outerShdw blurRad="38100" dist="38100" dir="2700000" algn="tl">
                  <a:srgbClr val="000000">
                    <a:alpha val="43137"/>
                  </a:srgbClr>
                </a:outerShdw>
              </a:effectLst>
              <a:latin typeface="Arial Nova Light" panose="020B0304020202020204" pitchFamily="34" charset="0"/>
            </a:rPr>
            <a:t> </a:t>
          </a:r>
          <a:r>
            <a:rPr lang="ru-RU" sz="1600" dirty="0" err="1">
              <a:effectLst>
                <a:outerShdw blurRad="38100" dist="38100" dir="2700000" algn="tl">
                  <a:srgbClr val="000000">
                    <a:alpha val="43137"/>
                  </a:srgbClr>
                </a:outerShdw>
              </a:effectLst>
              <a:latin typeface="Arial Nova Light" panose="020B0304020202020204" pitchFamily="34" charset="0"/>
            </a:rPr>
            <a:t>відноситься</a:t>
          </a:r>
          <a:r>
            <a:rPr lang="ru-RU" sz="1600" dirty="0">
              <a:effectLst>
                <a:outerShdw blurRad="38100" dist="38100" dir="2700000" algn="tl">
                  <a:srgbClr val="000000">
                    <a:alpha val="43137"/>
                  </a:srgbClr>
                </a:outerShdw>
              </a:effectLst>
              <a:latin typeface="Arial Nova Light" panose="020B0304020202020204" pitchFamily="34" charset="0"/>
            </a:rPr>
            <a:t> до </a:t>
          </a:r>
          <a:r>
            <a:rPr lang="ru-RU" sz="1600" dirty="0" err="1">
              <a:effectLst>
                <a:outerShdw blurRad="38100" dist="38100" dir="2700000" algn="tl">
                  <a:srgbClr val="000000">
                    <a:alpha val="43137"/>
                  </a:srgbClr>
                </a:outerShdw>
              </a:effectLst>
              <a:latin typeface="Arial Nova Light" panose="020B0304020202020204" pitchFamily="34" charset="0"/>
            </a:rPr>
            <a:t>юрисдикції</a:t>
          </a:r>
          <a:r>
            <a:rPr lang="ru-RU" sz="1600" dirty="0">
              <a:effectLst>
                <a:outerShdw blurRad="38100" dist="38100" dir="2700000" algn="tl">
                  <a:srgbClr val="000000">
                    <a:alpha val="43137"/>
                  </a:srgbClr>
                </a:outerShdw>
              </a:effectLst>
              <a:latin typeface="Arial Nova Light" panose="020B0304020202020204" pitchFamily="34" charset="0"/>
            </a:rPr>
            <a:t> </a:t>
          </a:r>
          <a:r>
            <a:rPr lang="ru-RU" sz="1600" dirty="0" err="1">
              <a:effectLst>
                <a:outerShdw blurRad="38100" dist="38100" dir="2700000" algn="tl">
                  <a:srgbClr val="000000">
                    <a:alpha val="43137"/>
                  </a:srgbClr>
                </a:outerShdw>
              </a:effectLst>
              <a:latin typeface="Arial Nova Light" panose="020B0304020202020204" pitchFamily="34" charset="0"/>
            </a:rPr>
            <a:t>господарського</a:t>
          </a:r>
          <a:r>
            <a:rPr lang="ru-RU" sz="1600" dirty="0">
              <a:effectLst>
                <a:outerShdw blurRad="38100" dist="38100" dir="2700000" algn="tl">
                  <a:srgbClr val="000000">
                    <a:alpha val="43137"/>
                  </a:srgbClr>
                </a:outerShdw>
              </a:effectLst>
              <a:latin typeface="Arial Nova Light" panose="020B0304020202020204" pitchFamily="34" charset="0"/>
            </a:rPr>
            <a:t> суду, </a:t>
          </a:r>
          <a:r>
            <a:rPr lang="ru-RU" sz="1600" dirty="0" err="1">
              <a:effectLst>
                <a:outerShdw blurRad="38100" dist="38100" dir="2700000" algn="tl">
                  <a:srgbClr val="000000">
                    <a:alpha val="43137"/>
                  </a:srgbClr>
                </a:outerShdw>
              </a:effectLst>
              <a:latin typeface="Arial Nova Light" panose="020B0304020202020204" pitchFamily="34" charset="0"/>
            </a:rPr>
            <a:t>може</a:t>
          </a:r>
          <a:r>
            <a:rPr lang="ru-RU" sz="1600" dirty="0">
              <a:effectLst>
                <a:outerShdw blurRad="38100" dist="38100" dir="2700000" algn="tl">
                  <a:srgbClr val="000000">
                    <a:alpha val="43137"/>
                  </a:srgbClr>
                </a:outerShdw>
              </a:effectLst>
              <a:latin typeface="Arial Nova Light" panose="020B0304020202020204" pitchFamily="34" charset="0"/>
            </a:rPr>
            <a:t> бути </a:t>
          </a:r>
          <a:r>
            <a:rPr lang="ru-RU" sz="1600" dirty="0" err="1">
              <a:effectLst>
                <a:outerShdw blurRad="38100" dist="38100" dir="2700000" algn="tl">
                  <a:srgbClr val="000000">
                    <a:alpha val="43137"/>
                  </a:srgbClr>
                </a:outerShdw>
              </a:effectLst>
              <a:latin typeface="Arial Nova Light" panose="020B0304020202020204" pitchFamily="34" charset="0"/>
            </a:rPr>
            <a:t>переданий</a:t>
          </a:r>
          <a:r>
            <a:rPr lang="ru-RU" sz="1600" dirty="0">
              <a:effectLst>
                <a:outerShdw blurRad="38100" dist="38100" dir="2700000" algn="tl">
                  <a:srgbClr val="000000">
                    <a:alpha val="43137"/>
                  </a:srgbClr>
                </a:outerShdw>
              </a:effectLst>
              <a:latin typeface="Arial Nova Light" panose="020B0304020202020204" pitchFamily="34" charset="0"/>
            </a:rPr>
            <a:t> сторонами на </a:t>
          </a:r>
          <a:r>
            <a:rPr lang="ru-RU" sz="1600" dirty="0" err="1">
              <a:effectLst>
                <a:outerShdw blurRad="38100" dist="38100" dir="2700000" algn="tl">
                  <a:srgbClr val="000000">
                    <a:alpha val="43137"/>
                  </a:srgbClr>
                </a:outerShdw>
              </a:effectLst>
              <a:latin typeface="Arial Nova Light" panose="020B0304020202020204" pitchFamily="34" charset="0"/>
            </a:rPr>
            <a:t>вирішення</a:t>
          </a:r>
          <a:r>
            <a:rPr lang="ru-RU" sz="1600" b="1" dirty="0">
              <a:solidFill>
                <a:schemeClr val="tx1"/>
              </a:solidFill>
              <a:effectLst>
                <a:outerShdw blurRad="38100" dist="38100" dir="2700000" algn="tl">
                  <a:srgbClr val="000000">
                    <a:alpha val="43137"/>
                  </a:srgbClr>
                </a:outerShdw>
              </a:effectLst>
              <a:latin typeface="Arial Nova Light" panose="020B0304020202020204" pitchFamily="34" charset="0"/>
            </a:rPr>
            <a:t> </a:t>
          </a:r>
          <a:r>
            <a:rPr lang="ru-RU" sz="1600" b="1" dirty="0" err="1">
              <a:solidFill>
                <a:schemeClr val="tx1"/>
              </a:solidFill>
              <a:effectLst>
                <a:outerShdw blurRad="38100" dist="38100" dir="2700000" algn="tl">
                  <a:srgbClr val="000000">
                    <a:alpha val="43137"/>
                  </a:srgbClr>
                </a:outerShdw>
              </a:effectLst>
              <a:latin typeface="Arial Nova Light" panose="020B0304020202020204" pitchFamily="34" charset="0"/>
            </a:rPr>
            <a:t>третейського</a:t>
          </a:r>
          <a:r>
            <a:rPr lang="ru-RU" sz="1600" b="1" dirty="0">
              <a:solidFill>
                <a:schemeClr val="tx1"/>
              </a:solidFill>
              <a:effectLst>
                <a:outerShdw blurRad="38100" dist="38100" dir="2700000" algn="tl">
                  <a:srgbClr val="000000">
                    <a:alpha val="43137"/>
                  </a:srgbClr>
                </a:outerShdw>
              </a:effectLst>
              <a:latin typeface="Arial Nova Light" panose="020B0304020202020204" pitchFamily="34" charset="0"/>
            </a:rPr>
            <a:t> суду </a:t>
          </a:r>
          <a:r>
            <a:rPr lang="ru-RU" sz="1600" b="1" dirty="0" err="1">
              <a:solidFill>
                <a:schemeClr val="tx1"/>
              </a:solidFill>
              <a:effectLst>
                <a:outerShdw blurRad="38100" dist="38100" dir="2700000" algn="tl">
                  <a:srgbClr val="000000">
                    <a:alpha val="43137"/>
                  </a:srgbClr>
                </a:outerShdw>
              </a:effectLst>
              <a:latin typeface="Arial Nova Light" panose="020B0304020202020204" pitchFamily="34" charset="0"/>
            </a:rPr>
            <a:t>або</a:t>
          </a:r>
          <a:r>
            <a:rPr lang="ru-RU" sz="1600" b="1" dirty="0">
              <a:solidFill>
                <a:schemeClr val="tx1"/>
              </a:solidFill>
              <a:effectLst>
                <a:outerShdw blurRad="38100" dist="38100" dir="2700000" algn="tl">
                  <a:srgbClr val="000000">
                    <a:alpha val="43137"/>
                  </a:srgbClr>
                </a:outerShdw>
              </a:effectLst>
              <a:latin typeface="Arial Nova Light" panose="020B0304020202020204" pitchFamily="34" charset="0"/>
            </a:rPr>
            <a:t> </a:t>
          </a:r>
          <a:r>
            <a:rPr lang="ru-RU" sz="1600" b="1" dirty="0" err="1">
              <a:solidFill>
                <a:schemeClr val="tx1"/>
              </a:solidFill>
              <a:effectLst>
                <a:outerShdw blurRad="38100" dist="38100" dir="2700000" algn="tl">
                  <a:srgbClr val="000000">
                    <a:alpha val="43137"/>
                  </a:srgbClr>
                </a:outerShdw>
              </a:effectLst>
              <a:latin typeface="Arial Nova Light" panose="020B0304020202020204" pitchFamily="34" charset="0"/>
            </a:rPr>
            <a:t>міжнародного</a:t>
          </a:r>
          <a:r>
            <a:rPr lang="ru-RU" sz="1600" b="1" dirty="0">
              <a:solidFill>
                <a:schemeClr val="tx1"/>
              </a:solidFill>
              <a:effectLst>
                <a:outerShdw blurRad="38100" dist="38100" dir="2700000" algn="tl">
                  <a:srgbClr val="000000">
                    <a:alpha val="43137"/>
                  </a:srgbClr>
                </a:outerShdw>
              </a:effectLst>
              <a:latin typeface="Arial Nova Light" panose="020B0304020202020204" pitchFamily="34" charset="0"/>
            </a:rPr>
            <a:t> </a:t>
          </a:r>
          <a:r>
            <a:rPr lang="ru-RU" sz="1600" b="1" dirty="0" err="1">
              <a:solidFill>
                <a:schemeClr val="tx1"/>
              </a:solidFill>
              <a:effectLst>
                <a:outerShdw blurRad="38100" dist="38100" dir="2700000" algn="tl">
                  <a:srgbClr val="000000">
                    <a:alpha val="43137"/>
                  </a:srgbClr>
                </a:outerShdw>
              </a:effectLst>
              <a:latin typeface="Arial Nova Light" panose="020B0304020202020204" pitchFamily="34" charset="0"/>
            </a:rPr>
            <a:t>комерційного</a:t>
          </a:r>
          <a:r>
            <a:rPr lang="ru-RU" sz="1600" b="1" dirty="0">
              <a:solidFill>
                <a:schemeClr val="tx1"/>
              </a:solidFill>
              <a:effectLst>
                <a:outerShdw blurRad="38100" dist="38100" dir="2700000" algn="tl">
                  <a:srgbClr val="000000">
                    <a:alpha val="43137"/>
                  </a:srgbClr>
                </a:outerShdw>
              </a:effectLst>
              <a:latin typeface="Arial Nova Light" panose="020B0304020202020204" pitchFamily="34" charset="0"/>
            </a:rPr>
            <a:t> </a:t>
          </a:r>
          <a:r>
            <a:rPr lang="ru-RU" sz="1600" b="1" dirty="0" err="1">
              <a:solidFill>
                <a:schemeClr val="tx1"/>
              </a:solidFill>
              <a:effectLst>
                <a:outerShdw blurRad="38100" dist="38100" dir="2700000" algn="tl">
                  <a:srgbClr val="000000">
                    <a:alpha val="43137"/>
                  </a:srgbClr>
                </a:outerShdw>
              </a:effectLst>
              <a:latin typeface="Arial Nova Light" panose="020B0304020202020204" pitchFamily="34" charset="0"/>
            </a:rPr>
            <a:t>арбітражу</a:t>
          </a:r>
          <a:r>
            <a:rPr lang="ru-RU" sz="1600" b="1" dirty="0">
              <a:solidFill>
                <a:schemeClr val="tx1"/>
              </a:solidFill>
              <a:effectLst>
                <a:outerShdw blurRad="38100" dist="38100" dir="2700000" algn="tl">
                  <a:srgbClr val="000000">
                    <a:alpha val="43137"/>
                  </a:srgbClr>
                </a:outerShdw>
              </a:effectLst>
              <a:latin typeface="Arial Nova Light" panose="020B0304020202020204" pitchFamily="34" charset="0"/>
            </a:rPr>
            <a:t>.</a:t>
          </a:r>
          <a:endParaRPr lang="en-US" sz="1600" b="1" dirty="0">
            <a:solidFill>
              <a:schemeClr val="tx1"/>
            </a:solidFill>
            <a:effectLst>
              <a:outerShdw blurRad="38100" dist="38100" dir="2700000" algn="tl">
                <a:srgbClr val="000000">
                  <a:alpha val="43137"/>
                </a:srgbClr>
              </a:outerShdw>
            </a:effectLst>
            <a:latin typeface="Arial Nova Light" panose="020B0304020202020204" pitchFamily="34" charset="0"/>
          </a:endParaRPr>
        </a:p>
      </dgm:t>
    </dgm:pt>
    <dgm:pt modelId="{505ACB67-987D-4BC4-8B1F-AA6A1086D88D}" type="parTrans" cxnId="{3EAEE6DA-5B68-4F1E-815B-B2DCBB00E9C7}">
      <dgm:prSet/>
      <dgm:spPr/>
      <dgm:t>
        <a:bodyPr/>
        <a:lstStyle/>
        <a:p>
          <a:endParaRPr lang="en-US" sz="1600">
            <a:effectLst>
              <a:outerShdw blurRad="38100" dist="38100" dir="2700000" algn="tl">
                <a:srgbClr val="000000">
                  <a:alpha val="43137"/>
                </a:srgbClr>
              </a:outerShdw>
            </a:effectLst>
            <a:latin typeface="Arial Nova Light" panose="020B0304020202020204" pitchFamily="34" charset="0"/>
          </a:endParaRPr>
        </a:p>
      </dgm:t>
    </dgm:pt>
    <dgm:pt modelId="{064A272C-F5F6-4B52-997A-DE88A7C63DF1}" type="sibTrans" cxnId="{3EAEE6DA-5B68-4F1E-815B-B2DCBB00E9C7}">
      <dgm:prSet/>
      <dgm:spPr/>
      <dgm:t>
        <a:bodyPr/>
        <a:lstStyle/>
        <a:p>
          <a:endParaRPr lang="en-US" sz="1600">
            <a:effectLst>
              <a:outerShdw blurRad="38100" dist="38100" dir="2700000" algn="tl">
                <a:srgbClr val="000000">
                  <a:alpha val="43137"/>
                </a:srgbClr>
              </a:outerShdw>
            </a:effectLst>
            <a:latin typeface="Arial Nova Light" panose="020B0304020202020204" pitchFamily="34" charset="0"/>
          </a:endParaRPr>
        </a:p>
      </dgm:t>
    </dgm:pt>
    <dgm:pt modelId="{CFA8E562-CEFB-49D5-A425-1B857BD976F3}">
      <dgm:prSet custT="1"/>
      <dgm:spPr/>
      <dgm:t>
        <a:bodyPr/>
        <a:lstStyle/>
        <a:p>
          <a:r>
            <a:rPr lang="ru-RU" sz="1600" dirty="0" err="1">
              <a:effectLst>
                <a:outerShdw blurRad="38100" dist="38100" dir="2700000" algn="tl">
                  <a:srgbClr val="000000">
                    <a:alpha val="43137"/>
                  </a:srgbClr>
                </a:outerShdw>
              </a:effectLst>
              <a:latin typeface="Arial Nova Light" panose="020B0304020202020204" pitchFamily="34" charset="0"/>
            </a:rPr>
            <a:t>Укладення</a:t>
          </a:r>
          <a:r>
            <a:rPr lang="ru-RU" sz="1600" dirty="0">
              <a:effectLst>
                <a:outerShdw blurRad="38100" dist="38100" dir="2700000" algn="tl">
                  <a:srgbClr val="000000">
                    <a:alpha val="43137"/>
                  </a:srgbClr>
                </a:outerShdw>
              </a:effectLst>
              <a:latin typeface="Arial Nova Light" panose="020B0304020202020204" pitchFamily="34" charset="0"/>
            </a:rPr>
            <a:t> </a:t>
          </a:r>
          <a:r>
            <a:rPr lang="ru-RU" sz="1600" b="1" dirty="0" err="1">
              <a:solidFill>
                <a:schemeClr val="tx1"/>
              </a:solidFill>
              <a:effectLst>
                <a:outerShdw blurRad="38100" dist="38100" dir="2700000" algn="tl">
                  <a:srgbClr val="000000">
                    <a:alpha val="43137"/>
                  </a:srgbClr>
                </a:outerShdw>
              </a:effectLst>
              <a:latin typeface="Arial Nova Light" panose="020B0304020202020204" pitchFamily="34" charset="0"/>
            </a:rPr>
            <a:t>арбітражної</a:t>
          </a:r>
          <a:r>
            <a:rPr lang="ru-RU" sz="1600" b="1" dirty="0">
              <a:solidFill>
                <a:schemeClr val="tx1"/>
              </a:solidFill>
              <a:effectLst>
                <a:outerShdw blurRad="38100" dist="38100" dir="2700000" algn="tl">
                  <a:srgbClr val="000000">
                    <a:alpha val="43137"/>
                  </a:srgbClr>
                </a:outerShdw>
              </a:effectLst>
              <a:latin typeface="Arial Nova Light" panose="020B0304020202020204" pitchFamily="34" charset="0"/>
            </a:rPr>
            <a:t> угоди </a:t>
          </a:r>
          <a:r>
            <a:rPr lang="ru-RU" sz="1600" dirty="0" err="1">
              <a:effectLst>
                <a:outerShdw blurRad="38100" dist="38100" dir="2700000" algn="tl">
                  <a:srgbClr val="000000">
                    <a:alpha val="43137"/>
                  </a:srgbClr>
                </a:outerShdw>
              </a:effectLst>
              <a:latin typeface="Arial Nova Light" panose="020B0304020202020204" pitchFamily="34" charset="0"/>
            </a:rPr>
            <a:t>призводить</a:t>
          </a:r>
          <a:r>
            <a:rPr lang="ru-RU" sz="1600" dirty="0">
              <a:effectLst>
                <a:outerShdw blurRad="38100" dist="38100" dir="2700000" algn="tl">
                  <a:srgbClr val="000000">
                    <a:alpha val="43137"/>
                  </a:srgbClr>
                </a:outerShdw>
              </a:effectLst>
              <a:latin typeface="Arial Nova Light" panose="020B0304020202020204" pitchFamily="34" charset="0"/>
            </a:rPr>
            <a:t> до таких </a:t>
          </a:r>
          <a:r>
            <a:rPr lang="ru-RU" sz="1600" dirty="0" err="1">
              <a:effectLst>
                <a:outerShdw blurRad="38100" dist="38100" dir="2700000" algn="tl">
                  <a:srgbClr val="000000">
                    <a:alpha val="43137"/>
                  </a:srgbClr>
                </a:outerShdw>
              </a:effectLst>
              <a:latin typeface="Arial Nova Light" panose="020B0304020202020204" pitchFamily="34" charset="0"/>
            </a:rPr>
            <a:t>двох</a:t>
          </a:r>
          <a:r>
            <a:rPr lang="ru-RU" sz="1600" dirty="0">
              <a:effectLst>
                <a:outerShdw blurRad="38100" dist="38100" dir="2700000" algn="tl">
                  <a:srgbClr val="000000">
                    <a:alpha val="43137"/>
                  </a:srgbClr>
                </a:outerShdw>
              </a:effectLst>
              <a:latin typeface="Arial Nova Light" panose="020B0304020202020204" pitchFamily="34" charset="0"/>
            </a:rPr>
            <a:t> </a:t>
          </a:r>
          <a:r>
            <a:rPr lang="ru-RU" sz="1600" dirty="0" err="1">
              <a:effectLst>
                <a:outerShdw blurRad="38100" dist="38100" dir="2700000" algn="tl">
                  <a:srgbClr val="000000">
                    <a:alpha val="43137"/>
                  </a:srgbClr>
                </a:outerShdw>
              </a:effectLst>
              <a:latin typeface="Arial Nova Light" panose="020B0304020202020204" pitchFamily="34" charset="0"/>
            </a:rPr>
            <a:t>процесуально-правових</a:t>
          </a:r>
          <a:r>
            <a:rPr lang="ru-RU" sz="1600" dirty="0">
              <a:effectLst>
                <a:outerShdw blurRad="38100" dist="38100" dir="2700000" algn="tl">
                  <a:srgbClr val="000000">
                    <a:alpha val="43137"/>
                  </a:srgbClr>
                </a:outerShdw>
              </a:effectLst>
              <a:latin typeface="Arial Nova Light" panose="020B0304020202020204" pitchFamily="34" charset="0"/>
            </a:rPr>
            <a:t> </a:t>
          </a:r>
          <a:r>
            <a:rPr lang="ru-RU" sz="1600" dirty="0" err="1">
              <a:effectLst>
                <a:outerShdw blurRad="38100" dist="38100" dir="2700000" algn="tl">
                  <a:srgbClr val="000000">
                    <a:alpha val="43137"/>
                  </a:srgbClr>
                </a:outerShdw>
              </a:effectLst>
              <a:latin typeface="Arial Nova Light" panose="020B0304020202020204" pitchFamily="34" charset="0"/>
            </a:rPr>
            <a:t>наслідків</a:t>
          </a:r>
          <a:r>
            <a:rPr lang="ru-RU" sz="1600" dirty="0">
              <a:effectLst>
                <a:outerShdw blurRad="38100" dist="38100" dir="2700000" algn="tl">
                  <a:srgbClr val="000000">
                    <a:alpha val="43137"/>
                  </a:srgbClr>
                </a:outerShdw>
              </a:effectLst>
              <a:latin typeface="Arial Nova Light" panose="020B0304020202020204" pitchFamily="34" charset="0"/>
            </a:rPr>
            <a:t>: як </a:t>
          </a:r>
          <a:r>
            <a:rPr lang="ru-RU" sz="1600" i="1" dirty="0" err="1">
              <a:effectLst>
                <a:outerShdw blurRad="38100" dist="38100" dir="2700000" algn="tl">
                  <a:srgbClr val="000000">
                    <a:alpha val="43137"/>
                  </a:srgbClr>
                </a:outerShdw>
              </a:effectLst>
              <a:latin typeface="Arial Nova Light" panose="020B0304020202020204" pitchFamily="34" charset="0"/>
            </a:rPr>
            <a:t>обов’язок</a:t>
          </a:r>
          <a:r>
            <a:rPr lang="ru-RU" sz="1600" i="1" dirty="0">
              <a:effectLst>
                <a:outerShdw blurRad="38100" dist="38100" dir="2700000" algn="tl">
                  <a:srgbClr val="000000">
                    <a:alpha val="43137"/>
                  </a:srgbClr>
                </a:outerShdw>
              </a:effectLst>
              <a:latin typeface="Arial Nova Light" panose="020B0304020202020204" pitchFamily="34" charset="0"/>
            </a:rPr>
            <a:t> </a:t>
          </a:r>
          <a:r>
            <a:rPr lang="ru-RU" sz="1600" i="1" dirty="0" err="1">
              <a:effectLst>
                <a:outerShdw blurRad="38100" dist="38100" dir="2700000" algn="tl">
                  <a:srgbClr val="000000">
                    <a:alpha val="43137"/>
                  </a:srgbClr>
                </a:outerShdw>
              </a:effectLst>
              <a:latin typeface="Arial Nova Light" panose="020B0304020202020204" pitchFamily="34" charset="0"/>
            </a:rPr>
            <a:t>зацікавленої</a:t>
          </a:r>
          <a:r>
            <a:rPr lang="ru-RU" sz="1600" i="1" dirty="0">
              <a:effectLst>
                <a:outerShdw blurRad="38100" dist="38100" dir="2700000" algn="tl">
                  <a:srgbClr val="000000">
                    <a:alpha val="43137"/>
                  </a:srgbClr>
                </a:outerShdw>
              </a:effectLst>
              <a:latin typeface="Arial Nova Light" panose="020B0304020202020204" pitchFamily="34" charset="0"/>
            </a:rPr>
            <a:t> </a:t>
          </a:r>
          <a:r>
            <a:rPr lang="ru-RU" sz="1600" i="1" dirty="0" err="1">
              <a:effectLst>
                <a:outerShdw blurRad="38100" dist="38100" dir="2700000" algn="tl">
                  <a:srgbClr val="000000">
                    <a:alpha val="43137"/>
                  </a:srgbClr>
                </a:outerShdw>
              </a:effectLst>
              <a:latin typeface="Arial Nova Light" panose="020B0304020202020204" pitchFamily="34" charset="0"/>
            </a:rPr>
            <a:t>сторони</a:t>
          </a:r>
          <a:r>
            <a:rPr lang="ru-RU" sz="1600" i="1" dirty="0">
              <a:effectLst>
                <a:outerShdw blurRad="38100" dist="38100" dir="2700000" algn="tl">
                  <a:srgbClr val="000000">
                    <a:alpha val="43137"/>
                  </a:srgbClr>
                </a:outerShdw>
              </a:effectLst>
              <a:latin typeface="Arial Nova Light" panose="020B0304020202020204" pitchFamily="34" charset="0"/>
            </a:rPr>
            <a:t> спору </a:t>
          </a:r>
          <a:r>
            <a:rPr lang="ru-RU" sz="1600" i="1" dirty="0" err="1">
              <a:effectLst>
                <a:outerShdw blurRad="38100" dist="38100" dir="2700000" algn="tl">
                  <a:srgbClr val="000000">
                    <a:alpha val="43137"/>
                  </a:srgbClr>
                </a:outerShdw>
              </a:effectLst>
              <a:latin typeface="Arial Nova Light" panose="020B0304020202020204" pitchFamily="34" charset="0"/>
            </a:rPr>
            <a:t>звернутися</a:t>
          </a:r>
          <a:r>
            <a:rPr lang="ru-RU" sz="1600" i="1" dirty="0">
              <a:effectLst>
                <a:outerShdw blurRad="38100" dist="38100" dir="2700000" algn="tl">
                  <a:srgbClr val="000000">
                    <a:alpha val="43137"/>
                  </a:srgbClr>
                </a:outerShdw>
              </a:effectLst>
              <a:latin typeface="Arial Nova Light" panose="020B0304020202020204" pitchFamily="34" charset="0"/>
            </a:rPr>
            <a:t> до </a:t>
          </a:r>
          <a:r>
            <a:rPr lang="ru-RU" sz="1600" i="1" dirty="0" err="1">
              <a:effectLst>
                <a:outerShdw blurRad="38100" dist="38100" dir="2700000" algn="tl">
                  <a:srgbClr val="000000">
                    <a:alpha val="43137"/>
                  </a:srgbClr>
                </a:outerShdw>
              </a:effectLst>
              <a:latin typeface="Arial Nova Light" panose="020B0304020202020204" pitchFamily="34" charset="0"/>
            </a:rPr>
            <a:t>третейського</a:t>
          </a:r>
          <a:r>
            <a:rPr lang="ru-RU" sz="1600" i="1" dirty="0">
              <a:effectLst>
                <a:outerShdw blurRad="38100" dist="38100" dir="2700000" algn="tl">
                  <a:srgbClr val="000000">
                    <a:alpha val="43137"/>
                  </a:srgbClr>
                </a:outerShdw>
              </a:effectLst>
              <a:latin typeface="Arial Nova Light" panose="020B0304020202020204" pitchFamily="34" charset="0"/>
            </a:rPr>
            <a:t> суду </a:t>
          </a:r>
          <a:r>
            <a:rPr lang="ru-RU" sz="1600" i="1" dirty="0" err="1">
              <a:effectLst>
                <a:outerShdw blurRad="38100" dist="38100" dir="2700000" algn="tl">
                  <a:srgbClr val="000000">
                    <a:alpha val="43137"/>
                  </a:srgbClr>
                </a:outerShdw>
              </a:effectLst>
              <a:latin typeface="Arial Nova Light" panose="020B0304020202020204" pitchFamily="34" charset="0"/>
            </a:rPr>
            <a:t>або</a:t>
          </a:r>
          <a:r>
            <a:rPr lang="ru-RU" sz="1600" i="1" dirty="0">
              <a:effectLst>
                <a:outerShdw blurRad="38100" dist="38100" dir="2700000" algn="tl">
                  <a:srgbClr val="000000">
                    <a:alpha val="43137"/>
                  </a:srgbClr>
                </a:outerShdw>
              </a:effectLst>
              <a:latin typeface="Arial Nova Light" panose="020B0304020202020204" pitchFamily="34" charset="0"/>
            </a:rPr>
            <a:t> до </a:t>
          </a:r>
          <a:r>
            <a:rPr lang="ru-RU" sz="1600" i="1" dirty="0" err="1">
              <a:effectLst>
                <a:outerShdw blurRad="38100" dist="38100" dir="2700000" algn="tl">
                  <a:srgbClr val="000000">
                    <a:alpha val="43137"/>
                  </a:srgbClr>
                </a:outerShdw>
              </a:effectLst>
              <a:latin typeface="Arial Nova Light" panose="020B0304020202020204" pitchFamily="34" charset="0"/>
            </a:rPr>
            <a:t>міжнародного</a:t>
          </a:r>
          <a:r>
            <a:rPr lang="ru-RU" sz="1600" i="1" dirty="0">
              <a:effectLst>
                <a:outerShdw blurRad="38100" dist="38100" dir="2700000" algn="tl">
                  <a:srgbClr val="000000">
                    <a:alpha val="43137"/>
                  </a:srgbClr>
                </a:outerShdw>
              </a:effectLst>
              <a:latin typeface="Arial Nova Light" panose="020B0304020202020204" pitchFamily="34" charset="0"/>
            </a:rPr>
            <a:t> </a:t>
          </a:r>
          <a:r>
            <a:rPr lang="ru-RU" sz="1600" i="1" dirty="0" err="1">
              <a:effectLst>
                <a:outerShdw blurRad="38100" dist="38100" dir="2700000" algn="tl">
                  <a:srgbClr val="000000">
                    <a:alpha val="43137"/>
                  </a:srgbClr>
                </a:outerShdw>
              </a:effectLst>
              <a:latin typeface="Arial Nova Light" panose="020B0304020202020204" pitchFamily="34" charset="0"/>
            </a:rPr>
            <a:t>комерційного</a:t>
          </a:r>
          <a:r>
            <a:rPr lang="ru-RU" sz="1600" i="1" dirty="0">
              <a:effectLst>
                <a:outerShdw blurRad="38100" dist="38100" dir="2700000" algn="tl">
                  <a:srgbClr val="000000">
                    <a:alpha val="43137"/>
                  </a:srgbClr>
                </a:outerShdw>
              </a:effectLst>
              <a:latin typeface="Arial Nova Light" panose="020B0304020202020204" pitchFamily="34" charset="0"/>
            </a:rPr>
            <a:t> </a:t>
          </a:r>
          <a:r>
            <a:rPr lang="ru-RU" sz="1600" i="1" dirty="0" err="1">
              <a:effectLst>
                <a:outerShdw blurRad="38100" dist="38100" dir="2700000" algn="tl">
                  <a:srgbClr val="000000">
                    <a:alpha val="43137"/>
                  </a:srgbClr>
                </a:outerShdw>
              </a:effectLst>
              <a:latin typeface="Arial Nova Light" panose="020B0304020202020204" pitchFamily="34" charset="0"/>
            </a:rPr>
            <a:t>арбітражу</a:t>
          </a:r>
          <a:r>
            <a:rPr lang="ru-RU" sz="1600" i="1" dirty="0">
              <a:effectLst>
                <a:outerShdw blurRad="38100" dist="38100" dir="2700000" algn="tl">
                  <a:srgbClr val="000000">
                    <a:alpha val="43137"/>
                  </a:srgbClr>
                </a:outerShdw>
              </a:effectLst>
              <a:latin typeface="Arial Nova Light" panose="020B0304020202020204" pitchFamily="34" charset="0"/>
            </a:rPr>
            <a:t> для  </a:t>
          </a:r>
          <a:r>
            <a:rPr lang="ru-RU" sz="1600" i="1" dirty="0" err="1">
              <a:effectLst>
                <a:outerShdw blurRad="38100" dist="38100" dir="2700000" algn="tl">
                  <a:srgbClr val="000000">
                    <a:alpha val="43137"/>
                  </a:srgbClr>
                </a:outerShdw>
              </a:effectLst>
              <a:latin typeface="Arial Nova Light" panose="020B0304020202020204" pitchFamily="34" charset="0"/>
            </a:rPr>
            <a:t>вирішення</a:t>
          </a:r>
          <a:r>
            <a:rPr lang="ru-RU" sz="1600" i="1" dirty="0">
              <a:effectLst>
                <a:outerShdw blurRad="38100" dist="38100" dir="2700000" algn="tl">
                  <a:srgbClr val="000000">
                    <a:alpha val="43137"/>
                  </a:srgbClr>
                </a:outerShdw>
              </a:effectLst>
              <a:latin typeface="Arial Nova Light" panose="020B0304020202020204" pitchFamily="34" charset="0"/>
            </a:rPr>
            <a:t> спору, а також </a:t>
          </a:r>
          <a:r>
            <a:rPr lang="ru-RU" sz="1600" i="1" dirty="0" err="1">
              <a:effectLst>
                <a:outerShdw blurRad="38100" dist="38100" dir="2700000" algn="tl">
                  <a:srgbClr val="000000">
                    <a:alpha val="43137"/>
                  </a:srgbClr>
                </a:outerShdw>
              </a:effectLst>
              <a:latin typeface="Arial Nova Light" panose="020B0304020202020204" pitchFamily="34" charset="0"/>
            </a:rPr>
            <a:t>можливість</a:t>
          </a:r>
          <a:r>
            <a:rPr lang="ru-RU" sz="1600" i="1" dirty="0">
              <a:effectLst>
                <a:outerShdw blurRad="38100" dist="38100" dir="2700000" algn="tl">
                  <a:srgbClr val="000000">
                    <a:alpha val="43137"/>
                  </a:srgbClr>
                </a:outerShdw>
              </a:effectLst>
              <a:latin typeface="Arial Nova Light" panose="020B0304020202020204" pitchFamily="34" charset="0"/>
            </a:rPr>
            <a:t> </a:t>
          </a:r>
          <a:r>
            <a:rPr lang="ru-RU" sz="1600" i="1" dirty="0" err="1">
              <a:effectLst>
                <a:outerShdw blurRad="38100" dist="38100" dir="2700000" algn="tl">
                  <a:srgbClr val="000000">
                    <a:alpha val="43137"/>
                  </a:srgbClr>
                </a:outerShdw>
              </a:effectLst>
              <a:latin typeface="Arial Nova Light" panose="020B0304020202020204" pitchFamily="34" charset="0"/>
            </a:rPr>
            <a:t>виключення</a:t>
          </a:r>
          <a:r>
            <a:rPr lang="ru-RU" sz="1600" i="1" dirty="0">
              <a:effectLst>
                <a:outerShdw blurRad="38100" dist="38100" dir="2700000" algn="tl">
                  <a:srgbClr val="000000">
                    <a:alpha val="43137"/>
                  </a:srgbClr>
                </a:outerShdw>
              </a:effectLst>
              <a:latin typeface="Arial Nova Light" panose="020B0304020202020204" pitchFamily="34" charset="0"/>
            </a:rPr>
            <a:t> </a:t>
          </a:r>
          <a:r>
            <a:rPr lang="ru-RU" sz="1600" i="1" dirty="0" err="1">
              <a:effectLst>
                <a:outerShdw blurRad="38100" dist="38100" dir="2700000" algn="tl">
                  <a:srgbClr val="000000">
                    <a:alpha val="43137"/>
                  </a:srgbClr>
                </a:outerShdw>
              </a:effectLst>
              <a:latin typeface="Arial Nova Light" panose="020B0304020202020204" pitchFamily="34" charset="0"/>
            </a:rPr>
            <a:t>юрисдикції</a:t>
          </a:r>
          <a:r>
            <a:rPr lang="ru-RU" sz="1600" i="1" dirty="0">
              <a:effectLst>
                <a:outerShdw blurRad="38100" dist="38100" dir="2700000" algn="tl">
                  <a:srgbClr val="000000">
                    <a:alpha val="43137"/>
                  </a:srgbClr>
                </a:outerShdw>
              </a:effectLst>
              <a:latin typeface="Arial Nova Light" panose="020B0304020202020204" pitchFamily="34" charset="0"/>
            </a:rPr>
            <a:t> </a:t>
          </a:r>
          <a:r>
            <a:rPr lang="ru-RU" sz="1600" i="1" dirty="0" err="1">
              <a:effectLst>
                <a:outerShdw blurRad="38100" dist="38100" dir="2700000" algn="tl">
                  <a:srgbClr val="000000">
                    <a:alpha val="43137"/>
                  </a:srgbClr>
                </a:outerShdw>
              </a:effectLst>
              <a:latin typeface="Arial Nova Light" panose="020B0304020202020204" pitchFamily="34" charset="0"/>
            </a:rPr>
            <a:t>державних</a:t>
          </a:r>
          <a:r>
            <a:rPr lang="ru-RU" sz="1600" i="1" dirty="0">
              <a:effectLst>
                <a:outerShdw blurRad="38100" dist="38100" dir="2700000" algn="tl">
                  <a:srgbClr val="000000">
                    <a:alpha val="43137"/>
                  </a:srgbClr>
                </a:outerShdw>
              </a:effectLst>
              <a:latin typeface="Arial Nova Light" panose="020B0304020202020204" pitchFamily="34" charset="0"/>
            </a:rPr>
            <a:t> </a:t>
          </a:r>
          <a:r>
            <a:rPr lang="ru-RU" sz="1600" i="1" dirty="0" err="1">
              <a:effectLst>
                <a:outerShdw blurRad="38100" dist="38100" dir="2700000" algn="tl">
                  <a:srgbClr val="000000">
                    <a:alpha val="43137"/>
                  </a:srgbClr>
                </a:outerShdw>
              </a:effectLst>
              <a:latin typeface="Arial Nova Light" panose="020B0304020202020204" pitchFamily="34" charset="0"/>
            </a:rPr>
            <a:t>судів</a:t>
          </a:r>
          <a:r>
            <a:rPr lang="ru-RU" sz="1600" i="1" dirty="0">
              <a:effectLst>
                <a:outerShdw blurRad="38100" dist="38100" dir="2700000" algn="tl">
                  <a:srgbClr val="000000">
                    <a:alpha val="43137"/>
                  </a:srgbClr>
                </a:outerShdw>
              </a:effectLst>
              <a:latin typeface="Arial Nova Light" panose="020B0304020202020204" pitchFamily="34" charset="0"/>
            </a:rPr>
            <a:t> </a:t>
          </a:r>
          <a:r>
            <a:rPr lang="ru-RU" sz="1600" i="1" dirty="0" err="1">
              <a:effectLst>
                <a:outerShdw blurRad="38100" dist="38100" dir="2700000" algn="tl">
                  <a:srgbClr val="000000">
                    <a:alpha val="43137"/>
                  </a:srgbClr>
                </a:outerShdw>
              </a:effectLst>
              <a:latin typeface="Arial Nova Light" panose="020B0304020202020204" pitchFamily="34" charset="0"/>
            </a:rPr>
            <a:t>вирішувати</a:t>
          </a:r>
          <a:r>
            <a:rPr lang="ru-RU" sz="1600" i="1" dirty="0">
              <a:effectLst>
                <a:outerShdw blurRad="38100" dist="38100" dir="2700000" algn="tl">
                  <a:srgbClr val="000000">
                    <a:alpha val="43137"/>
                  </a:srgbClr>
                </a:outerShdw>
              </a:effectLst>
              <a:latin typeface="Arial Nova Light" panose="020B0304020202020204" pitchFamily="34" charset="0"/>
            </a:rPr>
            <a:t> </a:t>
          </a:r>
          <a:r>
            <a:rPr lang="ru-RU" sz="1600" i="1" dirty="0" err="1">
              <a:effectLst>
                <a:outerShdw blurRad="38100" dist="38100" dir="2700000" algn="tl">
                  <a:srgbClr val="000000">
                    <a:alpha val="43137"/>
                  </a:srgbClr>
                </a:outerShdw>
              </a:effectLst>
              <a:latin typeface="Arial Nova Light" panose="020B0304020202020204" pitchFamily="34" charset="0"/>
            </a:rPr>
            <a:t>спір</a:t>
          </a:r>
          <a:r>
            <a:rPr lang="ru-RU" sz="1600" i="1" dirty="0">
              <a:effectLst>
                <a:outerShdw blurRad="38100" dist="38100" dir="2700000" algn="tl">
                  <a:srgbClr val="000000">
                    <a:alpha val="43137"/>
                  </a:srgbClr>
                </a:outerShdw>
              </a:effectLst>
              <a:latin typeface="Arial Nova Light" panose="020B0304020202020204" pitchFamily="34" charset="0"/>
            </a:rPr>
            <a:t>. </a:t>
          </a:r>
          <a:r>
            <a:rPr lang="ru-RU" sz="1600" dirty="0" err="1">
              <a:effectLst>
                <a:outerShdw blurRad="38100" dist="38100" dir="2700000" algn="tl">
                  <a:srgbClr val="000000">
                    <a:alpha val="43137"/>
                  </a:srgbClr>
                </a:outerShdw>
              </a:effectLst>
              <a:latin typeface="Arial Nova Light" panose="020B0304020202020204" pitchFamily="34" charset="0"/>
            </a:rPr>
            <a:t>Водночас</a:t>
          </a:r>
          <a:r>
            <a:rPr lang="ru-RU" sz="1600" dirty="0">
              <a:effectLst>
                <a:outerShdw blurRad="38100" dist="38100" dir="2700000" algn="tl">
                  <a:srgbClr val="000000">
                    <a:alpha val="43137"/>
                  </a:srgbClr>
                </a:outerShdw>
              </a:effectLst>
              <a:latin typeface="Arial Nova Light" panose="020B0304020202020204" pitchFamily="34" charset="0"/>
            </a:rPr>
            <a:t>, </a:t>
          </a:r>
          <a:r>
            <a:rPr lang="ru-RU" sz="1600" dirty="0" err="1">
              <a:effectLst>
                <a:outerShdw blurRad="38100" dist="38100" dir="2700000" algn="tl">
                  <a:srgbClr val="000000">
                    <a:alpha val="43137"/>
                  </a:srgbClr>
                </a:outerShdw>
              </a:effectLst>
              <a:latin typeface="Arial Nova Light" panose="020B0304020202020204" pitchFamily="34" charset="0"/>
            </a:rPr>
            <a:t>якщо</a:t>
          </a:r>
          <a:r>
            <a:rPr lang="ru-RU" sz="1600" dirty="0">
              <a:effectLst>
                <a:outerShdw blurRad="38100" dist="38100" dir="2700000" algn="tl">
                  <a:srgbClr val="000000">
                    <a:alpha val="43137"/>
                  </a:srgbClr>
                </a:outerShdw>
              </a:effectLst>
              <a:latin typeface="Arial Nova Light" panose="020B0304020202020204" pitchFamily="34" charset="0"/>
            </a:rPr>
            <a:t> сторона </a:t>
          </a:r>
          <a:r>
            <a:rPr lang="ru-RU" sz="1600" dirty="0" err="1">
              <a:effectLst>
                <a:outerShdw blurRad="38100" dist="38100" dir="2700000" algn="tl">
                  <a:srgbClr val="000000">
                    <a:alpha val="43137"/>
                  </a:srgbClr>
                </a:outerShdw>
              </a:effectLst>
              <a:latin typeface="Arial Nova Light" panose="020B0304020202020204" pitchFamily="34" charset="0"/>
            </a:rPr>
            <a:t>арбітражної</a:t>
          </a:r>
          <a:r>
            <a:rPr lang="ru-RU" sz="1600" dirty="0">
              <a:effectLst>
                <a:outerShdw blurRad="38100" dist="38100" dir="2700000" algn="tl">
                  <a:srgbClr val="000000">
                    <a:alpha val="43137"/>
                  </a:srgbClr>
                </a:outerShdw>
              </a:effectLst>
              <a:latin typeface="Arial Nova Light" panose="020B0304020202020204" pitchFamily="34" charset="0"/>
            </a:rPr>
            <a:t> угоди, </a:t>
          </a:r>
          <a:r>
            <a:rPr lang="ru-RU" sz="1600" dirty="0" err="1">
              <a:effectLst>
                <a:outerShdw blurRad="38100" dist="38100" dir="2700000" algn="tl">
                  <a:srgbClr val="000000">
                    <a:alpha val="43137"/>
                  </a:srgbClr>
                </a:outerShdw>
              </a:effectLst>
              <a:latin typeface="Arial Nova Light" panose="020B0304020202020204" pitchFamily="34" charset="0"/>
            </a:rPr>
            <a:t>всупереч</a:t>
          </a:r>
          <a:r>
            <a:rPr lang="ru-RU" sz="1600" dirty="0">
              <a:effectLst>
                <a:outerShdw blurRad="38100" dist="38100" dir="2700000" algn="tl">
                  <a:srgbClr val="000000">
                    <a:alpha val="43137"/>
                  </a:srgbClr>
                </a:outerShdw>
              </a:effectLst>
              <a:latin typeface="Arial Nova Light" panose="020B0304020202020204" pitchFamily="34" charset="0"/>
            </a:rPr>
            <a:t> </a:t>
          </a:r>
          <a:r>
            <a:rPr lang="ru-RU" sz="1600" dirty="0" err="1">
              <a:effectLst>
                <a:outerShdw blurRad="38100" dist="38100" dir="2700000" algn="tl">
                  <a:srgbClr val="000000">
                    <a:alpha val="43137"/>
                  </a:srgbClr>
                </a:outerShdw>
              </a:effectLst>
              <a:latin typeface="Arial Nova Light" panose="020B0304020202020204" pitchFamily="34" charset="0"/>
            </a:rPr>
            <a:t>укладеній</a:t>
          </a:r>
          <a:r>
            <a:rPr lang="ru-RU" sz="1600" dirty="0">
              <a:effectLst>
                <a:outerShdw blurRad="38100" dist="38100" dir="2700000" algn="tl">
                  <a:srgbClr val="000000">
                    <a:alpha val="43137"/>
                  </a:srgbClr>
                </a:outerShdw>
              </a:effectLst>
              <a:latin typeface="Arial Nova Light" panose="020B0304020202020204" pitchFamily="34" charset="0"/>
            </a:rPr>
            <a:t> </a:t>
          </a:r>
          <a:r>
            <a:rPr lang="ru-RU" sz="1600" dirty="0" err="1">
              <a:effectLst>
                <a:outerShdw blurRad="38100" dist="38100" dir="2700000" algn="tl">
                  <a:srgbClr val="000000">
                    <a:alpha val="43137"/>
                  </a:srgbClr>
                </a:outerShdw>
              </a:effectLst>
              <a:latin typeface="Arial Nova Light" panose="020B0304020202020204" pitchFamily="34" charset="0"/>
            </a:rPr>
            <a:t>арбітражній</a:t>
          </a:r>
          <a:r>
            <a:rPr lang="ru-RU" sz="1600" dirty="0">
              <a:effectLst>
                <a:outerShdw blurRad="38100" dist="38100" dir="2700000" algn="tl">
                  <a:srgbClr val="000000">
                    <a:alpha val="43137"/>
                  </a:srgbClr>
                </a:outerShdw>
              </a:effectLst>
              <a:latin typeface="Arial Nova Light" panose="020B0304020202020204" pitchFamily="34" charset="0"/>
            </a:rPr>
            <a:t> </a:t>
          </a:r>
          <a:r>
            <a:rPr lang="ru-RU" sz="1600" dirty="0" err="1">
              <a:effectLst>
                <a:outerShdw blurRad="38100" dist="38100" dir="2700000" algn="tl">
                  <a:srgbClr val="000000">
                    <a:alpha val="43137"/>
                  </a:srgbClr>
                </a:outerShdw>
              </a:effectLst>
              <a:latin typeface="Arial Nova Light" panose="020B0304020202020204" pitchFamily="34" charset="0"/>
            </a:rPr>
            <a:t>угоді</a:t>
          </a:r>
          <a:r>
            <a:rPr lang="ru-RU" sz="1600" dirty="0">
              <a:effectLst>
                <a:outerShdw blurRad="38100" dist="38100" dir="2700000" algn="tl">
                  <a:srgbClr val="000000">
                    <a:alpha val="43137"/>
                  </a:srgbClr>
                </a:outerShdw>
              </a:effectLst>
              <a:latin typeface="Arial Nova Light" panose="020B0304020202020204" pitchFamily="34" charset="0"/>
            </a:rPr>
            <a:t>, все-таки </a:t>
          </a:r>
          <a:r>
            <a:rPr lang="ru-RU" sz="1600" dirty="0" err="1">
              <a:effectLst>
                <a:outerShdw blurRad="38100" dist="38100" dir="2700000" algn="tl">
                  <a:srgbClr val="000000">
                    <a:alpha val="43137"/>
                  </a:srgbClr>
                </a:outerShdw>
              </a:effectLst>
              <a:latin typeface="Arial Nova Light" panose="020B0304020202020204" pitchFamily="34" charset="0"/>
            </a:rPr>
            <a:t>звертається</a:t>
          </a:r>
          <a:r>
            <a:rPr lang="ru-RU" sz="1600" dirty="0">
              <a:effectLst>
                <a:outerShdw blurRad="38100" dist="38100" dir="2700000" algn="tl">
                  <a:srgbClr val="000000">
                    <a:alpha val="43137"/>
                  </a:srgbClr>
                </a:outerShdw>
              </a:effectLst>
              <a:latin typeface="Arial Nova Light" panose="020B0304020202020204" pitchFamily="34" charset="0"/>
            </a:rPr>
            <a:t> з </a:t>
          </a:r>
          <a:r>
            <a:rPr lang="ru-RU" sz="1600" dirty="0" err="1">
              <a:effectLst>
                <a:outerShdw blurRad="38100" dist="38100" dir="2700000" algn="tl">
                  <a:srgbClr val="000000">
                    <a:alpha val="43137"/>
                  </a:srgbClr>
                </a:outerShdw>
              </a:effectLst>
              <a:latin typeface="Arial Nova Light" panose="020B0304020202020204" pitchFamily="34" charset="0"/>
            </a:rPr>
            <a:t>позовом</a:t>
          </a:r>
          <a:r>
            <a:rPr lang="ru-RU" sz="1600" dirty="0">
              <a:effectLst>
                <a:outerShdw blurRad="38100" dist="38100" dir="2700000" algn="tl">
                  <a:srgbClr val="000000">
                    <a:alpha val="43137"/>
                  </a:srgbClr>
                </a:outerShdw>
              </a:effectLst>
              <a:latin typeface="Arial Nova Light" panose="020B0304020202020204" pitchFamily="34" charset="0"/>
            </a:rPr>
            <a:t> до державного суду, то </a:t>
          </a:r>
          <a:r>
            <a:rPr lang="ru-RU" sz="1600" dirty="0" err="1">
              <a:effectLst>
                <a:outerShdw blurRad="38100" dist="38100" dir="2700000" algn="tl">
                  <a:srgbClr val="000000">
                    <a:alpha val="43137"/>
                  </a:srgbClr>
                </a:outerShdw>
              </a:effectLst>
              <a:latin typeface="Arial Nova Light" panose="020B0304020202020204" pitchFamily="34" charset="0"/>
            </a:rPr>
            <a:t>останній</a:t>
          </a:r>
          <a:r>
            <a:rPr lang="ru-RU" sz="1600" dirty="0">
              <a:effectLst>
                <a:outerShdw blurRad="38100" dist="38100" dir="2700000" algn="tl">
                  <a:srgbClr val="000000">
                    <a:alpha val="43137"/>
                  </a:srgbClr>
                </a:outerShdw>
              </a:effectLst>
              <a:latin typeface="Arial Nova Light" panose="020B0304020202020204" pitchFamily="34" charset="0"/>
            </a:rPr>
            <a:t> з </a:t>
          </a:r>
          <a:r>
            <a:rPr lang="ru-RU" sz="1600" dirty="0" err="1">
              <a:effectLst>
                <a:outerShdw blurRad="38100" dist="38100" dir="2700000" algn="tl">
                  <a:srgbClr val="000000">
                    <a:alpha val="43137"/>
                  </a:srgbClr>
                </a:outerShdw>
              </a:effectLst>
              <a:latin typeface="Arial Nova Light" panose="020B0304020202020204" pitchFamily="34" charset="0"/>
            </a:rPr>
            <a:t>власної</a:t>
          </a:r>
          <a:r>
            <a:rPr lang="ru-RU" sz="1600" dirty="0">
              <a:effectLst>
                <a:outerShdw blurRad="38100" dist="38100" dir="2700000" algn="tl">
                  <a:srgbClr val="000000">
                    <a:alpha val="43137"/>
                  </a:srgbClr>
                </a:outerShdw>
              </a:effectLst>
              <a:latin typeface="Arial Nova Light" panose="020B0304020202020204" pitchFamily="34" charset="0"/>
            </a:rPr>
            <a:t> </a:t>
          </a:r>
          <a:r>
            <a:rPr lang="ru-RU" sz="1600" dirty="0" err="1">
              <a:effectLst>
                <a:outerShdw blurRad="38100" dist="38100" dir="2700000" algn="tl">
                  <a:srgbClr val="000000">
                    <a:alpha val="43137"/>
                  </a:srgbClr>
                </a:outerShdw>
              </a:effectLst>
              <a:latin typeface="Arial Nova Light" panose="020B0304020202020204" pitchFamily="34" charset="0"/>
            </a:rPr>
            <a:t>ініціативи</a:t>
          </a:r>
          <a:r>
            <a:rPr lang="ru-RU" sz="1600" dirty="0">
              <a:effectLst>
                <a:outerShdw blurRad="38100" dist="38100" dir="2700000" algn="tl">
                  <a:srgbClr val="000000">
                    <a:alpha val="43137"/>
                  </a:srgbClr>
                </a:outerShdw>
              </a:effectLst>
              <a:latin typeface="Arial Nova Light" panose="020B0304020202020204" pitchFamily="34" charset="0"/>
            </a:rPr>
            <a:t> </a:t>
          </a:r>
          <a:r>
            <a:rPr lang="ru-RU" sz="1600" dirty="0" err="1">
              <a:effectLst>
                <a:outerShdw blurRad="38100" dist="38100" dir="2700000" algn="tl">
                  <a:srgbClr val="000000">
                    <a:alpha val="43137"/>
                  </a:srgbClr>
                </a:outerShdw>
              </a:effectLst>
              <a:latin typeface="Arial Nova Light" panose="020B0304020202020204" pitchFamily="34" charset="0"/>
            </a:rPr>
            <a:t>або</a:t>
          </a:r>
          <a:r>
            <a:rPr lang="ru-RU" sz="1600" dirty="0">
              <a:effectLst>
                <a:outerShdw blurRad="38100" dist="38100" dir="2700000" algn="tl">
                  <a:srgbClr val="000000">
                    <a:alpha val="43137"/>
                  </a:srgbClr>
                </a:outerShdw>
              </a:effectLst>
              <a:latin typeface="Arial Nova Light" panose="020B0304020202020204" pitchFamily="34" charset="0"/>
            </a:rPr>
            <a:t> за </a:t>
          </a:r>
          <a:r>
            <a:rPr lang="ru-RU" sz="1600" dirty="0" err="1">
              <a:effectLst>
                <a:outerShdw blurRad="38100" dist="38100" dir="2700000" algn="tl">
                  <a:srgbClr val="000000">
                    <a:alpha val="43137"/>
                  </a:srgbClr>
                </a:outerShdw>
              </a:effectLst>
              <a:latin typeface="Arial Nova Light" panose="020B0304020202020204" pitchFamily="34" charset="0"/>
            </a:rPr>
            <a:t>заявою</a:t>
          </a:r>
          <a:r>
            <a:rPr lang="ru-RU" sz="1600" dirty="0">
              <a:effectLst>
                <a:outerShdw blurRad="38100" dist="38100" dir="2700000" algn="tl">
                  <a:srgbClr val="000000">
                    <a:alpha val="43137"/>
                  </a:srgbClr>
                </a:outerShdw>
              </a:effectLst>
              <a:latin typeface="Arial Nova Light" panose="020B0304020202020204" pitchFamily="34" charset="0"/>
            </a:rPr>
            <a:t> </a:t>
          </a:r>
          <a:r>
            <a:rPr lang="ru-RU" sz="1600" dirty="0" err="1">
              <a:effectLst>
                <a:outerShdw blurRad="38100" dist="38100" dir="2700000" algn="tl">
                  <a:srgbClr val="000000">
                    <a:alpha val="43137"/>
                  </a:srgbClr>
                </a:outerShdw>
              </a:effectLst>
              <a:latin typeface="Arial Nova Light" panose="020B0304020202020204" pitchFamily="34" charset="0"/>
            </a:rPr>
            <a:t>сторони</a:t>
          </a:r>
          <a:r>
            <a:rPr lang="ru-RU" sz="1600" dirty="0">
              <a:effectLst>
                <a:outerShdw blurRad="38100" dist="38100" dir="2700000" algn="tl">
                  <a:srgbClr val="000000">
                    <a:alpha val="43137"/>
                  </a:srgbClr>
                </a:outerShdw>
              </a:effectLst>
              <a:latin typeface="Arial Nova Light" panose="020B0304020202020204" pitchFamily="34" charset="0"/>
            </a:rPr>
            <a:t> спору повинен </a:t>
          </a:r>
          <a:r>
            <a:rPr lang="ru-RU" sz="1600" dirty="0" err="1">
              <a:effectLst>
                <a:outerShdw blurRad="38100" dist="38100" dir="2700000" algn="tl">
                  <a:srgbClr val="000000">
                    <a:alpha val="43137"/>
                  </a:srgbClr>
                </a:outerShdw>
              </a:effectLst>
              <a:latin typeface="Arial Nova Light" panose="020B0304020202020204" pitchFamily="34" charset="0"/>
            </a:rPr>
            <a:t>визнати</a:t>
          </a:r>
          <a:r>
            <a:rPr lang="ru-RU" sz="1600" dirty="0">
              <a:effectLst>
                <a:outerShdw blurRad="38100" dist="38100" dir="2700000" algn="tl">
                  <a:srgbClr val="000000">
                    <a:alpha val="43137"/>
                  </a:srgbClr>
                </a:outerShdw>
              </a:effectLst>
              <a:latin typeface="Arial Nova Light" panose="020B0304020202020204" pitchFamily="34" charset="0"/>
            </a:rPr>
            <a:t> себе </a:t>
          </a:r>
          <a:r>
            <a:rPr lang="ru-RU" sz="1600" dirty="0" err="1">
              <a:effectLst>
                <a:outerShdw blurRad="38100" dist="38100" dir="2700000" algn="tl">
                  <a:srgbClr val="000000">
                    <a:alpha val="43137"/>
                  </a:srgbClr>
                </a:outerShdw>
              </a:effectLst>
              <a:latin typeface="Arial Nova Light" panose="020B0304020202020204" pitchFamily="34" charset="0"/>
            </a:rPr>
            <a:t>некомпетентним</a:t>
          </a:r>
          <a:r>
            <a:rPr lang="ru-RU" sz="1600" dirty="0">
              <a:effectLst>
                <a:outerShdw blurRad="38100" dist="38100" dir="2700000" algn="tl">
                  <a:srgbClr val="000000">
                    <a:alpha val="43137"/>
                  </a:srgbClr>
                </a:outerShdw>
              </a:effectLst>
              <a:latin typeface="Arial Nova Light" panose="020B0304020202020204" pitchFamily="34" charset="0"/>
            </a:rPr>
            <a:t> </a:t>
          </a:r>
          <a:r>
            <a:rPr lang="ru-RU" sz="1600" dirty="0" err="1">
              <a:effectLst>
                <a:outerShdw blurRad="38100" dist="38100" dir="2700000" algn="tl">
                  <a:srgbClr val="000000">
                    <a:alpha val="43137"/>
                  </a:srgbClr>
                </a:outerShdw>
              </a:effectLst>
              <a:latin typeface="Arial Nova Light" panose="020B0304020202020204" pitchFamily="34" charset="0"/>
            </a:rPr>
            <a:t>розглядати</a:t>
          </a:r>
          <a:r>
            <a:rPr lang="ru-RU" sz="1600" dirty="0">
              <a:effectLst>
                <a:outerShdw blurRad="38100" dist="38100" dir="2700000" algn="tl">
                  <a:srgbClr val="000000">
                    <a:alpha val="43137"/>
                  </a:srgbClr>
                </a:outerShdw>
              </a:effectLst>
              <a:latin typeface="Arial Nova Light" panose="020B0304020202020204" pitchFamily="34" charset="0"/>
            </a:rPr>
            <a:t> </a:t>
          </a:r>
          <a:r>
            <a:rPr lang="ru-RU" sz="1600" dirty="0" err="1">
              <a:effectLst>
                <a:outerShdw blurRad="38100" dist="38100" dir="2700000" algn="tl">
                  <a:srgbClr val="000000">
                    <a:alpha val="43137"/>
                  </a:srgbClr>
                </a:outerShdw>
              </a:effectLst>
              <a:latin typeface="Arial Nova Light" panose="020B0304020202020204" pitchFamily="34" charset="0"/>
            </a:rPr>
            <a:t>таку</a:t>
          </a:r>
          <a:r>
            <a:rPr lang="ru-RU" sz="1600" dirty="0">
              <a:effectLst>
                <a:outerShdw blurRad="38100" dist="38100" dir="2700000" algn="tl">
                  <a:srgbClr val="000000">
                    <a:alpha val="43137"/>
                  </a:srgbClr>
                </a:outerShdw>
              </a:effectLst>
              <a:latin typeface="Arial Nova Light" panose="020B0304020202020204" pitchFamily="34" charset="0"/>
            </a:rPr>
            <a:t> справу (ст. 8  Закону </a:t>
          </a:r>
          <a:r>
            <a:rPr lang="ru-RU" sz="1600" dirty="0" err="1">
              <a:effectLst>
                <a:outerShdw blurRad="38100" dist="38100" dir="2700000" algn="tl">
                  <a:srgbClr val="000000">
                    <a:alpha val="43137"/>
                  </a:srgbClr>
                </a:outerShdw>
              </a:effectLst>
              <a:latin typeface="Arial Nova Light" panose="020B0304020202020204" pitchFamily="34" charset="0"/>
            </a:rPr>
            <a:t>України</a:t>
          </a:r>
          <a:r>
            <a:rPr lang="ru-RU" sz="1600" dirty="0">
              <a:effectLst>
                <a:outerShdw blurRad="38100" dist="38100" dir="2700000" algn="tl">
                  <a:srgbClr val="000000">
                    <a:alpha val="43137"/>
                  </a:srgbClr>
                </a:outerShdw>
              </a:effectLst>
              <a:latin typeface="Arial Nova Light" panose="020B0304020202020204" pitchFamily="34" charset="0"/>
            </a:rPr>
            <a:t> «Про </a:t>
          </a:r>
          <a:r>
            <a:rPr lang="ru-RU" sz="1600" dirty="0" err="1">
              <a:effectLst>
                <a:outerShdw blurRad="38100" dist="38100" dir="2700000" algn="tl">
                  <a:srgbClr val="000000">
                    <a:alpha val="43137"/>
                  </a:srgbClr>
                </a:outerShdw>
              </a:effectLst>
              <a:latin typeface="Arial Nova Light" panose="020B0304020202020204" pitchFamily="34" charset="0"/>
            </a:rPr>
            <a:t>міжнародний</a:t>
          </a:r>
          <a:r>
            <a:rPr lang="ru-RU" sz="1600" dirty="0">
              <a:effectLst>
                <a:outerShdw blurRad="38100" dist="38100" dir="2700000" algn="tl">
                  <a:srgbClr val="000000">
                    <a:alpha val="43137"/>
                  </a:srgbClr>
                </a:outerShdw>
              </a:effectLst>
              <a:latin typeface="Arial Nova Light" panose="020B0304020202020204" pitchFamily="34" charset="0"/>
            </a:rPr>
            <a:t> </a:t>
          </a:r>
          <a:r>
            <a:rPr lang="ru-RU" sz="1600" dirty="0" err="1">
              <a:effectLst>
                <a:outerShdw blurRad="38100" dist="38100" dir="2700000" algn="tl">
                  <a:srgbClr val="000000">
                    <a:alpha val="43137"/>
                  </a:srgbClr>
                </a:outerShdw>
              </a:effectLst>
              <a:latin typeface="Arial Nova Light" panose="020B0304020202020204" pitchFamily="34" charset="0"/>
            </a:rPr>
            <a:t>комерційний</a:t>
          </a:r>
          <a:r>
            <a:rPr lang="ru-RU" sz="1600" dirty="0">
              <a:effectLst>
                <a:outerShdw blurRad="38100" dist="38100" dir="2700000" algn="tl">
                  <a:srgbClr val="000000">
                    <a:alpha val="43137"/>
                  </a:srgbClr>
                </a:outerShdw>
              </a:effectLst>
              <a:latin typeface="Arial Nova Light" panose="020B0304020202020204" pitchFamily="34" charset="0"/>
            </a:rPr>
            <a:t> </a:t>
          </a:r>
          <a:r>
            <a:rPr lang="ru-RU" sz="1600" dirty="0" err="1">
              <a:effectLst>
                <a:outerShdw blurRad="38100" dist="38100" dir="2700000" algn="tl">
                  <a:srgbClr val="000000">
                    <a:alpha val="43137"/>
                  </a:srgbClr>
                </a:outerShdw>
              </a:effectLst>
              <a:latin typeface="Arial Nova Light" panose="020B0304020202020204" pitchFamily="34" charset="0"/>
            </a:rPr>
            <a:t>арбітраж</a:t>
          </a:r>
          <a:r>
            <a:rPr lang="ru-RU" sz="1600" dirty="0">
              <a:effectLst>
                <a:outerShdw blurRad="38100" dist="38100" dir="2700000" algn="tl">
                  <a:srgbClr val="000000">
                    <a:alpha val="43137"/>
                  </a:srgbClr>
                </a:outerShdw>
              </a:effectLst>
              <a:latin typeface="Arial Nova Light" panose="020B0304020202020204" pitchFamily="34" charset="0"/>
            </a:rPr>
            <a:t>»).</a:t>
          </a:r>
          <a:endParaRPr lang="en-US" sz="1600" dirty="0">
            <a:effectLst>
              <a:outerShdw blurRad="38100" dist="38100" dir="2700000" algn="tl">
                <a:srgbClr val="000000">
                  <a:alpha val="43137"/>
                </a:srgbClr>
              </a:outerShdw>
            </a:effectLst>
            <a:latin typeface="Arial Nova Light" panose="020B0304020202020204" pitchFamily="34" charset="0"/>
          </a:endParaRPr>
        </a:p>
      </dgm:t>
    </dgm:pt>
    <dgm:pt modelId="{70B6B83B-92B8-475E-B254-DBF83356C2CE}" type="parTrans" cxnId="{FA7D6FF8-5E58-4AAF-94F0-E3770C235641}">
      <dgm:prSet/>
      <dgm:spPr/>
      <dgm:t>
        <a:bodyPr/>
        <a:lstStyle/>
        <a:p>
          <a:endParaRPr lang="en-US" sz="1600">
            <a:effectLst>
              <a:outerShdw blurRad="38100" dist="38100" dir="2700000" algn="tl">
                <a:srgbClr val="000000">
                  <a:alpha val="43137"/>
                </a:srgbClr>
              </a:outerShdw>
            </a:effectLst>
            <a:latin typeface="Arial Nova Light" panose="020B0304020202020204" pitchFamily="34" charset="0"/>
          </a:endParaRPr>
        </a:p>
      </dgm:t>
    </dgm:pt>
    <dgm:pt modelId="{3E8E3F1F-FAEB-4E4A-B166-718EF091DBC9}" type="sibTrans" cxnId="{FA7D6FF8-5E58-4AAF-94F0-E3770C235641}">
      <dgm:prSet/>
      <dgm:spPr/>
      <dgm:t>
        <a:bodyPr/>
        <a:lstStyle/>
        <a:p>
          <a:endParaRPr lang="en-US" sz="1600">
            <a:effectLst>
              <a:outerShdw blurRad="38100" dist="38100" dir="2700000" algn="tl">
                <a:srgbClr val="000000">
                  <a:alpha val="43137"/>
                </a:srgbClr>
              </a:outerShdw>
            </a:effectLst>
            <a:latin typeface="Arial Nova Light" panose="020B0304020202020204" pitchFamily="34" charset="0"/>
          </a:endParaRPr>
        </a:p>
      </dgm:t>
    </dgm:pt>
    <dgm:pt modelId="{75991E0A-B592-418C-93B8-563AEDAC740D}">
      <dgm:prSet custT="1"/>
      <dgm:spPr/>
      <dgm:t>
        <a:bodyPr/>
        <a:lstStyle/>
        <a:p>
          <a:r>
            <a:rPr lang="ru-RU" sz="1600" dirty="0" err="1">
              <a:effectLst>
                <a:outerShdw blurRad="38100" dist="38100" dir="2700000" algn="tl">
                  <a:srgbClr val="000000">
                    <a:alpha val="43137"/>
                  </a:srgbClr>
                </a:outerShdw>
              </a:effectLst>
              <a:latin typeface="Arial Nova Light" panose="020B0304020202020204" pitchFamily="34" charset="0"/>
            </a:rPr>
            <a:t>Слід</a:t>
          </a:r>
          <a:r>
            <a:rPr lang="ru-RU" sz="1600" dirty="0">
              <a:effectLst>
                <a:outerShdw blurRad="38100" dist="38100" dir="2700000" algn="tl">
                  <a:srgbClr val="000000">
                    <a:alpha val="43137"/>
                  </a:srgbClr>
                </a:outerShdw>
              </a:effectLst>
              <a:latin typeface="Arial Nova Light" panose="020B0304020202020204" pitchFamily="34" charset="0"/>
            </a:rPr>
            <a:t> </a:t>
          </a:r>
          <a:r>
            <a:rPr lang="ru-RU" sz="1600" dirty="0" err="1">
              <a:effectLst>
                <a:outerShdw blurRad="38100" dist="38100" dir="2700000" algn="tl">
                  <a:srgbClr val="000000">
                    <a:alpha val="43137"/>
                  </a:srgbClr>
                </a:outerShdw>
              </a:effectLst>
              <a:latin typeface="Arial Nova Light" panose="020B0304020202020204" pitchFamily="34" charset="0"/>
            </a:rPr>
            <a:t>ознайомитися</a:t>
          </a:r>
          <a:r>
            <a:rPr lang="ru-RU" sz="1600" dirty="0">
              <a:effectLst>
                <a:outerShdw blurRad="38100" dist="38100" dir="2700000" algn="tl">
                  <a:srgbClr val="000000">
                    <a:alpha val="43137"/>
                  </a:srgbClr>
                </a:outerShdw>
              </a:effectLst>
              <a:latin typeface="Arial Nova Light" panose="020B0304020202020204" pitchFamily="34" charset="0"/>
            </a:rPr>
            <a:t> </a:t>
          </a:r>
          <a:r>
            <a:rPr lang="ru-RU" sz="1600" dirty="0" err="1">
              <a:effectLst>
                <a:outerShdw blurRad="38100" dist="38100" dir="2700000" algn="tl">
                  <a:srgbClr val="000000">
                    <a:alpha val="43137"/>
                  </a:srgbClr>
                </a:outerShdw>
              </a:effectLst>
              <a:latin typeface="Arial Nova Light" panose="020B0304020202020204" pitchFamily="34" charset="0"/>
            </a:rPr>
            <a:t>із</a:t>
          </a:r>
          <a:r>
            <a:rPr lang="ru-RU" sz="1600" dirty="0">
              <a:effectLst>
                <a:outerShdw blurRad="38100" dist="38100" dir="2700000" algn="tl">
                  <a:srgbClr val="000000">
                    <a:alpha val="43137"/>
                  </a:srgbClr>
                </a:outerShdw>
              </a:effectLst>
              <a:latin typeface="Arial Nova Light" panose="020B0304020202020204" pitchFamily="34" charset="0"/>
            </a:rPr>
            <a:t>  </a:t>
          </a:r>
          <a:r>
            <a:rPr lang="ru-RU" sz="1600" b="1" dirty="0">
              <a:solidFill>
                <a:schemeClr val="tx1"/>
              </a:solidFill>
              <a:effectLst>
                <a:outerShdw blurRad="38100" dist="38100" dir="2700000" algn="tl">
                  <a:srgbClr val="000000">
                    <a:alpha val="43137"/>
                  </a:srgbClr>
                </a:outerShdw>
              </a:effectLst>
              <a:latin typeface="Arial Nova Light" panose="020B0304020202020204" pitchFamily="34" charset="0"/>
            </a:rPr>
            <a:t>ст. 5-6 Закону </a:t>
          </a:r>
          <a:r>
            <a:rPr lang="ru-RU" sz="1600" b="1" dirty="0" err="1">
              <a:solidFill>
                <a:schemeClr val="tx1"/>
              </a:solidFill>
              <a:effectLst>
                <a:outerShdw blurRad="38100" dist="38100" dir="2700000" algn="tl">
                  <a:srgbClr val="000000">
                    <a:alpha val="43137"/>
                  </a:srgbClr>
                </a:outerShdw>
              </a:effectLst>
              <a:latin typeface="Arial Nova Light" panose="020B0304020202020204" pitchFamily="34" charset="0"/>
            </a:rPr>
            <a:t>України</a:t>
          </a:r>
          <a:r>
            <a:rPr lang="ru-RU" sz="1600" b="1" dirty="0">
              <a:solidFill>
                <a:schemeClr val="tx1"/>
              </a:solidFill>
              <a:effectLst>
                <a:outerShdw blurRad="38100" dist="38100" dir="2700000" algn="tl">
                  <a:srgbClr val="000000">
                    <a:alpha val="43137"/>
                  </a:srgbClr>
                </a:outerShdw>
              </a:effectLst>
              <a:latin typeface="Arial Nova Light" panose="020B0304020202020204" pitchFamily="34" charset="0"/>
            </a:rPr>
            <a:t> «Про </a:t>
          </a:r>
          <a:r>
            <a:rPr lang="ru-RU" sz="1600" b="1" dirty="0" err="1">
              <a:solidFill>
                <a:schemeClr val="tx1"/>
              </a:solidFill>
              <a:effectLst>
                <a:outerShdw blurRad="38100" dist="38100" dir="2700000" algn="tl">
                  <a:srgbClr val="000000">
                    <a:alpha val="43137"/>
                  </a:srgbClr>
                </a:outerShdw>
              </a:effectLst>
              <a:latin typeface="Arial Nova Light" panose="020B0304020202020204" pitchFamily="34" charset="0"/>
            </a:rPr>
            <a:t>третейські</a:t>
          </a:r>
          <a:r>
            <a:rPr lang="ru-RU" sz="1600" b="1" dirty="0">
              <a:solidFill>
                <a:schemeClr val="tx1"/>
              </a:solidFill>
              <a:effectLst>
                <a:outerShdw blurRad="38100" dist="38100" dir="2700000" algn="tl">
                  <a:srgbClr val="000000">
                    <a:alpha val="43137"/>
                  </a:srgbClr>
                </a:outerShdw>
              </a:effectLst>
              <a:latin typeface="Arial Nova Light" panose="020B0304020202020204" pitchFamily="34" charset="0"/>
            </a:rPr>
            <a:t> суди» </a:t>
          </a:r>
          <a:r>
            <a:rPr lang="ru-RU" sz="1600" b="1" dirty="0" err="1">
              <a:solidFill>
                <a:schemeClr val="tx1"/>
              </a:solidFill>
              <a:effectLst>
                <a:outerShdw blurRad="38100" dist="38100" dir="2700000" algn="tl">
                  <a:srgbClr val="000000">
                    <a:alpha val="43137"/>
                  </a:srgbClr>
                </a:outerShdw>
              </a:effectLst>
              <a:latin typeface="Arial Nova Light" panose="020B0304020202020204" pitchFamily="34" charset="0"/>
            </a:rPr>
            <a:t>від</a:t>
          </a:r>
          <a:r>
            <a:rPr lang="ru-RU" sz="1600" b="1" dirty="0">
              <a:solidFill>
                <a:schemeClr val="tx1"/>
              </a:solidFill>
              <a:effectLst>
                <a:outerShdw blurRad="38100" dist="38100" dir="2700000" algn="tl">
                  <a:srgbClr val="000000">
                    <a:alpha val="43137"/>
                  </a:srgbClr>
                </a:outerShdw>
              </a:effectLst>
              <a:latin typeface="Arial Nova Light" panose="020B0304020202020204" pitchFamily="34" charset="0"/>
            </a:rPr>
            <a:t> 11.05. 2004 р.  та  ст. 1 Закону </a:t>
          </a:r>
          <a:r>
            <a:rPr lang="ru-RU" sz="1600" b="1" dirty="0" err="1">
              <a:solidFill>
                <a:schemeClr val="tx1"/>
              </a:solidFill>
              <a:effectLst>
                <a:outerShdw blurRad="38100" dist="38100" dir="2700000" algn="tl">
                  <a:srgbClr val="000000">
                    <a:alpha val="43137"/>
                  </a:srgbClr>
                </a:outerShdw>
              </a:effectLst>
              <a:latin typeface="Arial Nova Light" panose="020B0304020202020204" pitchFamily="34" charset="0"/>
            </a:rPr>
            <a:t>України</a:t>
          </a:r>
          <a:r>
            <a:rPr lang="ru-RU" sz="1600" b="1" dirty="0">
              <a:solidFill>
                <a:schemeClr val="tx1"/>
              </a:solidFill>
              <a:effectLst>
                <a:outerShdw blurRad="38100" dist="38100" dir="2700000" algn="tl">
                  <a:srgbClr val="000000">
                    <a:alpha val="43137"/>
                  </a:srgbClr>
                </a:outerShdw>
              </a:effectLst>
              <a:latin typeface="Arial Nova Light" panose="020B0304020202020204" pitchFamily="34" charset="0"/>
            </a:rPr>
            <a:t> «Про </a:t>
          </a:r>
          <a:r>
            <a:rPr lang="ru-RU" sz="1600" b="1" dirty="0" err="1">
              <a:solidFill>
                <a:schemeClr val="tx1"/>
              </a:solidFill>
              <a:effectLst>
                <a:outerShdw blurRad="38100" dist="38100" dir="2700000" algn="tl">
                  <a:srgbClr val="000000">
                    <a:alpha val="43137"/>
                  </a:srgbClr>
                </a:outerShdw>
              </a:effectLst>
              <a:latin typeface="Arial Nova Light" panose="020B0304020202020204" pitchFamily="34" charset="0"/>
            </a:rPr>
            <a:t>міжнародний</a:t>
          </a:r>
          <a:r>
            <a:rPr lang="ru-RU" sz="1600" b="1" dirty="0">
              <a:solidFill>
                <a:schemeClr val="tx1"/>
              </a:solidFill>
              <a:effectLst>
                <a:outerShdw blurRad="38100" dist="38100" dir="2700000" algn="tl">
                  <a:srgbClr val="000000">
                    <a:alpha val="43137"/>
                  </a:srgbClr>
                </a:outerShdw>
              </a:effectLst>
              <a:latin typeface="Arial Nova Light" panose="020B0304020202020204" pitchFamily="34" charset="0"/>
            </a:rPr>
            <a:t> </a:t>
          </a:r>
          <a:r>
            <a:rPr lang="ru-RU" sz="1600" b="1" dirty="0" err="1">
              <a:solidFill>
                <a:schemeClr val="tx1"/>
              </a:solidFill>
              <a:effectLst>
                <a:outerShdw blurRad="38100" dist="38100" dir="2700000" algn="tl">
                  <a:srgbClr val="000000">
                    <a:alpha val="43137"/>
                  </a:srgbClr>
                </a:outerShdw>
              </a:effectLst>
              <a:latin typeface="Arial Nova Light" panose="020B0304020202020204" pitchFamily="34" charset="0"/>
            </a:rPr>
            <a:t>комерційний</a:t>
          </a:r>
          <a:r>
            <a:rPr lang="ru-RU" sz="1600" b="1" dirty="0">
              <a:solidFill>
                <a:schemeClr val="tx1"/>
              </a:solidFill>
              <a:effectLst>
                <a:outerShdw blurRad="38100" dist="38100" dir="2700000" algn="tl">
                  <a:srgbClr val="000000">
                    <a:alpha val="43137"/>
                  </a:srgbClr>
                </a:outerShdw>
              </a:effectLst>
              <a:latin typeface="Arial Nova Light" panose="020B0304020202020204" pitchFamily="34" charset="0"/>
            </a:rPr>
            <a:t> </a:t>
          </a:r>
          <a:r>
            <a:rPr lang="ru-RU" sz="1600" b="1" dirty="0" err="1">
              <a:solidFill>
                <a:schemeClr val="tx1"/>
              </a:solidFill>
              <a:effectLst>
                <a:outerShdw blurRad="38100" dist="38100" dir="2700000" algn="tl">
                  <a:srgbClr val="000000">
                    <a:alpha val="43137"/>
                  </a:srgbClr>
                </a:outerShdw>
              </a:effectLst>
              <a:latin typeface="Arial Nova Light" panose="020B0304020202020204" pitchFamily="34" charset="0"/>
            </a:rPr>
            <a:t>арбітраж</a:t>
          </a:r>
          <a:r>
            <a:rPr lang="ru-RU" sz="1600" b="1" dirty="0">
              <a:solidFill>
                <a:schemeClr val="tx1"/>
              </a:solidFill>
              <a:effectLst>
                <a:outerShdw blurRad="38100" dist="38100" dir="2700000" algn="tl">
                  <a:srgbClr val="000000">
                    <a:alpha val="43137"/>
                  </a:srgbClr>
                </a:outerShdw>
              </a:effectLst>
              <a:latin typeface="Arial Nova Light" panose="020B0304020202020204" pitchFamily="34" charset="0"/>
            </a:rPr>
            <a:t>» </a:t>
          </a:r>
          <a:r>
            <a:rPr lang="ru-RU" sz="1600" b="1" dirty="0" err="1">
              <a:solidFill>
                <a:schemeClr val="tx1"/>
              </a:solidFill>
              <a:effectLst>
                <a:outerShdw blurRad="38100" dist="38100" dir="2700000" algn="tl">
                  <a:srgbClr val="000000">
                    <a:alpha val="43137"/>
                  </a:srgbClr>
                </a:outerShdw>
              </a:effectLst>
              <a:latin typeface="Arial Nova Light" panose="020B0304020202020204" pitchFamily="34" charset="0"/>
            </a:rPr>
            <a:t>від</a:t>
          </a:r>
          <a:r>
            <a:rPr lang="ru-RU" sz="1600" b="1" dirty="0">
              <a:solidFill>
                <a:schemeClr val="tx1"/>
              </a:solidFill>
              <a:effectLst>
                <a:outerShdw blurRad="38100" dist="38100" dir="2700000" algn="tl">
                  <a:srgbClr val="000000">
                    <a:alpha val="43137"/>
                  </a:srgbClr>
                </a:outerShdw>
              </a:effectLst>
              <a:latin typeface="Arial Nova Light" panose="020B0304020202020204" pitchFamily="34" charset="0"/>
            </a:rPr>
            <a:t> 24.02. 1994 р</a:t>
          </a:r>
          <a:r>
            <a:rPr lang="ru-RU" sz="1600" dirty="0">
              <a:effectLst>
                <a:outerShdw blurRad="38100" dist="38100" dir="2700000" algn="tl">
                  <a:srgbClr val="000000">
                    <a:alpha val="43137"/>
                  </a:srgbClr>
                </a:outerShdw>
              </a:effectLst>
              <a:latin typeface="Arial Nova Light" panose="020B0304020202020204" pitchFamily="34" charset="0"/>
            </a:rPr>
            <a:t>. у </a:t>
          </a:r>
          <a:r>
            <a:rPr lang="ru-RU" sz="1600" dirty="0" err="1">
              <a:effectLst>
                <a:outerShdw blurRad="38100" dist="38100" dir="2700000" algn="tl">
                  <a:srgbClr val="000000">
                    <a:alpha val="43137"/>
                  </a:srgbClr>
                </a:outerShdw>
              </a:effectLst>
              <a:latin typeface="Arial Nova Light" panose="020B0304020202020204" pitchFamily="34" charset="0"/>
            </a:rPr>
            <a:t>частині</a:t>
          </a:r>
          <a:r>
            <a:rPr lang="ru-RU" sz="1600" dirty="0">
              <a:effectLst>
                <a:outerShdw blurRad="38100" dist="38100" dir="2700000" algn="tl">
                  <a:srgbClr val="000000">
                    <a:alpha val="43137"/>
                  </a:srgbClr>
                </a:outerShdw>
              </a:effectLst>
              <a:latin typeface="Arial Nova Light" panose="020B0304020202020204" pitchFamily="34" charset="0"/>
            </a:rPr>
            <a:t>, яка </a:t>
          </a:r>
          <a:r>
            <a:rPr lang="ru-RU" sz="1600" dirty="0" err="1">
              <a:effectLst>
                <a:outerShdw blurRad="38100" dist="38100" dir="2700000" algn="tl">
                  <a:srgbClr val="000000">
                    <a:alpha val="43137"/>
                  </a:srgbClr>
                </a:outerShdw>
              </a:effectLst>
              <a:latin typeface="Arial Nova Light" panose="020B0304020202020204" pitchFamily="34" charset="0"/>
            </a:rPr>
            <a:t>встановлює</a:t>
          </a:r>
          <a:r>
            <a:rPr lang="ru-RU" sz="1600" dirty="0">
              <a:effectLst>
                <a:outerShdw blurRad="38100" dist="38100" dir="2700000" algn="tl">
                  <a:srgbClr val="000000">
                    <a:alpha val="43137"/>
                  </a:srgbClr>
                </a:outerShdw>
              </a:effectLst>
              <a:latin typeface="Arial Nova Light" panose="020B0304020202020204" pitchFamily="34" charset="0"/>
            </a:rPr>
            <a:t>  </a:t>
          </a:r>
          <a:r>
            <a:rPr lang="ru-RU" sz="1600" dirty="0" err="1">
              <a:effectLst>
                <a:outerShdw blurRad="38100" dist="38100" dir="2700000" algn="tl">
                  <a:srgbClr val="000000">
                    <a:alpha val="43137"/>
                  </a:srgbClr>
                </a:outerShdw>
              </a:effectLst>
              <a:latin typeface="Arial Nova Light" panose="020B0304020202020204" pitchFamily="34" charset="0"/>
            </a:rPr>
            <a:t>юрисдикцію</a:t>
          </a:r>
          <a:r>
            <a:rPr lang="ru-RU" sz="1600" dirty="0">
              <a:effectLst>
                <a:outerShdw blurRad="38100" dist="38100" dir="2700000" algn="tl">
                  <a:srgbClr val="000000">
                    <a:alpha val="43137"/>
                  </a:srgbClr>
                </a:outerShdw>
              </a:effectLst>
              <a:latin typeface="Arial Nova Light" panose="020B0304020202020204" pitchFamily="34" charset="0"/>
            </a:rPr>
            <a:t> </a:t>
          </a:r>
          <a:r>
            <a:rPr lang="ru-RU" sz="1600" dirty="0" err="1">
              <a:effectLst>
                <a:outerShdw blurRad="38100" dist="38100" dir="2700000" algn="tl">
                  <a:srgbClr val="000000">
                    <a:alpha val="43137"/>
                  </a:srgbClr>
                </a:outerShdw>
              </a:effectLst>
              <a:latin typeface="Arial Nova Light" panose="020B0304020202020204" pitchFamily="34" charset="0"/>
            </a:rPr>
            <a:t>третейських</a:t>
          </a:r>
          <a:r>
            <a:rPr lang="ru-RU" sz="1600" dirty="0">
              <a:effectLst>
                <a:outerShdw blurRad="38100" dist="38100" dir="2700000" algn="tl">
                  <a:srgbClr val="000000">
                    <a:alpha val="43137"/>
                  </a:srgbClr>
                </a:outerShdw>
              </a:effectLst>
              <a:latin typeface="Arial Nova Light" panose="020B0304020202020204" pitchFamily="34" charset="0"/>
            </a:rPr>
            <a:t> </a:t>
          </a:r>
          <a:r>
            <a:rPr lang="ru-RU" sz="1600" dirty="0" err="1">
              <a:effectLst>
                <a:outerShdw blurRad="38100" dist="38100" dir="2700000" algn="tl">
                  <a:srgbClr val="000000">
                    <a:alpha val="43137"/>
                  </a:srgbClr>
                </a:outerShdw>
              </a:effectLst>
              <a:latin typeface="Arial Nova Light" panose="020B0304020202020204" pitchFamily="34" charset="0"/>
            </a:rPr>
            <a:t>судів</a:t>
          </a:r>
          <a:r>
            <a:rPr lang="ru-RU" sz="1600" dirty="0">
              <a:effectLst>
                <a:outerShdw blurRad="38100" dist="38100" dir="2700000" algn="tl">
                  <a:srgbClr val="000000">
                    <a:alpha val="43137"/>
                  </a:srgbClr>
                </a:outerShdw>
              </a:effectLst>
              <a:latin typeface="Arial Nova Light" panose="020B0304020202020204" pitchFamily="34" charset="0"/>
            </a:rPr>
            <a:t> та </a:t>
          </a:r>
          <a:r>
            <a:rPr lang="ru-RU" sz="1600" dirty="0" err="1">
              <a:effectLst>
                <a:outerShdw blurRad="38100" dist="38100" dir="2700000" algn="tl">
                  <a:srgbClr val="000000">
                    <a:alpha val="43137"/>
                  </a:srgbClr>
                </a:outerShdw>
              </a:effectLst>
              <a:latin typeface="Arial Nova Light" panose="020B0304020202020204" pitchFamily="34" charset="0"/>
            </a:rPr>
            <a:t>міжнародного</a:t>
          </a:r>
          <a:r>
            <a:rPr lang="ru-RU" sz="1600" dirty="0">
              <a:effectLst>
                <a:outerShdw blurRad="38100" dist="38100" dir="2700000" algn="tl">
                  <a:srgbClr val="000000">
                    <a:alpha val="43137"/>
                  </a:srgbClr>
                </a:outerShdw>
              </a:effectLst>
              <a:latin typeface="Arial Nova Light" panose="020B0304020202020204" pitchFamily="34" charset="0"/>
            </a:rPr>
            <a:t> </a:t>
          </a:r>
          <a:r>
            <a:rPr lang="ru-RU" sz="1600" dirty="0" err="1">
              <a:effectLst>
                <a:outerShdw blurRad="38100" dist="38100" dir="2700000" algn="tl">
                  <a:srgbClr val="000000">
                    <a:alpha val="43137"/>
                  </a:srgbClr>
                </a:outerShdw>
              </a:effectLst>
              <a:latin typeface="Arial Nova Light" panose="020B0304020202020204" pitchFamily="34" charset="0"/>
            </a:rPr>
            <a:t>комерційного</a:t>
          </a:r>
          <a:r>
            <a:rPr lang="ru-RU" sz="1600" dirty="0">
              <a:effectLst>
                <a:outerShdw blurRad="38100" dist="38100" dir="2700000" algn="tl">
                  <a:srgbClr val="000000">
                    <a:alpha val="43137"/>
                  </a:srgbClr>
                </a:outerShdw>
              </a:effectLst>
              <a:latin typeface="Arial Nova Light" panose="020B0304020202020204" pitchFamily="34" charset="0"/>
            </a:rPr>
            <a:t> </a:t>
          </a:r>
          <a:r>
            <a:rPr lang="ru-RU" sz="1600" dirty="0" err="1">
              <a:effectLst>
                <a:outerShdw blurRad="38100" dist="38100" dir="2700000" algn="tl">
                  <a:srgbClr val="000000">
                    <a:alpha val="43137"/>
                  </a:srgbClr>
                </a:outerShdw>
              </a:effectLst>
              <a:latin typeface="Arial Nova Light" panose="020B0304020202020204" pitchFamily="34" charset="0"/>
            </a:rPr>
            <a:t>арбітражу</a:t>
          </a:r>
          <a:r>
            <a:rPr lang="ru-RU" sz="1600" dirty="0">
              <a:effectLst>
                <a:outerShdw blurRad="38100" dist="38100" dir="2700000" algn="tl">
                  <a:srgbClr val="000000">
                    <a:alpha val="43137"/>
                  </a:srgbClr>
                </a:outerShdw>
              </a:effectLst>
              <a:latin typeface="Arial Nova Light" panose="020B0304020202020204" pitchFamily="34" charset="0"/>
            </a:rPr>
            <a:t>. </a:t>
          </a:r>
          <a:endParaRPr lang="en-US" sz="1600" dirty="0">
            <a:effectLst>
              <a:outerShdw blurRad="38100" dist="38100" dir="2700000" algn="tl">
                <a:srgbClr val="000000">
                  <a:alpha val="43137"/>
                </a:srgbClr>
              </a:outerShdw>
            </a:effectLst>
            <a:latin typeface="Arial Nova Light" panose="020B0304020202020204" pitchFamily="34" charset="0"/>
          </a:endParaRPr>
        </a:p>
      </dgm:t>
    </dgm:pt>
    <dgm:pt modelId="{0A75A948-119E-4BAD-A9C2-2A3A39549AE9}" type="parTrans" cxnId="{9AC2E39D-575C-4FC1-9FE2-6E4115E8D91E}">
      <dgm:prSet/>
      <dgm:spPr/>
      <dgm:t>
        <a:bodyPr/>
        <a:lstStyle/>
        <a:p>
          <a:endParaRPr lang="en-US" sz="1600">
            <a:effectLst>
              <a:outerShdw blurRad="38100" dist="38100" dir="2700000" algn="tl">
                <a:srgbClr val="000000">
                  <a:alpha val="43137"/>
                </a:srgbClr>
              </a:outerShdw>
            </a:effectLst>
            <a:latin typeface="Arial Nova Light" panose="020B0304020202020204" pitchFamily="34" charset="0"/>
          </a:endParaRPr>
        </a:p>
      </dgm:t>
    </dgm:pt>
    <dgm:pt modelId="{4F219237-7BBA-457A-AEF3-5DE1B125BD67}" type="sibTrans" cxnId="{9AC2E39D-575C-4FC1-9FE2-6E4115E8D91E}">
      <dgm:prSet/>
      <dgm:spPr/>
      <dgm:t>
        <a:bodyPr/>
        <a:lstStyle/>
        <a:p>
          <a:endParaRPr lang="en-US" sz="1600">
            <a:effectLst>
              <a:outerShdw blurRad="38100" dist="38100" dir="2700000" algn="tl">
                <a:srgbClr val="000000">
                  <a:alpha val="43137"/>
                </a:srgbClr>
              </a:outerShdw>
            </a:effectLst>
            <a:latin typeface="Arial Nova Light" panose="020B0304020202020204" pitchFamily="34" charset="0"/>
          </a:endParaRPr>
        </a:p>
      </dgm:t>
    </dgm:pt>
    <dgm:pt modelId="{DDADCF43-A6CC-4AA4-A922-7F754F7D9880}" type="pres">
      <dgm:prSet presAssocID="{BAFA6326-0E03-46E2-9C5D-6B84C0BE6DF0}" presName="linear" presStyleCnt="0">
        <dgm:presLayoutVars>
          <dgm:animLvl val="lvl"/>
          <dgm:resizeHandles val="exact"/>
        </dgm:presLayoutVars>
      </dgm:prSet>
      <dgm:spPr/>
    </dgm:pt>
    <dgm:pt modelId="{CF35A900-49B9-420B-9087-B080B44FC2AA}" type="pres">
      <dgm:prSet presAssocID="{7F297AE3-E879-4F72-BB2D-54F8F994F814}" presName="parentText" presStyleLbl="node1" presStyleIdx="0" presStyleCnt="3">
        <dgm:presLayoutVars>
          <dgm:chMax val="0"/>
          <dgm:bulletEnabled val="1"/>
        </dgm:presLayoutVars>
      </dgm:prSet>
      <dgm:spPr/>
    </dgm:pt>
    <dgm:pt modelId="{C1A205B5-C45D-4A60-9B39-5DF4BE0D0A27}" type="pres">
      <dgm:prSet presAssocID="{064A272C-F5F6-4B52-997A-DE88A7C63DF1}" presName="spacer" presStyleCnt="0"/>
      <dgm:spPr/>
    </dgm:pt>
    <dgm:pt modelId="{1557EC30-CA63-4C19-8F74-8E695ADA620F}" type="pres">
      <dgm:prSet presAssocID="{CFA8E562-CEFB-49D5-A425-1B857BD976F3}" presName="parentText" presStyleLbl="node1" presStyleIdx="1" presStyleCnt="3">
        <dgm:presLayoutVars>
          <dgm:chMax val="0"/>
          <dgm:bulletEnabled val="1"/>
        </dgm:presLayoutVars>
      </dgm:prSet>
      <dgm:spPr/>
    </dgm:pt>
    <dgm:pt modelId="{E39F864B-AE3E-41F2-BA3F-83BC025F1224}" type="pres">
      <dgm:prSet presAssocID="{3E8E3F1F-FAEB-4E4A-B166-718EF091DBC9}" presName="spacer" presStyleCnt="0"/>
      <dgm:spPr/>
    </dgm:pt>
    <dgm:pt modelId="{EEBD54F3-4665-488B-89BD-5A23723C12E3}" type="pres">
      <dgm:prSet presAssocID="{75991E0A-B592-418C-93B8-563AEDAC740D}" presName="parentText" presStyleLbl="node1" presStyleIdx="2" presStyleCnt="3">
        <dgm:presLayoutVars>
          <dgm:chMax val="0"/>
          <dgm:bulletEnabled val="1"/>
        </dgm:presLayoutVars>
      </dgm:prSet>
      <dgm:spPr/>
    </dgm:pt>
  </dgm:ptLst>
  <dgm:cxnLst>
    <dgm:cxn modelId="{7AB45025-9B7D-413E-A5EB-75ACE4A68120}" type="presOf" srcId="{BAFA6326-0E03-46E2-9C5D-6B84C0BE6DF0}" destId="{DDADCF43-A6CC-4AA4-A922-7F754F7D9880}" srcOrd="0" destOrd="0" presId="urn:microsoft.com/office/officeart/2005/8/layout/vList2"/>
    <dgm:cxn modelId="{7102616A-AB4E-4988-9B8A-B0A127BF5A8D}" type="presOf" srcId="{CFA8E562-CEFB-49D5-A425-1B857BD976F3}" destId="{1557EC30-CA63-4C19-8F74-8E695ADA620F}" srcOrd="0" destOrd="0" presId="urn:microsoft.com/office/officeart/2005/8/layout/vList2"/>
    <dgm:cxn modelId="{9AC2E39D-575C-4FC1-9FE2-6E4115E8D91E}" srcId="{BAFA6326-0E03-46E2-9C5D-6B84C0BE6DF0}" destId="{75991E0A-B592-418C-93B8-563AEDAC740D}" srcOrd="2" destOrd="0" parTransId="{0A75A948-119E-4BAD-A9C2-2A3A39549AE9}" sibTransId="{4F219237-7BBA-457A-AEF3-5DE1B125BD67}"/>
    <dgm:cxn modelId="{559DB0D4-B382-46A5-A277-A1F464D0DE00}" type="presOf" srcId="{75991E0A-B592-418C-93B8-563AEDAC740D}" destId="{EEBD54F3-4665-488B-89BD-5A23723C12E3}" srcOrd="0" destOrd="0" presId="urn:microsoft.com/office/officeart/2005/8/layout/vList2"/>
    <dgm:cxn modelId="{3EAEE6DA-5B68-4F1E-815B-B2DCBB00E9C7}" srcId="{BAFA6326-0E03-46E2-9C5D-6B84C0BE6DF0}" destId="{7F297AE3-E879-4F72-BB2D-54F8F994F814}" srcOrd="0" destOrd="0" parTransId="{505ACB67-987D-4BC4-8B1F-AA6A1086D88D}" sibTransId="{064A272C-F5F6-4B52-997A-DE88A7C63DF1}"/>
    <dgm:cxn modelId="{FA7D6FF8-5E58-4AAF-94F0-E3770C235641}" srcId="{BAFA6326-0E03-46E2-9C5D-6B84C0BE6DF0}" destId="{CFA8E562-CEFB-49D5-A425-1B857BD976F3}" srcOrd="1" destOrd="0" parTransId="{70B6B83B-92B8-475E-B254-DBF83356C2CE}" sibTransId="{3E8E3F1F-FAEB-4E4A-B166-718EF091DBC9}"/>
    <dgm:cxn modelId="{B4307CFE-E19C-46D7-8D44-4A017E4FEDF9}" type="presOf" srcId="{7F297AE3-E879-4F72-BB2D-54F8F994F814}" destId="{CF35A900-49B9-420B-9087-B080B44FC2AA}" srcOrd="0" destOrd="0" presId="urn:microsoft.com/office/officeart/2005/8/layout/vList2"/>
    <dgm:cxn modelId="{987EC66E-8821-4E39-AF28-13D0503C9F35}" type="presParOf" srcId="{DDADCF43-A6CC-4AA4-A922-7F754F7D9880}" destId="{CF35A900-49B9-420B-9087-B080B44FC2AA}" srcOrd="0" destOrd="0" presId="urn:microsoft.com/office/officeart/2005/8/layout/vList2"/>
    <dgm:cxn modelId="{D0053F82-BC6E-4EA8-94AF-4377F08AF5C8}" type="presParOf" srcId="{DDADCF43-A6CC-4AA4-A922-7F754F7D9880}" destId="{C1A205B5-C45D-4A60-9B39-5DF4BE0D0A27}" srcOrd="1" destOrd="0" presId="urn:microsoft.com/office/officeart/2005/8/layout/vList2"/>
    <dgm:cxn modelId="{6FFEE688-CDE3-4336-B782-05A8D463F818}" type="presParOf" srcId="{DDADCF43-A6CC-4AA4-A922-7F754F7D9880}" destId="{1557EC30-CA63-4C19-8F74-8E695ADA620F}" srcOrd="2" destOrd="0" presId="urn:microsoft.com/office/officeart/2005/8/layout/vList2"/>
    <dgm:cxn modelId="{0F5644EF-F2B1-4E2B-8BF3-91A84F6C474B}" type="presParOf" srcId="{DDADCF43-A6CC-4AA4-A922-7F754F7D9880}" destId="{E39F864B-AE3E-41F2-BA3F-83BC025F1224}" srcOrd="3" destOrd="0" presId="urn:microsoft.com/office/officeart/2005/8/layout/vList2"/>
    <dgm:cxn modelId="{B8AC3620-9617-4D50-B18B-60E7C661912B}" type="presParOf" srcId="{DDADCF43-A6CC-4AA4-A922-7F754F7D9880}" destId="{EEBD54F3-4665-488B-89BD-5A23723C12E3}"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1B29F75-997F-43C2-8C52-1D624B68CAF2}" type="doc">
      <dgm:prSet loTypeId="urn:microsoft.com/office/officeart/2008/layout/LinedList" loCatId="list" qsTypeId="urn:microsoft.com/office/officeart/2005/8/quickstyle/simple1" qsCatId="simple" csTypeId="urn:microsoft.com/office/officeart/2005/8/colors/accent4_2" csCatId="accent4"/>
      <dgm:spPr/>
      <dgm:t>
        <a:bodyPr/>
        <a:lstStyle/>
        <a:p>
          <a:endParaRPr lang="en-US"/>
        </a:p>
      </dgm:t>
    </dgm:pt>
    <dgm:pt modelId="{D33F989A-69E6-4407-A96F-7DD9EBEC96DA}">
      <dgm:prSet/>
      <dgm:spPr/>
      <dgm:t>
        <a:bodyPr/>
        <a:lstStyle/>
        <a:p>
          <a:r>
            <a:rPr lang="uk-UA">
              <a:latin typeface="Bookman Old Style" panose="02050604050505020204" pitchFamily="18" charset="0"/>
            </a:rPr>
            <a:t>Діяльність господарських судів будується за </a:t>
          </a:r>
          <a:r>
            <a:rPr lang="uk-UA" i="1" u="sng">
              <a:latin typeface="Bookman Old Style" panose="02050604050505020204" pitchFamily="18" charset="0"/>
            </a:rPr>
            <a:t>принципами спеціалізації, інстанційності та територіальності. </a:t>
          </a:r>
          <a:endParaRPr lang="en-US">
            <a:latin typeface="Bookman Old Style" panose="02050604050505020204" pitchFamily="18" charset="0"/>
          </a:endParaRPr>
        </a:p>
      </dgm:t>
    </dgm:pt>
    <dgm:pt modelId="{F041602E-7B99-443E-89E1-D5C4CB7C9ADD}" type="parTrans" cxnId="{CE241DB4-293A-4751-A4AB-637081FE5B1A}">
      <dgm:prSet/>
      <dgm:spPr/>
      <dgm:t>
        <a:bodyPr/>
        <a:lstStyle/>
        <a:p>
          <a:endParaRPr lang="en-US">
            <a:latin typeface="Bookman Old Style" panose="02050604050505020204" pitchFamily="18" charset="0"/>
          </a:endParaRPr>
        </a:p>
      </dgm:t>
    </dgm:pt>
    <dgm:pt modelId="{165E751E-2E31-46B7-9412-76BCB3F8E07D}" type="sibTrans" cxnId="{CE241DB4-293A-4751-A4AB-637081FE5B1A}">
      <dgm:prSet/>
      <dgm:spPr/>
      <dgm:t>
        <a:bodyPr/>
        <a:lstStyle/>
        <a:p>
          <a:endParaRPr lang="en-US">
            <a:latin typeface="Bookman Old Style" panose="02050604050505020204" pitchFamily="18" charset="0"/>
          </a:endParaRPr>
        </a:p>
      </dgm:t>
    </dgm:pt>
    <dgm:pt modelId="{9AE7DC62-F140-498C-A0A6-0F8963AE5949}">
      <dgm:prSet/>
      <dgm:spPr/>
      <dgm:t>
        <a:bodyPr/>
        <a:lstStyle/>
        <a:p>
          <a:r>
            <a:rPr lang="uk-UA" dirty="0">
              <a:latin typeface="Bookman Old Style" panose="02050604050505020204" pitchFamily="18" charset="0"/>
            </a:rPr>
            <a:t>Відповідно до норм </a:t>
          </a:r>
          <a:r>
            <a:rPr lang="uk-UA" b="1" i="1" dirty="0">
              <a:latin typeface="Bookman Old Style" panose="02050604050505020204" pitchFamily="18" charset="0"/>
            </a:rPr>
            <a:t>Закону України «Про судоустрій і статус суддів»</a:t>
          </a:r>
          <a:r>
            <a:rPr lang="uk-UA" dirty="0">
              <a:latin typeface="Bookman Old Style" panose="02050604050505020204" pitchFamily="18" charset="0"/>
            </a:rPr>
            <a:t> від 16.06. 2016 р. систему судоустрою складають: </a:t>
          </a:r>
          <a:endParaRPr lang="en-US" dirty="0">
            <a:latin typeface="Bookman Old Style" panose="02050604050505020204" pitchFamily="18" charset="0"/>
          </a:endParaRPr>
        </a:p>
      </dgm:t>
    </dgm:pt>
    <dgm:pt modelId="{37ED584F-4449-4BDB-A272-B2E8A9DE463E}" type="parTrans" cxnId="{D9A92A7D-2914-4A6C-9228-19C16E703CA2}">
      <dgm:prSet/>
      <dgm:spPr/>
      <dgm:t>
        <a:bodyPr/>
        <a:lstStyle/>
        <a:p>
          <a:endParaRPr lang="en-US">
            <a:latin typeface="Bookman Old Style" panose="02050604050505020204" pitchFamily="18" charset="0"/>
          </a:endParaRPr>
        </a:p>
      </dgm:t>
    </dgm:pt>
    <dgm:pt modelId="{896B708B-78ED-4197-B990-138962EF6A5E}" type="sibTrans" cxnId="{D9A92A7D-2914-4A6C-9228-19C16E703CA2}">
      <dgm:prSet/>
      <dgm:spPr/>
      <dgm:t>
        <a:bodyPr/>
        <a:lstStyle/>
        <a:p>
          <a:endParaRPr lang="en-US">
            <a:latin typeface="Bookman Old Style" panose="02050604050505020204" pitchFamily="18" charset="0"/>
          </a:endParaRPr>
        </a:p>
      </dgm:t>
    </dgm:pt>
    <dgm:pt modelId="{049C0BED-4017-48A2-8B8A-FB02E361C348}">
      <dgm:prSet/>
      <dgm:spPr/>
      <dgm:t>
        <a:bodyPr/>
        <a:lstStyle/>
        <a:p>
          <a:r>
            <a:rPr lang="uk-UA">
              <a:latin typeface="Bookman Old Style" panose="02050604050505020204" pitchFamily="18" charset="0"/>
            </a:rPr>
            <a:t>1) місцеві суди; </a:t>
          </a:r>
          <a:endParaRPr lang="en-US">
            <a:latin typeface="Bookman Old Style" panose="02050604050505020204" pitchFamily="18" charset="0"/>
          </a:endParaRPr>
        </a:p>
      </dgm:t>
    </dgm:pt>
    <dgm:pt modelId="{BDA1BD15-8AA3-4937-B8BA-42C720255C9B}" type="parTrans" cxnId="{0E4B19FB-3C86-4963-8F8B-924138ABA496}">
      <dgm:prSet/>
      <dgm:spPr/>
      <dgm:t>
        <a:bodyPr/>
        <a:lstStyle/>
        <a:p>
          <a:endParaRPr lang="en-US">
            <a:latin typeface="Bookman Old Style" panose="02050604050505020204" pitchFamily="18" charset="0"/>
          </a:endParaRPr>
        </a:p>
      </dgm:t>
    </dgm:pt>
    <dgm:pt modelId="{A67436AF-0D1A-4A72-A9F1-3E7BC62D4C4C}" type="sibTrans" cxnId="{0E4B19FB-3C86-4963-8F8B-924138ABA496}">
      <dgm:prSet/>
      <dgm:spPr/>
      <dgm:t>
        <a:bodyPr/>
        <a:lstStyle/>
        <a:p>
          <a:endParaRPr lang="en-US">
            <a:latin typeface="Bookman Old Style" panose="02050604050505020204" pitchFamily="18" charset="0"/>
          </a:endParaRPr>
        </a:p>
      </dgm:t>
    </dgm:pt>
    <dgm:pt modelId="{1342A70E-D538-4EF4-971D-2B80B67B8F64}">
      <dgm:prSet/>
      <dgm:spPr/>
      <dgm:t>
        <a:bodyPr/>
        <a:lstStyle/>
        <a:p>
          <a:r>
            <a:rPr lang="uk-UA">
              <a:latin typeface="Bookman Old Style" panose="02050604050505020204" pitchFamily="18" charset="0"/>
            </a:rPr>
            <a:t>2) апеляційні суди; </a:t>
          </a:r>
          <a:endParaRPr lang="en-US">
            <a:latin typeface="Bookman Old Style" panose="02050604050505020204" pitchFamily="18" charset="0"/>
          </a:endParaRPr>
        </a:p>
      </dgm:t>
    </dgm:pt>
    <dgm:pt modelId="{E8528188-A94E-4E16-B98A-C41574317144}" type="parTrans" cxnId="{D69747AE-5C2D-4590-A55C-03B3F60E7D50}">
      <dgm:prSet/>
      <dgm:spPr/>
      <dgm:t>
        <a:bodyPr/>
        <a:lstStyle/>
        <a:p>
          <a:endParaRPr lang="en-US">
            <a:latin typeface="Bookman Old Style" panose="02050604050505020204" pitchFamily="18" charset="0"/>
          </a:endParaRPr>
        </a:p>
      </dgm:t>
    </dgm:pt>
    <dgm:pt modelId="{49A8FCE9-15D1-4D88-B68A-9D0EAFA824A2}" type="sibTrans" cxnId="{D69747AE-5C2D-4590-A55C-03B3F60E7D50}">
      <dgm:prSet/>
      <dgm:spPr/>
      <dgm:t>
        <a:bodyPr/>
        <a:lstStyle/>
        <a:p>
          <a:endParaRPr lang="en-US">
            <a:latin typeface="Bookman Old Style" panose="02050604050505020204" pitchFamily="18" charset="0"/>
          </a:endParaRPr>
        </a:p>
      </dgm:t>
    </dgm:pt>
    <dgm:pt modelId="{90A3371F-62EA-4A64-A135-9FD8451C0BAE}">
      <dgm:prSet/>
      <dgm:spPr/>
      <dgm:t>
        <a:bodyPr/>
        <a:lstStyle/>
        <a:p>
          <a:r>
            <a:rPr lang="uk-UA">
              <a:latin typeface="Bookman Old Style" panose="02050604050505020204" pitchFamily="18" charset="0"/>
            </a:rPr>
            <a:t>3) Верховний Суд. </a:t>
          </a:r>
          <a:endParaRPr lang="en-US">
            <a:latin typeface="Bookman Old Style" panose="02050604050505020204" pitchFamily="18" charset="0"/>
          </a:endParaRPr>
        </a:p>
      </dgm:t>
    </dgm:pt>
    <dgm:pt modelId="{65919ECE-0FA7-4199-86E3-ECF97AC23DF9}" type="parTrans" cxnId="{3ED9E087-2779-4734-AC0A-A4127799DC6B}">
      <dgm:prSet/>
      <dgm:spPr/>
      <dgm:t>
        <a:bodyPr/>
        <a:lstStyle/>
        <a:p>
          <a:endParaRPr lang="en-US">
            <a:latin typeface="Bookman Old Style" panose="02050604050505020204" pitchFamily="18" charset="0"/>
          </a:endParaRPr>
        </a:p>
      </dgm:t>
    </dgm:pt>
    <dgm:pt modelId="{7F764654-D3ED-409D-8473-BA488A41D645}" type="sibTrans" cxnId="{3ED9E087-2779-4734-AC0A-A4127799DC6B}">
      <dgm:prSet/>
      <dgm:spPr/>
      <dgm:t>
        <a:bodyPr/>
        <a:lstStyle/>
        <a:p>
          <a:endParaRPr lang="en-US">
            <a:latin typeface="Bookman Old Style" panose="02050604050505020204" pitchFamily="18" charset="0"/>
          </a:endParaRPr>
        </a:p>
      </dgm:t>
    </dgm:pt>
    <dgm:pt modelId="{A91823D3-6D18-40DF-91BB-1E2E5BB9643F}">
      <dgm:prSet/>
      <dgm:spPr/>
      <dgm:t>
        <a:bodyPr/>
        <a:lstStyle/>
        <a:p>
          <a:r>
            <a:rPr lang="uk-UA">
              <a:latin typeface="Bookman Old Style" panose="02050604050505020204" pitchFamily="18" charset="0"/>
            </a:rPr>
            <a:t>Для розгляду окремих категорій справ відповідно до цього Закону в системі судоустрою діють вищі спеціалізовані суди.</a:t>
          </a:r>
          <a:endParaRPr lang="en-US">
            <a:latin typeface="Bookman Old Style" panose="02050604050505020204" pitchFamily="18" charset="0"/>
          </a:endParaRPr>
        </a:p>
      </dgm:t>
    </dgm:pt>
    <dgm:pt modelId="{EB726EDE-35E7-4558-9663-C92DA46054C2}" type="parTrans" cxnId="{06D028B3-277F-4988-9D76-AF7834E4B5E8}">
      <dgm:prSet/>
      <dgm:spPr/>
      <dgm:t>
        <a:bodyPr/>
        <a:lstStyle/>
        <a:p>
          <a:endParaRPr lang="en-US">
            <a:latin typeface="Bookman Old Style" panose="02050604050505020204" pitchFamily="18" charset="0"/>
          </a:endParaRPr>
        </a:p>
      </dgm:t>
    </dgm:pt>
    <dgm:pt modelId="{53E8B9DC-40D8-4DB0-A97F-F7CAA2520682}" type="sibTrans" cxnId="{06D028B3-277F-4988-9D76-AF7834E4B5E8}">
      <dgm:prSet/>
      <dgm:spPr/>
      <dgm:t>
        <a:bodyPr/>
        <a:lstStyle/>
        <a:p>
          <a:endParaRPr lang="en-US">
            <a:latin typeface="Bookman Old Style" panose="02050604050505020204" pitchFamily="18" charset="0"/>
          </a:endParaRPr>
        </a:p>
      </dgm:t>
    </dgm:pt>
    <dgm:pt modelId="{AE244D04-674D-4900-B1E5-724475CC5379}">
      <dgm:prSet/>
      <dgm:spPr/>
      <dgm:t>
        <a:bodyPr/>
        <a:lstStyle/>
        <a:p>
          <a:r>
            <a:rPr lang="uk-UA" b="1">
              <a:latin typeface="Bookman Old Style" panose="02050604050505020204" pitchFamily="18" charset="0"/>
            </a:rPr>
            <a:t>Місцеві господарські суди</a:t>
          </a:r>
          <a:r>
            <a:rPr lang="uk-UA">
              <a:latin typeface="Bookman Old Style" panose="02050604050505020204" pitchFamily="18" charset="0"/>
            </a:rPr>
            <a:t>.  Місцевими господарськими судами є </a:t>
          </a:r>
          <a:r>
            <a:rPr lang="uk-UA" b="1">
              <a:latin typeface="Bookman Old Style" panose="02050604050505020204" pitchFamily="18" charset="0"/>
            </a:rPr>
            <a:t>окружні господарські суди,</a:t>
          </a:r>
          <a:r>
            <a:rPr lang="uk-UA">
              <a:latin typeface="Bookman Old Style" panose="02050604050505020204" pitchFamily="18" charset="0"/>
            </a:rPr>
            <a:t> які розглядають справи, що виникають із господарських правовідносин, а також інші справи, віднесені законом до їх юрисдикції. </a:t>
          </a:r>
          <a:endParaRPr lang="en-US">
            <a:latin typeface="Bookman Old Style" panose="02050604050505020204" pitchFamily="18" charset="0"/>
          </a:endParaRPr>
        </a:p>
      </dgm:t>
    </dgm:pt>
    <dgm:pt modelId="{5D5E8B81-09D5-4DF6-A67D-E1EFEE99240D}" type="parTrans" cxnId="{4A2BD0A6-BFDC-40C6-8B4A-E55520E82619}">
      <dgm:prSet/>
      <dgm:spPr/>
      <dgm:t>
        <a:bodyPr/>
        <a:lstStyle/>
        <a:p>
          <a:endParaRPr lang="en-US">
            <a:latin typeface="Bookman Old Style" panose="02050604050505020204" pitchFamily="18" charset="0"/>
          </a:endParaRPr>
        </a:p>
      </dgm:t>
    </dgm:pt>
    <dgm:pt modelId="{8C03D7C9-556F-4B26-AFA5-F5DB9A73BFB9}" type="sibTrans" cxnId="{4A2BD0A6-BFDC-40C6-8B4A-E55520E82619}">
      <dgm:prSet/>
      <dgm:spPr/>
      <dgm:t>
        <a:bodyPr/>
        <a:lstStyle/>
        <a:p>
          <a:endParaRPr lang="en-US">
            <a:latin typeface="Bookman Old Style" panose="02050604050505020204" pitchFamily="18" charset="0"/>
          </a:endParaRPr>
        </a:p>
      </dgm:t>
    </dgm:pt>
    <dgm:pt modelId="{4C5C6F18-853E-421D-95A0-FBB8C8705584}">
      <dgm:prSet/>
      <dgm:spPr/>
      <dgm:t>
        <a:bodyPr/>
        <a:lstStyle/>
        <a:p>
          <a:r>
            <a:rPr lang="uk-UA">
              <a:latin typeface="Bookman Old Style" panose="02050604050505020204" pitchFamily="18" charset="0"/>
            </a:rPr>
            <a:t>Місцевий суд є судом </a:t>
          </a:r>
          <a:r>
            <a:rPr lang="uk-UA" b="1">
              <a:latin typeface="Bookman Old Style" panose="02050604050505020204" pitchFamily="18" charset="0"/>
            </a:rPr>
            <a:t>першої інстанції</a:t>
          </a:r>
          <a:r>
            <a:rPr lang="uk-UA">
              <a:latin typeface="Bookman Old Style" panose="02050604050505020204" pitchFamily="18" charset="0"/>
            </a:rPr>
            <a:t> і здійснює правосуддя у порядку, встановленому процесуальним законом.</a:t>
          </a:r>
          <a:endParaRPr lang="en-US">
            <a:latin typeface="Bookman Old Style" panose="02050604050505020204" pitchFamily="18" charset="0"/>
          </a:endParaRPr>
        </a:p>
      </dgm:t>
    </dgm:pt>
    <dgm:pt modelId="{F28D14B0-C20A-479B-8F62-7EA71A83E62B}" type="parTrans" cxnId="{151C7ABA-92AF-48E2-93D6-17D7D645AF31}">
      <dgm:prSet/>
      <dgm:spPr/>
      <dgm:t>
        <a:bodyPr/>
        <a:lstStyle/>
        <a:p>
          <a:endParaRPr lang="en-US">
            <a:latin typeface="Bookman Old Style" panose="02050604050505020204" pitchFamily="18" charset="0"/>
          </a:endParaRPr>
        </a:p>
      </dgm:t>
    </dgm:pt>
    <dgm:pt modelId="{5D42E582-2976-4E2F-B038-A46A880718D0}" type="sibTrans" cxnId="{151C7ABA-92AF-48E2-93D6-17D7D645AF31}">
      <dgm:prSet/>
      <dgm:spPr/>
      <dgm:t>
        <a:bodyPr/>
        <a:lstStyle/>
        <a:p>
          <a:endParaRPr lang="en-US">
            <a:latin typeface="Bookman Old Style" panose="02050604050505020204" pitchFamily="18" charset="0"/>
          </a:endParaRPr>
        </a:p>
      </dgm:t>
    </dgm:pt>
    <dgm:pt modelId="{37E17B77-7621-4D29-9657-AEA83A0574B8}" type="pres">
      <dgm:prSet presAssocID="{B1B29F75-997F-43C2-8C52-1D624B68CAF2}" presName="vert0" presStyleCnt="0">
        <dgm:presLayoutVars>
          <dgm:dir/>
          <dgm:animOne val="branch"/>
          <dgm:animLvl val="lvl"/>
        </dgm:presLayoutVars>
      </dgm:prSet>
      <dgm:spPr/>
    </dgm:pt>
    <dgm:pt modelId="{BE185D24-A8A6-4293-B0FD-E8CBE057D845}" type="pres">
      <dgm:prSet presAssocID="{D33F989A-69E6-4407-A96F-7DD9EBEC96DA}" presName="thickLine" presStyleLbl="alignNode1" presStyleIdx="0" presStyleCnt="8"/>
      <dgm:spPr/>
    </dgm:pt>
    <dgm:pt modelId="{4FD3425F-D34D-4279-9E88-FC05AE31FEE3}" type="pres">
      <dgm:prSet presAssocID="{D33F989A-69E6-4407-A96F-7DD9EBEC96DA}" presName="horz1" presStyleCnt="0"/>
      <dgm:spPr/>
    </dgm:pt>
    <dgm:pt modelId="{4DA43947-2DE0-4E72-9AB2-03F00A85AB33}" type="pres">
      <dgm:prSet presAssocID="{D33F989A-69E6-4407-A96F-7DD9EBEC96DA}" presName="tx1" presStyleLbl="revTx" presStyleIdx="0" presStyleCnt="8"/>
      <dgm:spPr/>
    </dgm:pt>
    <dgm:pt modelId="{CB83DC03-B542-4F64-92D8-85954ABB02C3}" type="pres">
      <dgm:prSet presAssocID="{D33F989A-69E6-4407-A96F-7DD9EBEC96DA}" presName="vert1" presStyleCnt="0"/>
      <dgm:spPr/>
    </dgm:pt>
    <dgm:pt modelId="{EA8B932A-9B80-4048-A325-4B691C84844F}" type="pres">
      <dgm:prSet presAssocID="{9AE7DC62-F140-498C-A0A6-0F8963AE5949}" presName="thickLine" presStyleLbl="alignNode1" presStyleIdx="1" presStyleCnt="8"/>
      <dgm:spPr/>
    </dgm:pt>
    <dgm:pt modelId="{43E0E4EE-BB1C-493F-BC79-C119E170A2CC}" type="pres">
      <dgm:prSet presAssocID="{9AE7DC62-F140-498C-A0A6-0F8963AE5949}" presName="horz1" presStyleCnt="0"/>
      <dgm:spPr/>
    </dgm:pt>
    <dgm:pt modelId="{B1F2DC60-2940-4129-8ACA-CC72ED9AF82A}" type="pres">
      <dgm:prSet presAssocID="{9AE7DC62-F140-498C-A0A6-0F8963AE5949}" presName="tx1" presStyleLbl="revTx" presStyleIdx="1" presStyleCnt="8"/>
      <dgm:spPr/>
    </dgm:pt>
    <dgm:pt modelId="{84AEA85A-B7EB-4A71-929A-F9D64013F0B0}" type="pres">
      <dgm:prSet presAssocID="{9AE7DC62-F140-498C-A0A6-0F8963AE5949}" presName="vert1" presStyleCnt="0"/>
      <dgm:spPr/>
    </dgm:pt>
    <dgm:pt modelId="{334653B6-6732-4B3E-968A-0C6D2CCDB3D3}" type="pres">
      <dgm:prSet presAssocID="{049C0BED-4017-48A2-8B8A-FB02E361C348}" presName="thickLine" presStyleLbl="alignNode1" presStyleIdx="2" presStyleCnt="8"/>
      <dgm:spPr/>
    </dgm:pt>
    <dgm:pt modelId="{89C86A00-9BC0-4CC5-9D7B-5B00492A196F}" type="pres">
      <dgm:prSet presAssocID="{049C0BED-4017-48A2-8B8A-FB02E361C348}" presName="horz1" presStyleCnt="0"/>
      <dgm:spPr/>
    </dgm:pt>
    <dgm:pt modelId="{205B4555-3B37-435C-B1E7-8BD6325277A7}" type="pres">
      <dgm:prSet presAssocID="{049C0BED-4017-48A2-8B8A-FB02E361C348}" presName="tx1" presStyleLbl="revTx" presStyleIdx="2" presStyleCnt="8"/>
      <dgm:spPr/>
    </dgm:pt>
    <dgm:pt modelId="{9ED6C399-EF5C-4A9A-9DC7-A5F6C2BD06CF}" type="pres">
      <dgm:prSet presAssocID="{049C0BED-4017-48A2-8B8A-FB02E361C348}" presName="vert1" presStyleCnt="0"/>
      <dgm:spPr/>
    </dgm:pt>
    <dgm:pt modelId="{7FF29584-5A3A-4603-88F7-DCFFC374F879}" type="pres">
      <dgm:prSet presAssocID="{1342A70E-D538-4EF4-971D-2B80B67B8F64}" presName="thickLine" presStyleLbl="alignNode1" presStyleIdx="3" presStyleCnt="8"/>
      <dgm:spPr/>
    </dgm:pt>
    <dgm:pt modelId="{0833CDF5-9FF1-4E51-B7E3-A0F69C975E7F}" type="pres">
      <dgm:prSet presAssocID="{1342A70E-D538-4EF4-971D-2B80B67B8F64}" presName="horz1" presStyleCnt="0"/>
      <dgm:spPr/>
    </dgm:pt>
    <dgm:pt modelId="{030A0BAC-1AC7-4237-9765-BABE393DA063}" type="pres">
      <dgm:prSet presAssocID="{1342A70E-D538-4EF4-971D-2B80B67B8F64}" presName="tx1" presStyleLbl="revTx" presStyleIdx="3" presStyleCnt="8"/>
      <dgm:spPr/>
    </dgm:pt>
    <dgm:pt modelId="{CCCDBE48-DA0A-404E-B29D-0E6B6B19D44D}" type="pres">
      <dgm:prSet presAssocID="{1342A70E-D538-4EF4-971D-2B80B67B8F64}" presName="vert1" presStyleCnt="0"/>
      <dgm:spPr/>
    </dgm:pt>
    <dgm:pt modelId="{F2EA05F5-438F-49C9-86EE-282FBB8CCFA3}" type="pres">
      <dgm:prSet presAssocID="{90A3371F-62EA-4A64-A135-9FD8451C0BAE}" presName="thickLine" presStyleLbl="alignNode1" presStyleIdx="4" presStyleCnt="8"/>
      <dgm:spPr/>
    </dgm:pt>
    <dgm:pt modelId="{5897085E-79B0-4B95-92D3-0D32BEC772B8}" type="pres">
      <dgm:prSet presAssocID="{90A3371F-62EA-4A64-A135-9FD8451C0BAE}" presName="horz1" presStyleCnt="0"/>
      <dgm:spPr/>
    </dgm:pt>
    <dgm:pt modelId="{441B2A2D-D5B6-43C7-B32F-F086D37763AC}" type="pres">
      <dgm:prSet presAssocID="{90A3371F-62EA-4A64-A135-9FD8451C0BAE}" presName="tx1" presStyleLbl="revTx" presStyleIdx="4" presStyleCnt="8"/>
      <dgm:spPr/>
    </dgm:pt>
    <dgm:pt modelId="{D46FE8D9-7E07-493A-B61F-6A3E840F045F}" type="pres">
      <dgm:prSet presAssocID="{90A3371F-62EA-4A64-A135-9FD8451C0BAE}" presName="vert1" presStyleCnt="0"/>
      <dgm:spPr/>
    </dgm:pt>
    <dgm:pt modelId="{C8A8C2F9-23EA-4A98-A017-7A0B95BA833C}" type="pres">
      <dgm:prSet presAssocID="{A91823D3-6D18-40DF-91BB-1E2E5BB9643F}" presName="thickLine" presStyleLbl="alignNode1" presStyleIdx="5" presStyleCnt="8"/>
      <dgm:spPr/>
    </dgm:pt>
    <dgm:pt modelId="{39A71F78-1937-4037-840C-413E3D57C9E2}" type="pres">
      <dgm:prSet presAssocID="{A91823D3-6D18-40DF-91BB-1E2E5BB9643F}" presName="horz1" presStyleCnt="0"/>
      <dgm:spPr/>
    </dgm:pt>
    <dgm:pt modelId="{4538FFB9-80CC-4399-BA8C-81FC2C1F162F}" type="pres">
      <dgm:prSet presAssocID="{A91823D3-6D18-40DF-91BB-1E2E5BB9643F}" presName="tx1" presStyleLbl="revTx" presStyleIdx="5" presStyleCnt="8"/>
      <dgm:spPr/>
    </dgm:pt>
    <dgm:pt modelId="{2BB40E6A-4174-496E-9A6E-0CA9B70096AF}" type="pres">
      <dgm:prSet presAssocID="{A91823D3-6D18-40DF-91BB-1E2E5BB9643F}" presName="vert1" presStyleCnt="0"/>
      <dgm:spPr/>
    </dgm:pt>
    <dgm:pt modelId="{5521F782-4BC4-4410-AD65-E6515A1A7CCF}" type="pres">
      <dgm:prSet presAssocID="{AE244D04-674D-4900-B1E5-724475CC5379}" presName="thickLine" presStyleLbl="alignNode1" presStyleIdx="6" presStyleCnt="8"/>
      <dgm:spPr/>
    </dgm:pt>
    <dgm:pt modelId="{A7580B35-54EB-4994-BCB6-F5EEA18D9AD6}" type="pres">
      <dgm:prSet presAssocID="{AE244D04-674D-4900-B1E5-724475CC5379}" presName="horz1" presStyleCnt="0"/>
      <dgm:spPr/>
    </dgm:pt>
    <dgm:pt modelId="{E745FD3E-44BE-4071-8854-030F00631EE2}" type="pres">
      <dgm:prSet presAssocID="{AE244D04-674D-4900-B1E5-724475CC5379}" presName="tx1" presStyleLbl="revTx" presStyleIdx="6" presStyleCnt="8"/>
      <dgm:spPr/>
    </dgm:pt>
    <dgm:pt modelId="{D4E84318-7298-42DD-A536-746E150680BF}" type="pres">
      <dgm:prSet presAssocID="{AE244D04-674D-4900-B1E5-724475CC5379}" presName="vert1" presStyleCnt="0"/>
      <dgm:spPr/>
    </dgm:pt>
    <dgm:pt modelId="{DB1CF9F7-3DBE-4546-977B-43704200429B}" type="pres">
      <dgm:prSet presAssocID="{4C5C6F18-853E-421D-95A0-FBB8C8705584}" presName="thickLine" presStyleLbl="alignNode1" presStyleIdx="7" presStyleCnt="8"/>
      <dgm:spPr/>
    </dgm:pt>
    <dgm:pt modelId="{4ED5D1CF-AE35-4A04-83AE-D7BF0AC4E83A}" type="pres">
      <dgm:prSet presAssocID="{4C5C6F18-853E-421D-95A0-FBB8C8705584}" presName="horz1" presStyleCnt="0"/>
      <dgm:spPr/>
    </dgm:pt>
    <dgm:pt modelId="{9DB995F9-5426-4328-8C1A-66B3094064FD}" type="pres">
      <dgm:prSet presAssocID="{4C5C6F18-853E-421D-95A0-FBB8C8705584}" presName="tx1" presStyleLbl="revTx" presStyleIdx="7" presStyleCnt="8"/>
      <dgm:spPr/>
    </dgm:pt>
    <dgm:pt modelId="{1EC9D340-D29F-4606-876D-AE3B9B628585}" type="pres">
      <dgm:prSet presAssocID="{4C5C6F18-853E-421D-95A0-FBB8C8705584}" presName="vert1" presStyleCnt="0"/>
      <dgm:spPr/>
    </dgm:pt>
  </dgm:ptLst>
  <dgm:cxnLst>
    <dgm:cxn modelId="{C0EF6109-5E40-4E76-A3E5-318A9295EBF9}" type="presOf" srcId="{B1B29F75-997F-43C2-8C52-1D624B68CAF2}" destId="{37E17B77-7621-4D29-9657-AEA83A0574B8}" srcOrd="0" destOrd="0" presId="urn:microsoft.com/office/officeart/2008/layout/LinedList"/>
    <dgm:cxn modelId="{1C9CD422-2BC4-4A85-BADB-66082FAAF278}" type="presOf" srcId="{049C0BED-4017-48A2-8B8A-FB02E361C348}" destId="{205B4555-3B37-435C-B1E7-8BD6325277A7}" srcOrd="0" destOrd="0" presId="urn:microsoft.com/office/officeart/2008/layout/LinedList"/>
    <dgm:cxn modelId="{4598C924-4B8D-40AE-BD55-AF6186A88A03}" type="presOf" srcId="{A91823D3-6D18-40DF-91BB-1E2E5BB9643F}" destId="{4538FFB9-80CC-4399-BA8C-81FC2C1F162F}" srcOrd="0" destOrd="0" presId="urn:microsoft.com/office/officeart/2008/layout/LinedList"/>
    <dgm:cxn modelId="{64A4B448-1B10-4E04-80A4-4FD90DC2D04D}" type="presOf" srcId="{4C5C6F18-853E-421D-95A0-FBB8C8705584}" destId="{9DB995F9-5426-4328-8C1A-66B3094064FD}" srcOrd="0" destOrd="0" presId="urn:microsoft.com/office/officeart/2008/layout/LinedList"/>
    <dgm:cxn modelId="{6148EB75-B12E-43DD-ABC8-FD498E51F124}" type="presOf" srcId="{9AE7DC62-F140-498C-A0A6-0F8963AE5949}" destId="{B1F2DC60-2940-4129-8ACA-CC72ED9AF82A}" srcOrd="0" destOrd="0" presId="urn:microsoft.com/office/officeart/2008/layout/LinedList"/>
    <dgm:cxn modelId="{D9A92A7D-2914-4A6C-9228-19C16E703CA2}" srcId="{B1B29F75-997F-43C2-8C52-1D624B68CAF2}" destId="{9AE7DC62-F140-498C-A0A6-0F8963AE5949}" srcOrd="1" destOrd="0" parTransId="{37ED584F-4449-4BDB-A272-B2E8A9DE463E}" sibTransId="{896B708B-78ED-4197-B990-138962EF6A5E}"/>
    <dgm:cxn modelId="{A2185083-2771-4C6F-88A2-781F9EE2B4AF}" type="presOf" srcId="{1342A70E-D538-4EF4-971D-2B80B67B8F64}" destId="{030A0BAC-1AC7-4237-9765-BABE393DA063}" srcOrd="0" destOrd="0" presId="urn:microsoft.com/office/officeart/2008/layout/LinedList"/>
    <dgm:cxn modelId="{3ED9E087-2779-4734-AC0A-A4127799DC6B}" srcId="{B1B29F75-997F-43C2-8C52-1D624B68CAF2}" destId="{90A3371F-62EA-4A64-A135-9FD8451C0BAE}" srcOrd="4" destOrd="0" parTransId="{65919ECE-0FA7-4199-86E3-ECF97AC23DF9}" sibTransId="{7F764654-D3ED-409D-8473-BA488A41D645}"/>
    <dgm:cxn modelId="{6BE8B288-9D3C-49BE-9E7B-30650713A0D9}" type="presOf" srcId="{AE244D04-674D-4900-B1E5-724475CC5379}" destId="{E745FD3E-44BE-4071-8854-030F00631EE2}" srcOrd="0" destOrd="0" presId="urn:microsoft.com/office/officeart/2008/layout/LinedList"/>
    <dgm:cxn modelId="{4A2BD0A6-BFDC-40C6-8B4A-E55520E82619}" srcId="{B1B29F75-997F-43C2-8C52-1D624B68CAF2}" destId="{AE244D04-674D-4900-B1E5-724475CC5379}" srcOrd="6" destOrd="0" parTransId="{5D5E8B81-09D5-4DF6-A67D-E1EFEE99240D}" sibTransId="{8C03D7C9-556F-4B26-AFA5-F5DB9A73BFB9}"/>
    <dgm:cxn modelId="{D69747AE-5C2D-4590-A55C-03B3F60E7D50}" srcId="{B1B29F75-997F-43C2-8C52-1D624B68CAF2}" destId="{1342A70E-D538-4EF4-971D-2B80B67B8F64}" srcOrd="3" destOrd="0" parTransId="{E8528188-A94E-4E16-B98A-C41574317144}" sibTransId="{49A8FCE9-15D1-4D88-B68A-9D0EAFA824A2}"/>
    <dgm:cxn modelId="{06D028B3-277F-4988-9D76-AF7834E4B5E8}" srcId="{B1B29F75-997F-43C2-8C52-1D624B68CAF2}" destId="{A91823D3-6D18-40DF-91BB-1E2E5BB9643F}" srcOrd="5" destOrd="0" parTransId="{EB726EDE-35E7-4558-9663-C92DA46054C2}" sibTransId="{53E8B9DC-40D8-4DB0-A97F-F7CAA2520682}"/>
    <dgm:cxn modelId="{CE241DB4-293A-4751-A4AB-637081FE5B1A}" srcId="{B1B29F75-997F-43C2-8C52-1D624B68CAF2}" destId="{D33F989A-69E6-4407-A96F-7DD9EBEC96DA}" srcOrd="0" destOrd="0" parTransId="{F041602E-7B99-443E-89E1-D5C4CB7C9ADD}" sibTransId="{165E751E-2E31-46B7-9412-76BCB3F8E07D}"/>
    <dgm:cxn modelId="{151C7ABA-92AF-48E2-93D6-17D7D645AF31}" srcId="{B1B29F75-997F-43C2-8C52-1D624B68CAF2}" destId="{4C5C6F18-853E-421D-95A0-FBB8C8705584}" srcOrd="7" destOrd="0" parTransId="{F28D14B0-C20A-479B-8F62-7EA71A83E62B}" sibTransId="{5D42E582-2976-4E2F-B038-A46A880718D0}"/>
    <dgm:cxn modelId="{A41C2CCB-0E56-4163-B4C9-DCC3B00DAF53}" type="presOf" srcId="{D33F989A-69E6-4407-A96F-7DD9EBEC96DA}" destId="{4DA43947-2DE0-4E72-9AB2-03F00A85AB33}" srcOrd="0" destOrd="0" presId="urn:microsoft.com/office/officeart/2008/layout/LinedList"/>
    <dgm:cxn modelId="{D5463ECD-3B58-480A-8823-1BF927292050}" type="presOf" srcId="{90A3371F-62EA-4A64-A135-9FD8451C0BAE}" destId="{441B2A2D-D5B6-43C7-B32F-F086D37763AC}" srcOrd="0" destOrd="0" presId="urn:microsoft.com/office/officeart/2008/layout/LinedList"/>
    <dgm:cxn modelId="{0E4B19FB-3C86-4963-8F8B-924138ABA496}" srcId="{B1B29F75-997F-43C2-8C52-1D624B68CAF2}" destId="{049C0BED-4017-48A2-8B8A-FB02E361C348}" srcOrd="2" destOrd="0" parTransId="{BDA1BD15-8AA3-4937-B8BA-42C720255C9B}" sibTransId="{A67436AF-0D1A-4A72-A9F1-3E7BC62D4C4C}"/>
    <dgm:cxn modelId="{920BF565-4684-4F1E-8A98-647561BF98EA}" type="presParOf" srcId="{37E17B77-7621-4D29-9657-AEA83A0574B8}" destId="{BE185D24-A8A6-4293-B0FD-E8CBE057D845}" srcOrd="0" destOrd="0" presId="urn:microsoft.com/office/officeart/2008/layout/LinedList"/>
    <dgm:cxn modelId="{568DB83E-30D1-4941-8620-095702B3B374}" type="presParOf" srcId="{37E17B77-7621-4D29-9657-AEA83A0574B8}" destId="{4FD3425F-D34D-4279-9E88-FC05AE31FEE3}" srcOrd="1" destOrd="0" presId="urn:microsoft.com/office/officeart/2008/layout/LinedList"/>
    <dgm:cxn modelId="{0533B61C-D792-4436-80F0-5E7CB87DC479}" type="presParOf" srcId="{4FD3425F-D34D-4279-9E88-FC05AE31FEE3}" destId="{4DA43947-2DE0-4E72-9AB2-03F00A85AB33}" srcOrd="0" destOrd="0" presId="urn:microsoft.com/office/officeart/2008/layout/LinedList"/>
    <dgm:cxn modelId="{0AA618D1-1FC4-48CC-B4A0-44396977B9C0}" type="presParOf" srcId="{4FD3425F-D34D-4279-9E88-FC05AE31FEE3}" destId="{CB83DC03-B542-4F64-92D8-85954ABB02C3}" srcOrd="1" destOrd="0" presId="urn:microsoft.com/office/officeart/2008/layout/LinedList"/>
    <dgm:cxn modelId="{2F819152-1779-420B-BECC-A06A15075FB3}" type="presParOf" srcId="{37E17B77-7621-4D29-9657-AEA83A0574B8}" destId="{EA8B932A-9B80-4048-A325-4B691C84844F}" srcOrd="2" destOrd="0" presId="urn:microsoft.com/office/officeart/2008/layout/LinedList"/>
    <dgm:cxn modelId="{33099780-7500-443D-9A2B-644CAD593A2A}" type="presParOf" srcId="{37E17B77-7621-4D29-9657-AEA83A0574B8}" destId="{43E0E4EE-BB1C-493F-BC79-C119E170A2CC}" srcOrd="3" destOrd="0" presId="urn:microsoft.com/office/officeart/2008/layout/LinedList"/>
    <dgm:cxn modelId="{87E0B83F-3972-4B3D-A06F-95ABB8101EAC}" type="presParOf" srcId="{43E0E4EE-BB1C-493F-BC79-C119E170A2CC}" destId="{B1F2DC60-2940-4129-8ACA-CC72ED9AF82A}" srcOrd="0" destOrd="0" presId="urn:microsoft.com/office/officeart/2008/layout/LinedList"/>
    <dgm:cxn modelId="{2B5A5772-D103-46DA-ADC9-F0F70B12ABF5}" type="presParOf" srcId="{43E0E4EE-BB1C-493F-BC79-C119E170A2CC}" destId="{84AEA85A-B7EB-4A71-929A-F9D64013F0B0}" srcOrd="1" destOrd="0" presId="urn:microsoft.com/office/officeart/2008/layout/LinedList"/>
    <dgm:cxn modelId="{918E5B62-3B01-4ECB-BDE8-860C6C1614E3}" type="presParOf" srcId="{37E17B77-7621-4D29-9657-AEA83A0574B8}" destId="{334653B6-6732-4B3E-968A-0C6D2CCDB3D3}" srcOrd="4" destOrd="0" presId="urn:microsoft.com/office/officeart/2008/layout/LinedList"/>
    <dgm:cxn modelId="{B7E4AC88-E16E-48CB-B46C-4100D8692C91}" type="presParOf" srcId="{37E17B77-7621-4D29-9657-AEA83A0574B8}" destId="{89C86A00-9BC0-4CC5-9D7B-5B00492A196F}" srcOrd="5" destOrd="0" presId="urn:microsoft.com/office/officeart/2008/layout/LinedList"/>
    <dgm:cxn modelId="{D4D68EA4-5BA8-43CA-8CEC-80071C9BE36D}" type="presParOf" srcId="{89C86A00-9BC0-4CC5-9D7B-5B00492A196F}" destId="{205B4555-3B37-435C-B1E7-8BD6325277A7}" srcOrd="0" destOrd="0" presId="urn:microsoft.com/office/officeart/2008/layout/LinedList"/>
    <dgm:cxn modelId="{7B308F62-7E87-4C17-8C23-4C2B65C0210D}" type="presParOf" srcId="{89C86A00-9BC0-4CC5-9D7B-5B00492A196F}" destId="{9ED6C399-EF5C-4A9A-9DC7-A5F6C2BD06CF}" srcOrd="1" destOrd="0" presId="urn:microsoft.com/office/officeart/2008/layout/LinedList"/>
    <dgm:cxn modelId="{4B48BBC4-694B-42CE-9C87-96A69F0A740E}" type="presParOf" srcId="{37E17B77-7621-4D29-9657-AEA83A0574B8}" destId="{7FF29584-5A3A-4603-88F7-DCFFC374F879}" srcOrd="6" destOrd="0" presId="urn:microsoft.com/office/officeart/2008/layout/LinedList"/>
    <dgm:cxn modelId="{09E6C209-6DAA-4A86-87A5-19E35EDD84E3}" type="presParOf" srcId="{37E17B77-7621-4D29-9657-AEA83A0574B8}" destId="{0833CDF5-9FF1-4E51-B7E3-A0F69C975E7F}" srcOrd="7" destOrd="0" presId="urn:microsoft.com/office/officeart/2008/layout/LinedList"/>
    <dgm:cxn modelId="{1D5CA4A4-9F23-4C69-B59B-AF657024AEF9}" type="presParOf" srcId="{0833CDF5-9FF1-4E51-B7E3-A0F69C975E7F}" destId="{030A0BAC-1AC7-4237-9765-BABE393DA063}" srcOrd="0" destOrd="0" presId="urn:microsoft.com/office/officeart/2008/layout/LinedList"/>
    <dgm:cxn modelId="{050C2A07-FC27-46F5-B1AD-B1AE5E88BA65}" type="presParOf" srcId="{0833CDF5-9FF1-4E51-B7E3-A0F69C975E7F}" destId="{CCCDBE48-DA0A-404E-B29D-0E6B6B19D44D}" srcOrd="1" destOrd="0" presId="urn:microsoft.com/office/officeart/2008/layout/LinedList"/>
    <dgm:cxn modelId="{D158E6D0-E1EC-492C-B53C-14ED0D6167A0}" type="presParOf" srcId="{37E17B77-7621-4D29-9657-AEA83A0574B8}" destId="{F2EA05F5-438F-49C9-86EE-282FBB8CCFA3}" srcOrd="8" destOrd="0" presId="urn:microsoft.com/office/officeart/2008/layout/LinedList"/>
    <dgm:cxn modelId="{5F27C166-237A-45FC-99E9-8247CB2AB170}" type="presParOf" srcId="{37E17B77-7621-4D29-9657-AEA83A0574B8}" destId="{5897085E-79B0-4B95-92D3-0D32BEC772B8}" srcOrd="9" destOrd="0" presId="urn:microsoft.com/office/officeart/2008/layout/LinedList"/>
    <dgm:cxn modelId="{A5C99249-4928-4745-9F7A-9A4A5F51CB0F}" type="presParOf" srcId="{5897085E-79B0-4B95-92D3-0D32BEC772B8}" destId="{441B2A2D-D5B6-43C7-B32F-F086D37763AC}" srcOrd="0" destOrd="0" presId="urn:microsoft.com/office/officeart/2008/layout/LinedList"/>
    <dgm:cxn modelId="{5FD4E4F7-BF0E-4226-AA23-A857604D4077}" type="presParOf" srcId="{5897085E-79B0-4B95-92D3-0D32BEC772B8}" destId="{D46FE8D9-7E07-493A-B61F-6A3E840F045F}" srcOrd="1" destOrd="0" presId="urn:microsoft.com/office/officeart/2008/layout/LinedList"/>
    <dgm:cxn modelId="{133B03A5-BDFD-40CB-8A15-D28EB01FA73D}" type="presParOf" srcId="{37E17B77-7621-4D29-9657-AEA83A0574B8}" destId="{C8A8C2F9-23EA-4A98-A017-7A0B95BA833C}" srcOrd="10" destOrd="0" presId="urn:microsoft.com/office/officeart/2008/layout/LinedList"/>
    <dgm:cxn modelId="{F14A6FCD-96EF-410D-A7F7-E5C5A936F5F4}" type="presParOf" srcId="{37E17B77-7621-4D29-9657-AEA83A0574B8}" destId="{39A71F78-1937-4037-840C-413E3D57C9E2}" srcOrd="11" destOrd="0" presId="urn:microsoft.com/office/officeart/2008/layout/LinedList"/>
    <dgm:cxn modelId="{6B4A22BE-C7C7-4C7C-A92F-CB4BF6FFB323}" type="presParOf" srcId="{39A71F78-1937-4037-840C-413E3D57C9E2}" destId="{4538FFB9-80CC-4399-BA8C-81FC2C1F162F}" srcOrd="0" destOrd="0" presId="urn:microsoft.com/office/officeart/2008/layout/LinedList"/>
    <dgm:cxn modelId="{7A70E68F-58AE-49FA-AB89-1F7B452E5EE2}" type="presParOf" srcId="{39A71F78-1937-4037-840C-413E3D57C9E2}" destId="{2BB40E6A-4174-496E-9A6E-0CA9B70096AF}" srcOrd="1" destOrd="0" presId="urn:microsoft.com/office/officeart/2008/layout/LinedList"/>
    <dgm:cxn modelId="{459920A2-ACDA-4536-9786-6E0F8DF3EC7D}" type="presParOf" srcId="{37E17B77-7621-4D29-9657-AEA83A0574B8}" destId="{5521F782-4BC4-4410-AD65-E6515A1A7CCF}" srcOrd="12" destOrd="0" presId="urn:microsoft.com/office/officeart/2008/layout/LinedList"/>
    <dgm:cxn modelId="{A884C704-76BD-4A5C-A552-D1241F55C88D}" type="presParOf" srcId="{37E17B77-7621-4D29-9657-AEA83A0574B8}" destId="{A7580B35-54EB-4994-BCB6-F5EEA18D9AD6}" srcOrd="13" destOrd="0" presId="urn:microsoft.com/office/officeart/2008/layout/LinedList"/>
    <dgm:cxn modelId="{35897356-9946-431A-9463-81A13F230B56}" type="presParOf" srcId="{A7580B35-54EB-4994-BCB6-F5EEA18D9AD6}" destId="{E745FD3E-44BE-4071-8854-030F00631EE2}" srcOrd="0" destOrd="0" presId="urn:microsoft.com/office/officeart/2008/layout/LinedList"/>
    <dgm:cxn modelId="{6A146D41-6A5C-45D9-BF54-61B8AA614366}" type="presParOf" srcId="{A7580B35-54EB-4994-BCB6-F5EEA18D9AD6}" destId="{D4E84318-7298-42DD-A536-746E150680BF}" srcOrd="1" destOrd="0" presId="urn:microsoft.com/office/officeart/2008/layout/LinedList"/>
    <dgm:cxn modelId="{2A8EF63B-AE4F-415E-BEB8-3246E46485C8}" type="presParOf" srcId="{37E17B77-7621-4D29-9657-AEA83A0574B8}" destId="{DB1CF9F7-3DBE-4546-977B-43704200429B}" srcOrd="14" destOrd="0" presId="urn:microsoft.com/office/officeart/2008/layout/LinedList"/>
    <dgm:cxn modelId="{E9358E1B-9C5E-4552-A46A-9533BD25DD7C}" type="presParOf" srcId="{37E17B77-7621-4D29-9657-AEA83A0574B8}" destId="{4ED5D1CF-AE35-4A04-83AE-D7BF0AC4E83A}" srcOrd="15" destOrd="0" presId="urn:microsoft.com/office/officeart/2008/layout/LinedList"/>
    <dgm:cxn modelId="{6AA95AA1-F0B0-40F9-8610-903178964B9D}" type="presParOf" srcId="{4ED5D1CF-AE35-4A04-83AE-D7BF0AC4E83A}" destId="{9DB995F9-5426-4328-8C1A-66B3094064FD}" srcOrd="0" destOrd="0" presId="urn:microsoft.com/office/officeart/2008/layout/LinedList"/>
    <dgm:cxn modelId="{75E0E338-80F7-40CB-9FCA-DAC818AC6FDA}" type="presParOf" srcId="{4ED5D1CF-AE35-4A04-83AE-D7BF0AC4E83A}" destId="{1EC9D340-D29F-4606-876D-AE3B9B62858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CC77FCE-8447-4E2E-82E3-A74A8B80E43A}"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E4A92826-464F-4617-B664-24F805AF2C11}">
      <dgm:prSet/>
      <dgm:spPr/>
      <dgm:t>
        <a:bodyPr/>
        <a:lstStyle/>
        <a:p>
          <a:r>
            <a:rPr lang="uk-UA">
              <a:latin typeface="Bahnschrift Light" panose="020B0502040204020203" pitchFamily="34" charset="0"/>
            </a:rPr>
            <a:t>Інстанційну юрисдикцію судів першої інстанції визначає стаття 24 ГПК. За загальним правилом у порядку господарського судочинства, згідно частини першої статті 24 ГПК усі справи, що підлягають вирішенню в порядку господарського судочинства, розглядаються місцевими господарськими судами як судами першої інстанції.</a:t>
          </a:r>
          <a:endParaRPr lang="en-US">
            <a:latin typeface="Bahnschrift Light" panose="020B0502040204020203" pitchFamily="34" charset="0"/>
          </a:endParaRPr>
        </a:p>
      </dgm:t>
    </dgm:pt>
    <dgm:pt modelId="{51614E85-F681-4340-8DD1-E5C63A0462F8}" type="parTrans" cxnId="{4801EDF9-E5F9-4525-BB99-D3C9FBDFCCF2}">
      <dgm:prSet/>
      <dgm:spPr/>
      <dgm:t>
        <a:bodyPr/>
        <a:lstStyle/>
        <a:p>
          <a:endParaRPr lang="en-US">
            <a:latin typeface="Bahnschrift Light" panose="020B0502040204020203" pitchFamily="34" charset="0"/>
          </a:endParaRPr>
        </a:p>
      </dgm:t>
    </dgm:pt>
    <dgm:pt modelId="{CC6E603F-60B6-44E3-B4D1-40CE44EAF4BE}" type="sibTrans" cxnId="{4801EDF9-E5F9-4525-BB99-D3C9FBDFCCF2}">
      <dgm:prSet/>
      <dgm:spPr/>
      <dgm:t>
        <a:bodyPr/>
        <a:lstStyle/>
        <a:p>
          <a:endParaRPr lang="en-US">
            <a:latin typeface="Bahnschrift Light" panose="020B0502040204020203" pitchFamily="34" charset="0"/>
          </a:endParaRPr>
        </a:p>
      </dgm:t>
    </dgm:pt>
    <dgm:pt modelId="{9449844B-D35F-4989-9641-B516B791A8F8}">
      <dgm:prSet/>
      <dgm:spPr/>
      <dgm:t>
        <a:bodyPr/>
        <a:lstStyle/>
        <a:p>
          <a:r>
            <a:rPr lang="uk-UA">
              <a:latin typeface="Bahnschrift Light" panose="020B0502040204020203" pitchFamily="34" charset="0"/>
            </a:rPr>
            <a:t>За приписами частини першої вказаної статті всі справи, що складають предметну юрисдикцію місцевих господарських судів розглядаються судами першої інстанції, крім справ, визначених частинами другою та третьою цієї статті.</a:t>
          </a:r>
          <a:endParaRPr lang="en-US">
            <a:latin typeface="Bahnschrift Light" panose="020B0502040204020203" pitchFamily="34" charset="0"/>
          </a:endParaRPr>
        </a:p>
      </dgm:t>
    </dgm:pt>
    <dgm:pt modelId="{DDC7E3D1-8A1E-4E19-A13C-94E66BE6F73A}" type="parTrans" cxnId="{69838F01-55B3-49C5-9776-64EFE134EEAE}">
      <dgm:prSet/>
      <dgm:spPr/>
      <dgm:t>
        <a:bodyPr/>
        <a:lstStyle/>
        <a:p>
          <a:endParaRPr lang="en-US">
            <a:latin typeface="Bahnschrift Light" panose="020B0502040204020203" pitchFamily="34" charset="0"/>
          </a:endParaRPr>
        </a:p>
      </dgm:t>
    </dgm:pt>
    <dgm:pt modelId="{3AFC4766-D651-4054-8D2E-1E218C874CA3}" type="sibTrans" cxnId="{69838F01-55B3-49C5-9776-64EFE134EEAE}">
      <dgm:prSet/>
      <dgm:spPr/>
      <dgm:t>
        <a:bodyPr/>
        <a:lstStyle/>
        <a:p>
          <a:endParaRPr lang="en-US">
            <a:latin typeface="Bahnschrift Light" panose="020B0502040204020203" pitchFamily="34" charset="0"/>
          </a:endParaRPr>
        </a:p>
      </dgm:t>
    </dgm:pt>
    <dgm:pt modelId="{667E32A5-30CF-4663-B560-E637E282980F}">
      <dgm:prSet/>
      <dgm:spPr/>
      <dgm:t>
        <a:bodyPr/>
        <a:lstStyle/>
        <a:p>
          <a:r>
            <a:rPr lang="uk-UA">
              <a:latin typeface="Bahnschrift Light" panose="020B0502040204020203" pitchFamily="34" charset="0"/>
            </a:rPr>
            <a:t>Справи щодо оскарження рішень третейських судів, про видачу наказів на примусове виконання рішень третейських судів розглядаються апеляційними господарськими судами як судами першої інстанції за місцем розгляду справи третейським судом.  У цьому випадку місцевий господарський суд буде виступати як відповідний апеляційний господарський суд.</a:t>
          </a:r>
          <a:endParaRPr lang="en-US">
            <a:latin typeface="Bahnschrift Light" panose="020B0502040204020203" pitchFamily="34" charset="0"/>
          </a:endParaRPr>
        </a:p>
      </dgm:t>
    </dgm:pt>
    <dgm:pt modelId="{729DA2B6-4F94-4178-8F61-7A3081FC87C5}" type="parTrans" cxnId="{3FD7EFE0-1D3B-4B69-986D-FEE950ADA490}">
      <dgm:prSet/>
      <dgm:spPr/>
      <dgm:t>
        <a:bodyPr/>
        <a:lstStyle/>
        <a:p>
          <a:endParaRPr lang="en-US">
            <a:latin typeface="Bahnschrift Light" panose="020B0502040204020203" pitchFamily="34" charset="0"/>
          </a:endParaRPr>
        </a:p>
      </dgm:t>
    </dgm:pt>
    <dgm:pt modelId="{01961893-DB58-4799-92E8-11BDB6C18BC5}" type="sibTrans" cxnId="{3FD7EFE0-1D3B-4B69-986D-FEE950ADA490}">
      <dgm:prSet/>
      <dgm:spPr/>
      <dgm:t>
        <a:bodyPr/>
        <a:lstStyle/>
        <a:p>
          <a:endParaRPr lang="en-US">
            <a:latin typeface="Bahnschrift Light" panose="020B0502040204020203" pitchFamily="34" charset="0"/>
          </a:endParaRPr>
        </a:p>
      </dgm:t>
    </dgm:pt>
    <dgm:pt modelId="{3960EA05-AFC7-4F67-866D-7A4847E7F5DF}">
      <dgm:prSet/>
      <dgm:spPr/>
      <dgm:t>
        <a:bodyPr/>
        <a:lstStyle/>
        <a:p>
          <a:r>
            <a:rPr lang="uk-UA">
              <a:latin typeface="Bahnschrift Light" panose="020B0502040204020203" pitchFamily="34" charset="0"/>
            </a:rPr>
            <a:t>Виняток, згідно частини третьої статті 24 ГПК Вищий суд з питань інтелектуальної власності розглядає як суд першої інстанції справи у спорах, визначених частиною другою статті 20 ГПК. Це справи у спорах щодо суб’єктивних оспорюваних прав особи на об’єкти права інтелектуальної власності, визначені ст. 420 Цивільного кодексу України, нормами спеціального та міжнародного законодавства, а також оскарження рішень Антимонопольного комітету України із визначених частиною другою ст. 20 ГПК питань.  </a:t>
          </a:r>
          <a:endParaRPr lang="en-US">
            <a:latin typeface="Bahnschrift Light" panose="020B0502040204020203" pitchFamily="34" charset="0"/>
          </a:endParaRPr>
        </a:p>
      </dgm:t>
    </dgm:pt>
    <dgm:pt modelId="{D5E4AA9F-C36B-4001-8523-91F385E865A4}" type="parTrans" cxnId="{D2AB3153-663E-4EC0-ACDC-6E778D9641BC}">
      <dgm:prSet/>
      <dgm:spPr/>
      <dgm:t>
        <a:bodyPr/>
        <a:lstStyle/>
        <a:p>
          <a:endParaRPr lang="en-US">
            <a:latin typeface="Bahnschrift Light" panose="020B0502040204020203" pitchFamily="34" charset="0"/>
          </a:endParaRPr>
        </a:p>
      </dgm:t>
    </dgm:pt>
    <dgm:pt modelId="{2D332496-A2FE-46F0-897C-6D24E18B6B75}" type="sibTrans" cxnId="{D2AB3153-663E-4EC0-ACDC-6E778D9641BC}">
      <dgm:prSet/>
      <dgm:spPr/>
      <dgm:t>
        <a:bodyPr/>
        <a:lstStyle/>
        <a:p>
          <a:endParaRPr lang="en-US">
            <a:latin typeface="Bahnschrift Light" panose="020B0502040204020203" pitchFamily="34" charset="0"/>
          </a:endParaRPr>
        </a:p>
      </dgm:t>
    </dgm:pt>
    <dgm:pt modelId="{28C37F53-067F-42D2-A270-32EF8FFE5963}">
      <dgm:prSet/>
      <dgm:spPr/>
      <dgm:t>
        <a:bodyPr/>
        <a:lstStyle/>
        <a:p>
          <a:r>
            <a:rPr lang="uk-UA">
              <a:latin typeface="Bahnschrift Light" panose="020B0502040204020203" pitchFamily="34" charset="0"/>
            </a:rPr>
            <a:t>У разі незгоди із рішенням суду першої інстанції, особа має право оскаржити рішення суду першої інстанції в апеляційному порядку. </a:t>
          </a:r>
          <a:endParaRPr lang="en-US">
            <a:latin typeface="Bahnschrift Light" panose="020B0502040204020203" pitchFamily="34" charset="0"/>
          </a:endParaRPr>
        </a:p>
      </dgm:t>
    </dgm:pt>
    <dgm:pt modelId="{9661A398-F6D2-4964-954A-E703F48C7DE8}" type="parTrans" cxnId="{8C4B4A99-D0AC-4E5A-858E-090530D7915A}">
      <dgm:prSet/>
      <dgm:spPr/>
      <dgm:t>
        <a:bodyPr/>
        <a:lstStyle/>
        <a:p>
          <a:endParaRPr lang="en-US">
            <a:latin typeface="Bahnschrift Light" panose="020B0502040204020203" pitchFamily="34" charset="0"/>
          </a:endParaRPr>
        </a:p>
      </dgm:t>
    </dgm:pt>
    <dgm:pt modelId="{86BD488A-81AD-46A2-AE23-8528CD228277}" type="sibTrans" cxnId="{8C4B4A99-D0AC-4E5A-858E-090530D7915A}">
      <dgm:prSet/>
      <dgm:spPr/>
      <dgm:t>
        <a:bodyPr/>
        <a:lstStyle/>
        <a:p>
          <a:endParaRPr lang="en-US">
            <a:latin typeface="Bahnschrift Light" panose="020B0502040204020203" pitchFamily="34" charset="0"/>
          </a:endParaRPr>
        </a:p>
      </dgm:t>
    </dgm:pt>
    <dgm:pt modelId="{E2181AE1-F27B-495A-BB39-2F65354D42BB}" type="pres">
      <dgm:prSet presAssocID="{FCC77FCE-8447-4E2E-82E3-A74A8B80E43A}" presName="linear" presStyleCnt="0">
        <dgm:presLayoutVars>
          <dgm:animLvl val="lvl"/>
          <dgm:resizeHandles val="exact"/>
        </dgm:presLayoutVars>
      </dgm:prSet>
      <dgm:spPr/>
    </dgm:pt>
    <dgm:pt modelId="{9476B6A0-E13F-4C39-B364-FFA345D98490}" type="pres">
      <dgm:prSet presAssocID="{E4A92826-464F-4617-B664-24F805AF2C11}" presName="parentText" presStyleLbl="node1" presStyleIdx="0" presStyleCnt="5">
        <dgm:presLayoutVars>
          <dgm:chMax val="0"/>
          <dgm:bulletEnabled val="1"/>
        </dgm:presLayoutVars>
      </dgm:prSet>
      <dgm:spPr/>
    </dgm:pt>
    <dgm:pt modelId="{46FBFCEB-7C15-4A91-A222-69DDD45F9C67}" type="pres">
      <dgm:prSet presAssocID="{CC6E603F-60B6-44E3-B4D1-40CE44EAF4BE}" presName="spacer" presStyleCnt="0"/>
      <dgm:spPr/>
    </dgm:pt>
    <dgm:pt modelId="{3296AED1-DC8F-4DF9-A5B0-7085ABF563A4}" type="pres">
      <dgm:prSet presAssocID="{9449844B-D35F-4989-9641-B516B791A8F8}" presName="parentText" presStyleLbl="node1" presStyleIdx="1" presStyleCnt="5">
        <dgm:presLayoutVars>
          <dgm:chMax val="0"/>
          <dgm:bulletEnabled val="1"/>
        </dgm:presLayoutVars>
      </dgm:prSet>
      <dgm:spPr/>
    </dgm:pt>
    <dgm:pt modelId="{89B2F8B5-814C-41E6-8F61-8B4533FC1F25}" type="pres">
      <dgm:prSet presAssocID="{3AFC4766-D651-4054-8D2E-1E218C874CA3}" presName="spacer" presStyleCnt="0"/>
      <dgm:spPr/>
    </dgm:pt>
    <dgm:pt modelId="{0B855407-0CAD-48EF-A761-BF7FB5F4140F}" type="pres">
      <dgm:prSet presAssocID="{667E32A5-30CF-4663-B560-E637E282980F}" presName="parentText" presStyleLbl="node1" presStyleIdx="2" presStyleCnt="5">
        <dgm:presLayoutVars>
          <dgm:chMax val="0"/>
          <dgm:bulletEnabled val="1"/>
        </dgm:presLayoutVars>
      </dgm:prSet>
      <dgm:spPr/>
    </dgm:pt>
    <dgm:pt modelId="{92839797-5B20-4D82-A8B0-2D3EAD9B18F5}" type="pres">
      <dgm:prSet presAssocID="{01961893-DB58-4799-92E8-11BDB6C18BC5}" presName="spacer" presStyleCnt="0"/>
      <dgm:spPr/>
    </dgm:pt>
    <dgm:pt modelId="{0F3219CC-1590-4352-A833-DE276F551736}" type="pres">
      <dgm:prSet presAssocID="{3960EA05-AFC7-4F67-866D-7A4847E7F5DF}" presName="parentText" presStyleLbl="node1" presStyleIdx="3" presStyleCnt="5">
        <dgm:presLayoutVars>
          <dgm:chMax val="0"/>
          <dgm:bulletEnabled val="1"/>
        </dgm:presLayoutVars>
      </dgm:prSet>
      <dgm:spPr/>
    </dgm:pt>
    <dgm:pt modelId="{604027CF-56CE-41DF-8E83-7E2075C2969A}" type="pres">
      <dgm:prSet presAssocID="{2D332496-A2FE-46F0-897C-6D24E18B6B75}" presName="spacer" presStyleCnt="0"/>
      <dgm:spPr/>
    </dgm:pt>
    <dgm:pt modelId="{3F8D9449-26AE-4D5D-AD5D-C09229F55005}" type="pres">
      <dgm:prSet presAssocID="{28C37F53-067F-42D2-A270-32EF8FFE5963}" presName="parentText" presStyleLbl="node1" presStyleIdx="4" presStyleCnt="5">
        <dgm:presLayoutVars>
          <dgm:chMax val="0"/>
          <dgm:bulletEnabled val="1"/>
        </dgm:presLayoutVars>
      </dgm:prSet>
      <dgm:spPr/>
    </dgm:pt>
  </dgm:ptLst>
  <dgm:cxnLst>
    <dgm:cxn modelId="{69838F01-55B3-49C5-9776-64EFE134EEAE}" srcId="{FCC77FCE-8447-4E2E-82E3-A74A8B80E43A}" destId="{9449844B-D35F-4989-9641-B516B791A8F8}" srcOrd="1" destOrd="0" parTransId="{DDC7E3D1-8A1E-4E19-A13C-94E66BE6F73A}" sibTransId="{3AFC4766-D651-4054-8D2E-1E218C874CA3}"/>
    <dgm:cxn modelId="{26331F1E-BF0D-4742-9AE8-FEC9D9D36D87}" type="presOf" srcId="{FCC77FCE-8447-4E2E-82E3-A74A8B80E43A}" destId="{E2181AE1-F27B-495A-BB39-2F65354D42BB}" srcOrd="0" destOrd="0" presId="urn:microsoft.com/office/officeart/2005/8/layout/vList2"/>
    <dgm:cxn modelId="{7939965C-ABBE-4AC0-88EF-F4FDB58BC8A4}" type="presOf" srcId="{9449844B-D35F-4989-9641-B516B791A8F8}" destId="{3296AED1-DC8F-4DF9-A5B0-7085ABF563A4}" srcOrd="0" destOrd="0" presId="urn:microsoft.com/office/officeart/2005/8/layout/vList2"/>
    <dgm:cxn modelId="{70094C60-2990-402C-8CF1-283A1C4F81B9}" type="presOf" srcId="{3960EA05-AFC7-4F67-866D-7A4847E7F5DF}" destId="{0F3219CC-1590-4352-A833-DE276F551736}" srcOrd="0" destOrd="0" presId="urn:microsoft.com/office/officeart/2005/8/layout/vList2"/>
    <dgm:cxn modelId="{27EB7C47-604E-47CD-98C3-F3A6E73B1143}" type="presOf" srcId="{E4A92826-464F-4617-B664-24F805AF2C11}" destId="{9476B6A0-E13F-4C39-B364-FFA345D98490}" srcOrd="0" destOrd="0" presId="urn:microsoft.com/office/officeart/2005/8/layout/vList2"/>
    <dgm:cxn modelId="{36DC0571-CE77-4919-8809-35F73BBBBA0E}" type="presOf" srcId="{667E32A5-30CF-4663-B560-E637E282980F}" destId="{0B855407-0CAD-48EF-A761-BF7FB5F4140F}" srcOrd="0" destOrd="0" presId="urn:microsoft.com/office/officeart/2005/8/layout/vList2"/>
    <dgm:cxn modelId="{D2AB3153-663E-4EC0-ACDC-6E778D9641BC}" srcId="{FCC77FCE-8447-4E2E-82E3-A74A8B80E43A}" destId="{3960EA05-AFC7-4F67-866D-7A4847E7F5DF}" srcOrd="3" destOrd="0" parTransId="{D5E4AA9F-C36B-4001-8523-91F385E865A4}" sibTransId="{2D332496-A2FE-46F0-897C-6D24E18B6B75}"/>
    <dgm:cxn modelId="{FC2CA975-9BFB-468A-B401-4841855A1BD3}" type="presOf" srcId="{28C37F53-067F-42D2-A270-32EF8FFE5963}" destId="{3F8D9449-26AE-4D5D-AD5D-C09229F55005}" srcOrd="0" destOrd="0" presId="urn:microsoft.com/office/officeart/2005/8/layout/vList2"/>
    <dgm:cxn modelId="{8C4B4A99-D0AC-4E5A-858E-090530D7915A}" srcId="{FCC77FCE-8447-4E2E-82E3-A74A8B80E43A}" destId="{28C37F53-067F-42D2-A270-32EF8FFE5963}" srcOrd="4" destOrd="0" parTransId="{9661A398-F6D2-4964-954A-E703F48C7DE8}" sibTransId="{86BD488A-81AD-46A2-AE23-8528CD228277}"/>
    <dgm:cxn modelId="{3FD7EFE0-1D3B-4B69-986D-FEE950ADA490}" srcId="{FCC77FCE-8447-4E2E-82E3-A74A8B80E43A}" destId="{667E32A5-30CF-4663-B560-E637E282980F}" srcOrd="2" destOrd="0" parTransId="{729DA2B6-4F94-4178-8F61-7A3081FC87C5}" sibTransId="{01961893-DB58-4799-92E8-11BDB6C18BC5}"/>
    <dgm:cxn modelId="{4801EDF9-E5F9-4525-BB99-D3C9FBDFCCF2}" srcId="{FCC77FCE-8447-4E2E-82E3-A74A8B80E43A}" destId="{E4A92826-464F-4617-B664-24F805AF2C11}" srcOrd="0" destOrd="0" parTransId="{51614E85-F681-4340-8DD1-E5C63A0462F8}" sibTransId="{CC6E603F-60B6-44E3-B4D1-40CE44EAF4BE}"/>
    <dgm:cxn modelId="{C3C9F369-DC79-4DB7-8028-6D5D81191DFE}" type="presParOf" srcId="{E2181AE1-F27B-495A-BB39-2F65354D42BB}" destId="{9476B6A0-E13F-4C39-B364-FFA345D98490}" srcOrd="0" destOrd="0" presId="urn:microsoft.com/office/officeart/2005/8/layout/vList2"/>
    <dgm:cxn modelId="{973566AA-21F9-4D16-8CF2-439A61F13CEB}" type="presParOf" srcId="{E2181AE1-F27B-495A-BB39-2F65354D42BB}" destId="{46FBFCEB-7C15-4A91-A222-69DDD45F9C67}" srcOrd="1" destOrd="0" presId="urn:microsoft.com/office/officeart/2005/8/layout/vList2"/>
    <dgm:cxn modelId="{836D5AD4-D281-4AD4-9426-07700FB910D0}" type="presParOf" srcId="{E2181AE1-F27B-495A-BB39-2F65354D42BB}" destId="{3296AED1-DC8F-4DF9-A5B0-7085ABF563A4}" srcOrd="2" destOrd="0" presId="urn:microsoft.com/office/officeart/2005/8/layout/vList2"/>
    <dgm:cxn modelId="{677CEA9D-675A-44ED-AE49-8F558AFE916B}" type="presParOf" srcId="{E2181AE1-F27B-495A-BB39-2F65354D42BB}" destId="{89B2F8B5-814C-41E6-8F61-8B4533FC1F25}" srcOrd="3" destOrd="0" presId="urn:microsoft.com/office/officeart/2005/8/layout/vList2"/>
    <dgm:cxn modelId="{EF11A3E1-5C9C-4E7C-9216-3277522DA318}" type="presParOf" srcId="{E2181AE1-F27B-495A-BB39-2F65354D42BB}" destId="{0B855407-0CAD-48EF-A761-BF7FB5F4140F}" srcOrd="4" destOrd="0" presId="urn:microsoft.com/office/officeart/2005/8/layout/vList2"/>
    <dgm:cxn modelId="{493C3E95-4BCA-4FA6-87C0-0D6A8CCFB4E8}" type="presParOf" srcId="{E2181AE1-F27B-495A-BB39-2F65354D42BB}" destId="{92839797-5B20-4D82-A8B0-2D3EAD9B18F5}" srcOrd="5" destOrd="0" presId="urn:microsoft.com/office/officeart/2005/8/layout/vList2"/>
    <dgm:cxn modelId="{E273E8B4-3C75-4493-82DB-FC6573AC9C7E}" type="presParOf" srcId="{E2181AE1-F27B-495A-BB39-2F65354D42BB}" destId="{0F3219CC-1590-4352-A833-DE276F551736}" srcOrd="6" destOrd="0" presId="urn:microsoft.com/office/officeart/2005/8/layout/vList2"/>
    <dgm:cxn modelId="{5DA17286-2541-4612-9784-7B279BA7181D}" type="presParOf" srcId="{E2181AE1-F27B-495A-BB39-2F65354D42BB}" destId="{604027CF-56CE-41DF-8E83-7E2075C2969A}" srcOrd="7" destOrd="0" presId="urn:microsoft.com/office/officeart/2005/8/layout/vList2"/>
    <dgm:cxn modelId="{EF3FB867-0752-4C4E-B0C6-DC7A731CAC40}" type="presParOf" srcId="{E2181AE1-F27B-495A-BB39-2F65354D42BB}" destId="{3F8D9449-26AE-4D5D-AD5D-C09229F55005}"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0613D4-967C-4ECB-B4B2-E76FE311C5D5}">
      <dsp:nvSpPr>
        <dsp:cNvPr id="0" name=""/>
        <dsp:cNvSpPr/>
      </dsp:nvSpPr>
      <dsp:spPr>
        <a:xfrm>
          <a:off x="0" y="659"/>
          <a:ext cx="7442201"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B4F7E5-8657-4EC0-A0A5-8E53C4361E77}">
      <dsp:nvSpPr>
        <dsp:cNvPr id="0" name=""/>
        <dsp:cNvSpPr/>
      </dsp:nvSpPr>
      <dsp:spPr>
        <a:xfrm>
          <a:off x="0" y="659"/>
          <a:ext cx="7442201" cy="5998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ru-RU" sz="1700" kern="1200"/>
            <a:t>1.	Право на звернення до господарського суду та  форми господарського судочинства. Досудове врегулювання спору.</a:t>
          </a:r>
          <a:endParaRPr lang="en-US" sz="1700" kern="1200"/>
        </a:p>
      </dsp:txBody>
      <dsp:txXfrm>
        <a:off x="0" y="659"/>
        <a:ext cx="7442201" cy="599885"/>
      </dsp:txXfrm>
    </dsp:sp>
    <dsp:sp modelId="{12BBB639-B972-4CBD-997F-001249A41639}">
      <dsp:nvSpPr>
        <dsp:cNvPr id="0" name=""/>
        <dsp:cNvSpPr/>
      </dsp:nvSpPr>
      <dsp:spPr>
        <a:xfrm>
          <a:off x="0" y="600544"/>
          <a:ext cx="7442201" cy="0"/>
        </a:xfrm>
        <a:prstGeom prst="line">
          <a:avLst/>
        </a:prstGeom>
        <a:solidFill>
          <a:schemeClr val="accent5">
            <a:hueOff val="2376118"/>
            <a:satOff val="-3333"/>
            <a:lumOff val="-343"/>
            <a:alphaOff val="0"/>
          </a:schemeClr>
        </a:solidFill>
        <a:ln w="12700" cap="flat" cmpd="sng" algn="ctr">
          <a:solidFill>
            <a:schemeClr val="accent5">
              <a:hueOff val="2376118"/>
              <a:satOff val="-3333"/>
              <a:lumOff val="-3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B0108B-AE91-4636-AD7B-C1345303E185}">
      <dsp:nvSpPr>
        <dsp:cNvPr id="0" name=""/>
        <dsp:cNvSpPr/>
      </dsp:nvSpPr>
      <dsp:spPr>
        <a:xfrm>
          <a:off x="0" y="600544"/>
          <a:ext cx="7442201" cy="5998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ru-RU" sz="1700" kern="1200"/>
            <a:t>2.	Предметна та суб’єктна юрисдикція господарських судів.</a:t>
          </a:r>
          <a:endParaRPr lang="en-US" sz="1700" kern="1200"/>
        </a:p>
      </dsp:txBody>
      <dsp:txXfrm>
        <a:off x="0" y="600544"/>
        <a:ext cx="7442201" cy="599885"/>
      </dsp:txXfrm>
    </dsp:sp>
    <dsp:sp modelId="{6BB2409B-13CD-4AEC-99BC-758C6575108E}">
      <dsp:nvSpPr>
        <dsp:cNvPr id="0" name=""/>
        <dsp:cNvSpPr/>
      </dsp:nvSpPr>
      <dsp:spPr>
        <a:xfrm>
          <a:off x="0" y="1200429"/>
          <a:ext cx="7442201" cy="0"/>
        </a:xfrm>
        <a:prstGeom prst="line">
          <a:avLst/>
        </a:prstGeom>
        <a:solidFill>
          <a:schemeClr val="accent5">
            <a:hueOff val="4752235"/>
            <a:satOff val="-6665"/>
            <a:lumOff val="-687"/>
            <a:alphaOff val="0"/>
          </a:schemeClr>
        </a:solidFill>
        <a:ln w="12700" cap="flat" cmpd="sng" algn="ctr">
          <a:solidFill>
            <a:schemeClr val="accent5">
              <a:hueOff val="4752235"/>
              <a:satOff val="-6665"/>
              <a:lumOff val="-68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336175-2CA0-48CE-B834-92CAC7FEAE8B}">
      <dsp:nvSpPr>
        <dsp:cNvPr id="0" name=""/>
        <dsp:cNvSpPr/>
      </dsp:nvSpPr>
      <dsp:spPr>
        <a:xfrm>
          <a:off x="0" y="1200429"/>
          <a:ext cx="7442201" cy="5998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ru-RU" sz="1700" kern="1200"/>
            <a:t>3.	 Інстанційна юрисдикція. </a:t>
          </a:r>
          <a:endParaRPr lang="en-US" sz="1700" kern="1200"/>
        </a:p>
      </dsp:txBody>
      <dsp:txXfrm>
        <a:off x="0" y="1200429"/>
        <a:ext cx="7442201" cy="599885"/>
      </dsp:txXfrm>
    </dsp:sp>
    <dsp:sp modelId="{4DB28EA8-37A6-4017-8920-D03D157F9C7A}">
      <dsp:nvSpPr>
        <dsp:cNvPr id="0" name=""/>
        <dsp:cNvSpPr/>
      </dsp:nvSpPr>
      <dsp:spPr>
        <a:xfrm>
          <a:off x="0" y="1800314"/>
          <a:ext cx="7442201" cy="0"/>
        </a:xfrm>
        <a:prstGeom prst="line">
          <a:avLst/>
        </a:prstGeom>
        <a:solidFill>
          <a:schemeClr val="accent5">
            <a:hueOff val="7128353"/>
            <a:satOff val="-9998"/>
            <a:lumOff val="-1030"/>
            <a:alphaOff val="0"/>
          </a:schemeClr>
        </a:solidFill>
        <a:ln w="12700" cap="flat" cmpd="sng" algn="ctr">
          <a:solidFill>
            <a:schemeClr val="accent5">
              <a:hueOff val="7128353"/>
              <a:satOff val="-9998"/>
              <a:lumOff val="-103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0D5492-7EC6-41B9-914A-CA5710D21D91}">
      <dsp:nvSpPr>
        <dsp:cNvPr id="0" name=""/>
        <dsp:cNvSpPr/>
      </dsp:nvSpPr>
      <dsp:spPr>
        <a:xfrm>
          <a:off x="0" y="1800314"/>
          <a:ext cx="7442201" cy="5998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ru-RU" sz="1700" kern="1200" dirty="0"/>
            <a:t>4.	 </a:t>
          </a:r>
          <a:r>
            <a:rPr lang="ru-RU" sz="1700" kern="1200" dirty="0" err="1"/>
            <a:t>Територіальна</a:t>
          </a:r>
          <a:r>
            <a:rPr lang="ru-RU" sz="1700" kern="1200" dirty="0"/>
            <a:t> </a:t>
          </a:r>
          <a:r>
            <a:rPr lang="ru-RU" sz="1700" kern="1200" dirty="0" err="1"/>
            <a:t>юрисдикція</a:t>
          </a:r>
          <a:r>
            <a:rPr lang="ru-RU" sz="1700" kern="1200" dirty="0"/>
            <a:t> (</a:t>
          </a:r>
          <a:r>
            <a:rPr lang="ru-RU" sz="1700" kern="1200" dirty="0" err="1"/>
            <a:t>підсудність</a:t>
          </a:r>
          <a:r>
            <a:rPr lang="ru-RU" sz="1700" kern="1200" dirty="0"/>
            <a:t>). </a:t>
          </a:r>
          <a:endParaRPr lang="en-US" sz="1700" kern="1200" dirty="0"/>
        </a:p>
      </dsp:txBody>
      <dsp:txXfrm>
        <a:off x="0" y="1800314"/>
        <a:ext cx="7442201" cy="599885"/>
      </dsp:txXfrm>
    </dsp:sp>
    <dsp:sp modelId="{DBFB9F94-6D5B-499C-B233-414F3AC74691}">
      <dsp:nvSpPr>
        <dsp:cNvPr id="0" name=""/>
        <dsp:cNvSpPr/>
      </dsp:nvSpPr>
      <dsp:spPr>
        <a:xfrm>
          <a:off x="0" y="2400199"/>
          <a:ext cx="7442201" cy="0"/>
        </a:xfrm>
        <a:prstGeom prst="line">
          <a:avLst/>
        </a:prstGeom>
        <a:solidFill>
          <a:schemeClr val="accent5">
            <a:hueOff val="9504470"/>
            <a:satOff val="-13330"/>
            <a:lumOff val="-1373"/>
            <a:alphaOff val="0"/>
          </a:schemeClr>
        </a:solidFill>
        <a:ln w="12700" cap="flat" cmpd="sng" algn="ctr">
          <a:solidFill>
            <a:schemeClr val="accent5">
              <a:hueOff val="9504470"/>
              <a:satOff val="-13330"/>
              <a:lumOff val="-137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AD046A-1B2B-48B7-826D-36C020039F7E}">
      <dsp:nvSpPr>
        <dsp:cNvPr id="0" name=""/>
        <dsp:cNvSpPr/>
      </dsp:nvSpPr>
      <dsp:spPr>
        <a:xfrm>
          <a:off x="0" y="2400199"/>
          <a:ext cx="7442201" cy="5998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ru-RU" sz="1700" kern="1200"/>
            <a:t>5.	Визначення складу господарського суду.  Відводи.  </a:t>
          </a:r>
          <a:endParaRPr lang="en-US" sz="1700" kern="1200"/>
        </a:p>
      </dsp:txBody>
      <dsp:txXfrm>
        <a:off x="0" y="2400199"/>
        <a:ext cx="7442201" cy="599885"/>
      </dsp:txXfrm>
    </dsp:sp>
    <dsp:sp modelId="{CA699DFA-C85D-4A7B-8FDA-D04DF690DD16}">
      <dsp:nvSpPr>
        <dsp:cNvPr id="0" name=""/>
        <dsp:cNvSpPr/>
      </dsp:nvSpPr>
      <dsp:spPr>
        <a:xfrm>
          <a:off x="0" y="3000084"/>
          <a:ext cx="7442201" cy="0"/>
        </a:xfrm>
        <a:prstGeom prst="line">
          <a:avLst/>
        </a:prstGeom>
        <a:solidFill>
          <a:schemeClr val="accent5">
            <a:hueOff val="11880588"/>
            <a:satOff val="-16663"/>
            <a:lumOff val="-1716"/>
            <a:alphaOff val="0"/>
          </a:schemeClr>
        </a:solidFill>
        <a:ln w="12700" cap="flat" cmpd="sng" algn="ctr">
          <a:solidFill>
            <a:schemeClr val="accent5">
              <a:hueOff val="11880588"/>
              <a:satOff val="-16663"/>
              <a:lumOff val="-171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0F4ED7-1B0B-4BD0-9DC7-52A82E11A9EA}">
      <dsp:nvSpPr>
        <dsp:cNvPr id="0" name=""/>
        <dsp:cNvSpPr/>
      </dsp:nvSpPr>
      <dsp:spPr>
        <a:xfrm>
          <a:off x="0" y="3000084"/>
          <a:ext cx="7442201" cy="5998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ru-RU" sz="1700" kern="1200"/>
            <a:t>6.	Учасники справи та їх   процесуальні права та обов’язки.</a:t>
          </a:r>
          <a:endParaRPr lang="en-US" sz="1700" kern="1200"/>
        </a:p>
      </dsp:txBody>
      <dsp:txXfrm>
        <a:off x="0" y="3000084"/>
        <a:ext cx="7442201" cy="599885"/>
      </dsp:txXfrm>
    </dsp:sp>
    <dsp:sp modelId="{FC37CE8B-D5AF-44F7-9A8D-939A195667CC}">
      <dsp:nvSpPr>
        <dsp:cNvPr id="0" name=""/>
        <dsp:cNvSpPr/>
      </dsp:nvSpPr>
      <dsp:spPr>
        <a:xfrm>
          <a:off x="0" y="3599969"/>
          <a:ext cx="7442201" cy="0"/>
        </a:xfrm>
        <a:prstGeom prst="line">
          <a:avLst/>
        </a:prstGeom>
        <a:solidFill>
          <a:schemeClr val="accent5">
            <a:hueOff val="14256705"/>
            <a:satOff val="-19995"/>
            <a:lumOff val="-2060"/>
            <a:alphaOff val="0"/>
          </a:schemeClr>
        </a:solidFill>
        <a:ln w="12700" cap="flat" cmpd="sng" algn="ctr">
          <a:solidFill>
            <a:schemeClr val="accent5">
              <a:hueOff val="14256705"/>
              <a:satOff val="-19995"/>
              <a:lumOff val="-206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9D9D269-8C84-44C7-B9FA-BDA6B641A302}">
      <dsp:nvSpPr>
        <dsp:cNvPr id="0" name=""/>
        <dsp:cNvSpPr/>
      </dsp:nvSpPr>
      <dsp:spPr>
        <a:xfrm>
          <a:off x="0" y="3599969"/>
          <a:ext cx="7442201" cy="5998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ru-RU" sz="1700" kern="1200"/>
            <a:t>7.	Треті особи в судовому процесі. </a:t>
          </a:r>
          <a:endParaRPr lang="en-US" sz="1700" kern="1200"/>
        </a:p>
      </dsp:txBody>
      <dsp:txXfrm>
        <a:off x="0" y="3599969"/>
        <a:ext cx="7442201" cy="599885"/>
      </dsp:txXfrm>
    </dsp:sp>
    <dsp:sp modelId="{4F1B3272-A490-482E-BD45-AE7529448CC5}">
      <dsp:nvSpPr>
        <dsp:cNvPr id="0" name=""/>
        <dsp:cNvSpPr/>
      </dsp:nvSpPr>
      <dsp:spPr>
        <a:xfrm>
          <a:off x="0" y="4199854"/>
          <a:ext cx="7442201" cy="0"/>
        </a:xfrm>
        <a:prstGeom prst="line">
          <a:avLst/>
        </a:prstGeom>
        <a:solidFill>
          <a:schemeClr val="accent5">
            <a:hueOff val="16632823"/>
            <a:satOff val="-23328"/>
            <a:lumOff val="-2403"/>
            <a:alphaOff val="0"/>
          </a:schemeClr>
        </a:solidFill>
        <a:ln w="12700" cap="flat" cmpd="sng" algn="ctr">
          <a:solidFill>
            <a:schemeClr val="accent5">
              <a:hueOff val="16632823"/>
              <a:satOff val="-23328"/>
              <a:lumOff val="-240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5AB5F0-FDEA-4331-9196-9C993E6EC1D1}">
      <dsp:nvSpPr>
        <dsp:cNvPr id="0" name=""/>
        <dsp:cNvSpPr/>
      </dsp:nvSpPr>
      <dsp:spPr>
        <a:xfrm>
          <a:off x="0" y="4199854"/>
          <a:ext cx="7442201" cy="5998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ru-RU" sz="1700" kern="1200"/>
            <a:t>8.	Представництво сторін в судовому процесі. </a:t>
          </a:r>
          <a:endParaRPr lang="en-US" sz="1700" kern="1200"/>
        </a:p>
      </dsp:txBody>
      <dsp:txXfrm>
        <a:off x="0" y="4199854"/>
        <a:ext cx="7442201" cy="599885"/>
      </dsp:txXfrm>
    </dsp:sp>
    <dsp:sp modelId="{37C21608-17B7-475B-AC60-60FA8AF7DDEE}">
      <dsp:nvSpPr>
        <dsp:cNvPr id="0" name=""/>
        <dsp:cNvSpPr/>
      </dsp:nvSpPr>
      <dsp:spPr>
        <a:xfrm>
          <a:off x="0" y="4799739"/>
          <a:ext cx="7442201" cy="0"/>
        </a:xfrm>
        <a:prstGeom prst="line">
          <a:avLst/>
        </a:prstGeom>
        <a:solidFill>
          <a:schemeClr val="accent5">
            <a:hueOff val="19008940"/>
            <a:satOff val="-26660"/>
            <a:lumOff val="-2746"/>
            <a:alphaOff val="0"/>
          </a:schemeClr>
        </a:solidFill>
        <a:ln w="12700" cap="flat" cmpd="sng" algn="ctr">
          <a:solidFill>
            <a:schemeClr val="accent5">
              <a:hueOff val="19008940"/>
              <a:satOff val="-26660"/>
              <a:lumOff val="-274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ACCD18-CE5B-470B-9BC1-9BFD92C3DF57}">
      <dsp:nvSpPr>
        <dsp:cNvPr id="0" name=""/>
        <dsp:cNvSpPr/>
      </dsp:nvSpPr>
      <dsp:spPr>
        <a:xfrm>
          <a:off x="0" y="4799739"/>
          <a:ext cx="7442201" cy="5998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ru-RU" sz="1700" kern="1200"/>
            <a:t>9.	Інші учасники судового процесу.</a:t>
          </a:r>
          <a:endParaRPr lang="en-US" sz="1700" kern="1200"/>
        </a:p>
      </dsp:txBody>
      <dsp:txXfrm>
        <a:off x="0" y="4799739"/>
        <a:ext cx="7442201" cy="59988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295DCF-B07C-4284-8A4C-9F29B0244571}">
      <dsp:nvSpPr>
        <dsp:cNvPr id="0" name=""/>
        <dsp:cNvSpPr/>
      </dsp:nvSpPr>
      <dsp:spPr>
        <a:xfrm>
          <a:off x="972975" y="383622"/>
          <a:ext cx="777431" cy="72"/>
        </a:xfrm>
        <a:prstGeom prst="rect">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a:outerShdw blurRad="50800" dist="12700" dir="5400000" algn="ctr" rotWithShape="0">
            <a:srgbClr val="000000">
              <a:alpha val="50000"/>
            </a:srgbClr>
          </a:outerShdw>
        </a:effectLst>
      </dsp:spPr>
      <dsp:style>
        <a:lnRef idx="1">
          <a:scrgbClr r="0" g="0" b="0"/>
        </a:lnRef>
        <a:fillRef idx="1">
          <a:scrgbClr r="0" g="0" b="0"/>
        </a:fillRef>
        <a:effectRef idx="2">
          <a:scrgbClr r="0" g="0" b="0"/>
        </a:effectRef>
        <a:fontRef idx="minor"/>
      </dsp:style>
    </dsp:sp>
    <dsp:sp modelId="{646CA47D-9BBB-48C9-8518-C3CB69198B5E}">
      <dsp:nvSpPr>
        <dsp:cNvPr id="0" name=""/>
        <dsp:cNvSpPr/>
      </dsp:nvSpPr>
      <dsp:spPr>
        <a:xfrm>
          <a:off x="1797052" y="318354"/>
          <a:ext cx="89404" cy="167925"/>
        </a:xfrm>
        <a:prstGeom prst="chevron">
          <a:avLst>
            <a:gd name="adj" fmla="val 90000"/>
          </a:avLst>
        </a:prstGeom>
        <a:solidFill>
          <a:schemeClr val="accent3">
            <a:tint val="40000"/>
            <a:alpha val="90000"/>
            <a:hueOff val="-124667"/>
            <a:satOff val="-1517"/>
            <a:lumOff val="-103"/>
            <a:alphaOff val="0"/>
          </a:schemeClr>
        </a:solidFill>
        <a:ln w="9525" cap="flat" cmpd="sng" algn="ctr">
          <a:solidFill>
            <a:schemeClr val="accent3">
              <a:tint val="40000"/>
              <a:alpha val="90000"/>
              <a:hueOff val="-124667"/>
              <a:satOff val="-1517"/>
              <a:lumOff val="-103"/>
              <a:alphaOff val="0"/>
            </a:schemeClr>
          </a:solidFill>
          <a:prstDash val="solid"/>
        </a:ln>
        <a:effectLst>
          <a:outerShdw blurRad="50800" dist="12700" dir="5400000" algn="ctr" rotWithShape="0">
            <a:srgbClr val="000000">
              <a:alpha val="50000"/>
            </a:srgbClr>
          </a:outerShdw>
        </a:effectLst>
      </dsp:spPr>
      <dsp:style>
        <a:lnRef idx="1">
          <a:scrgbClr r="0" g="0" b="0"/>
        </a:lnRef>
        <a:fillRef idx="1">
          <a:scrgbClr r="0" g="0" b="0"/>
        </a:fillRef>
        <a:effectRef idx="2">
          <a:scrgbClr r="0" g="0" b="0"/>
        </a:effectRef>
        <a:fontRef idx="minor"/>
      </dsp:style>
    </dsp:sp>
    <dsp:sp modelId="{0DCF2DE6-95A0-433A-B104-AB4CC53B569B}">
      <dsp:nvSpPr>
        <dsp:cNvPr id="0" name=""/>
        <dsp:cNvSpPr/>
      </dsp:nvSpPr>
      <dsp:spPr>
        <a:xfrm>
          <a:off x="492137" y="0"/>
          <a:ext cx="767317" cy="767317"/>
        </a:xfrm>
        <a:prstGeom prst="ellipse">
          <a:avLst/>
        </a:prstGeom>
        <a:gradFill rotWithShape="0">
          <a:gsLst>
            <a:gs pos="0">
              <a:schemeClr val="accent3">
                <a:hueOff val="0"/>
                <a:satOff val="0"/>
                <a:lumOff val="0"/>
                <a:alphaOff val="0"/>
                <a:tint val="100000"/>
                <a:shade val="85000"/>
                <a:satMod val="100000"/>
                <a:lumMod val="100000"/>
              </a:schemeClr>
            </a:gs>
            <a:gs pos="100000">
              <a:schemeClr val="accent3">
                <a:hueOff val="0"/>
                <a:satOff val="0"/>
                <a:lumOff val="0"/>
                <a:alphaOff val="0"/>
                <a:tint val="90000"/>
                <a:shade val="100000"/>
                <a:satMod val="150000"/>
                <a:lumMod val="100000"/>
              </a:schemeClr>
            </a:gs>
          </a:gsLst>
          <a:path path="circle">
            <a:fillToRect l="100000" t="100000" r="100000" b="100000"/>
          </a:path>
        </a:gradFill>
        <a:ln w="9525" cap="flat" cmpd="sng" algn="ctr">
          <a:solidFill>
            <a:schemeClr val="accent3">
              <a:hueOff val="0"/>
              <a:satOff val="0"/>
              <a:lumOff val="0"/>
              <a:alphaOff val="0"/>
            </a:schemeClr>
          </a:solidFill>
          <a:prstDash val="solid"/>
        </a:ln>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accent3">
              <a:hueOff val="0"/>
              <a:satOff val="0"/>
              <a:lumOff val="0"/>
              <a:alphaOff val="0"/>
              <a:shade val="35000"/>
              <a:satMod val="160000"/>
            </a:schemeClr>
          </a:contourClr>
        </a:sp3d>
      </dsp:spPr>
      <dsp:style>
        <a:lnRef idx="1">
          <a:scrgbClr r="0" g="0" b="0"/>
        </a:lnRef>
        <a:fillRef idx="3">
          <a:scrgbClr r="0" g="0" b="0"/>
        </a:fillRef>
        <a:effectRef idx="3">
          <a:scrgbClr r="0" g="0" b="0"/>
        </a:effectRef>
        <a:fontRef idx="minor">
          <a:schemeClr val="lt1"/>
        </a:fontRef>
      </dsp:style>
      <dsp:txBody>
        <a:bodyPr spcFirstLastPara="0" vert="horz" wrap="square" lIns="29776" tIns="29776" rIns="29776" bIns="29776" numCol="1" spcCol="1270" anchor="ctr" anchorCtr="0">
          <a:noAutofit/>
        </a:bodyPr>
        <a:lstStyle/>
        <a:p>
          <a:pPr marL="0" lvl="0" indent="0" algn="ctr" defTabSz="1555750">
            <a:lnSpc>
              <a:spcPct val="90000"/>
            </a:lnSpc>
            <a:spcBef>
              <a:spcPct val="0"/>
            </a:spcBef>
            <a:spcAft>
              <a:spcPct val="35000"/>
            </a:spcAft>
            <a:buNone/>
          </a:pPr>
          <a:r>
            <a:rPr lang="en-US" sz="3500" kern="1200">
              <a:latin typeface="Bahnschrift Light" panose="020B0502040204020203" pitchFamily="34" charset="0"/>
            </a:rPr>
            <a:t>1</a:t>
          </a:r>
        </a:p>
      </dsp:txBody>
      <dsp:txXfrm>
        <a:off x="604508" y="112371"/>
        <a:ext cx="542575" cy="542575"/>
      </dsp:txXfrm>
    </dsp:sp>
    <dsp:sp modelId="{B008E5E6-3138-44BF-9B7D-91CCBC0080DA}">
      <dsp:nvSpPr>
        <dsp:cNvPr id="0" name=""/>
        <dsp:cNvSpPr/>
      </dsp:nvSpPr>
      <dsp:spPr>
        <a:xfrm>
          <a:off x="1186" y="932917"/>
          <a:ext cx="1749220" cy="4808305"/>
        </a:xfrm>
        <a:prstGeom prst="upArrowCallout">
          <a:avLst>
            <a:gd name="adj1" fmla="val 50000"/>
            <a:gd name="adj2" fmla="val 20000"/>
            <a:gd name="adj3" fmla="val 20000"/>
            <a:gd name="adj4" fmla="val 100000"/>
          </a:avLst>
        </a:prstGeom>
        <a:solidFill>
          <a:schemeClr val="accent3">
            <a:tint val="40000"/>
            <a:alpha val="90000"/>
            <a:hueOff val="-249334"/>
            <a:satOff val="-3033"/>
            <a:lumOff val="-206"/>
            <a:alphaOff val="0"/>
          </a:schemeClr>
        </a:solidFill>
        <a:ln w="9525" cap="flat" cmpd="sng" algn="ctr">
          <a:solidFill>
            <a:schemeClr val="accent3">
              <a:tint val="40000"/>
              <a:alpha val="90000"/>
              <a:hueOff val="-249334"/>
              <a:satOff val="-3033"/>
              <a:lumOff val="-206"/>
              <a:alphaOff val="0"/>
            </a:schemeClr>
          </a:solidFill>
          <a:prstDash val="solid"/>
        </a:ln>
        <a:effectLst>
          <a:outerShdw blurRad="50800" dist="12700" dir="5400000" algn="ctr" rotWithShape="0">
            <a:srgbClr val="000000">
              <a:alpha val="50000"/>
            </a:srgbClr>
          </a:outerShdw>
        </a:effectLst>
      </dsp:spPr>
      <dsp:style>
        <a:lnRef idx="1">
          <a:scrgbClr r="0" g="0" b="0"/>
        </a:lnRef>
        <a:fillRef idx="1">
          <a:scrgbClr r="0" g="0" b="0"/>
        </a:fillRef>
        <a:effectRef idx="2">
          <a:scrgbClr r="0" g="0" b="0"/>
        </a:effectRef>
        <a:fontRef idx="minor"/>
      </dsp:style>
      <dsp:txBody>
        <a:bodyPr spcFirstLastPara="0" vert="horz" wrap="square" lIns="137980" tIns="165100" rIns="137980" bIns="165100" numCol="1" spcCol="1270" anchor="t" anchorCtr="0">
          <a:noAutofit/>
        </a:bodyPr>
        <a:lstStyle/>
        <a:p>
          <a:pPr marL="0" lvl="0" indent="0" algn="l" defTabSz="488950">
            <a:lnSpc>
              <a:spcPct val="90000"/>
            </a:lnSpc>
            <a:spcBef>
              <a:spcPct val="0"/>
            </a:spcBef>
            <a:spcAft>
              <a:spcPct val="35000"/>
            </a:spcAft>
            <a:buNone/>
          </a:pPr>
          <a:r>
            <a:rPr lang="uk-UA" sz="1100" kern="1200">
              <a:latin typeface="Bahnschrift Light" panose="020B0502040204020203" pitchFamily="34" charset="0"/>
            </a:rPr>
            <a:t>Апеляційні господарські суди є другою інстаційною ланкою. Також у складі апеляційного господарського суду можуть утворюватися судові палати з розгляду окремих категорій справ. Згідно частини першої статті 25 ГПК апеляційні господарські суди переглядають в апеляційному порядку судові рішення місцевих господарських судів, які знаходяться у межах відповідного апеляційного округу (території, на яку поширюються повноваження відповідного апеляційного господарського суду). </a:t>
          </a:r>
          <a:endParaRPr lang="en-US" sz="1100" kern="1200">
            <a:latin typeface="Bahnschrift Light" panose="020B0502040204020203" pitchFamily="34" charset="0"/>
          </a:endParaRPr>
        </a:p>
      </dsp:txBody>
      <dsp:txXfrm>
        <a:off x="1186" y="1282761"/>
        <a:ext cx="1749220" cy="4458461"/>
      </dsp:txXfrm>
    </dsp:sp>
    <dsp:sp modelId="{80FADE96-CC8C-42F4-B027-96313E2CC40E}">
      <dsp:nvSpPr>
        <dsp:cNvPr id="0" name=""/>
        <dsp:cNvSpPr/>
      </dsp:nvSpPr>
      <dsp:spPr>
        <a:xfrm>
          <a:off x="1944764" y="383622"/>
          <a:ext cx="1749220" cy="72"/>
        </a:xfrm>
        <a:prstGeom prst="rect">
          <a:avLst/>
        </a:prstGeom>
        <a:solidFill>
          <a:schemeClr val="accent3">
            <a:tint val="40000"/>
            <a:alpha val="90000"/>
            <a:hueOff val="-374001"/>
            <a:satOff val="-4550"/>
            <a:lumOff val="-309"/>
            <a:alphaOff val="0"/>
          </a:schemeClr>
        </a:solidFill>
        <a:ln w="9525" cap="flat" cmpd="sng" algn="ctr">
          <a:solidFill>
            <a:schemeClr val="accent3">
              <a:tint val="40000"/>
              <a:alpha val="90000"/>
              <a:hueOff val="-374001"/>
              <a:satOff val="-4550"/>
              <a:lumOff val="-309"/>
              <a:alphaOff val="0"/>
            </a:schemeClr>
          </a:solidFill>
          <a:prstDash val="solid"/>
        </a:ln>
        <a:effectLst>
          <a:outerShdw blurRad="50800" dist="12700" dir="5400000" algn="ctr" rotWithShape="0">
            <a:srgbClr val="000000">
              <a:alpha val="50000"/>
            </a:srgbClr>
          </a:outerShdw>
        </a:effectLst>
      </dsp:spPr>
      <dsp:style>
        <a:lnRef idx="1">
          <a:scrgbClr r="0" g="0" b="0"/>
        </a:lnRef>
        <a:fillRef idx="1">
          <a:scrgbClr r="0" g="0" b="0"/>
        </a:fillRef>
        <a:effectRef idx="2">
          <a:scrgbClr r="0" g="0" b="0"/>
        </a:effectRef>
        <a:fontRef idx="minor"/>
      </dsp:style>
    </dsp:sp>
    <dsp:sp modelId="{4706B8E5-A7CD-42FC-B7BA-BEF7B5C76132}">
      <dsp:nvSpPr>
        <dsp:cNvPr id="0" name=""/>
        <dsp:cNvSpPr/>
      </dsp:nvSpPr>
      <dsp:spPr>
        <a:xfrm>
          <a:off x="3740630" y="318354"/>
          <a:ext cx="89404" cy="167925"/>
        </a:xfrm>
        <a:prstGeom prst="chevron">
          <a:avLst>
            <a:gd name="adj" fmla="val 90000"/>
          </a:avLst>
        </a:prstGeom>
        <a:solidFill>
          <a:schemeClr val="accent3">
            <a:tint val="40000"/>
            <a:alpha val="90000"/>
            <a:hueOff val="-498667"/>
            <a:satOff val="-6066"/>
            <a:lumOff val="-413"/>
            <a:alphaOff val="0"/>
          </a:schemeClr>
        </a:solidFill>
        <a:ln w="9525" cap="flat" cmpd="sng" algn="ctr">
          <a:solidFill>
            <a:schemeClr val="accent3">
              <a:tint val="40000"/>
              <a:alpha val="90000"/>
              <a:hueOff val="-498667"/>
              <a:satOff val="-6066"/>
              <a:lumOff val="-413"/>
              <a:alphaOff val="0"/>
            </a:schemeClr>
          </a:solidFill>
          <a:prstDash val="solid"/>
        </a:ln>
        <a:effectLst>
          <a:outerShdw blurRad="50800" dist="12700" dir="5400000" algn="ctr" rotWithShape="0">
            <a:srgbClr val="000000">
              <a:alpha val="50000"/>
            </a:srgbClr>
          </a:outerShdw>
        </a:effectLst>
      </dsp:spPr>
      <dsp:style>
        <a:lnRef idx="1">
          <a:scrgbClr r="0" g="0" b="0"/>
        </a:lnRef>
        <a:fillRef idx="1">
          <a:scrgbClr r="0" g="0" b="0"/>
        </a:fillRef>
        <a:effectRef idx="2">
          <a:scrgbClr r="0" g="0" b="0"/>
        </a:effectRef>
        <a:fontRef idx="minor"/>
      </dsp:style>
    </dsp:sp>
    <dsp:sp modelId="{6414D953-DD65-4C40-B3F8-437AAECA4143}">
      <dsp:nvSpPr>
        <dsp:cNvPr id="0" name=""/>
        <dsp:cNvSpPr/>
      </dsp:nvSpPr>
      <dsp:spPr>
        <a:xfrm>
          <a:off x="2435715" y="0"/>
          <a:ext cx="767317" cy="767317"/>
        </a:xfrm>
        <a:prstGeom prst="ellipse">
          <a:avLst/>
        </a:prstGeom>
        <a:gradFill rotWithShape="0">
          <a:gsLst>
            <a:gs pos="0">
              <a:schemeClr val="accent3">
                <a:hueOff val="-308516"/>
                <a:satOff val="-5418"/>
                <a:lumOff val="-98"/>
                <a:alphaOff val="0"/>
                <a:tint val="100000"/>
                <a:shade val="85000"/>
                <a:satMod val="100000"/>
                <a:lumMod val="100000"/>
              </a:schemeClr>
            </a:gs>
            <a:gs pos="100000">
              <a:schemeClr val="accent3">
                <a:hueOff val="-308516"/>
                <a:satOff val="-5418"/>
                <a:lumOff val="-98"/>
                <a:alphaOff val="0"/>
                <a:tint val="90000"/>
                <a:shade val="100000"/>
                <a:satMod val="150000"/>
                <a:lumMod val="100000"/>
              </a:schemeClr>
            </a:gs>
          </a:gsLst>
          <a:path path="circle">
            <a:fillToRect l="100000" t="100000" r="100000" b="100000"/>
          </a:path>
        </a:gradFill>
        <a:ln w="9525" cap="flat" cmpd="sng" algn="ctr">
          <a:solidFill>
            <a:schemeClr val="accent3">
              <a:hueOff val="-308516"/>
              <a:satOff val="-5418"/>
              <a:lumOff val="-98"/>
              <a:alphaOff val="0"/>
            </a:schemeClr>
          </a:solidFill>
          <a:prstDash val="solid"/>
        </a:ln>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accent3">
              <a:hueOff val="-308516"/>
              <a:satOff val="-5418"/>
              <a:lumOff val="-98"/>
              <a:alphaOff val="0"/>
              <a:shade val="35000"/>
              <a:satMod val="160000"/>
            </a:schemeClr>
          </a:contourClr>
        </a:sp3d>
      </dsp:spPr>
      <dsp:style>
        <a:lnRef idx="1">
          <a:scrgbClr r="0" g="0" b="0"/>
        </a:lnRef>
        <a:fillRef idx="3">
          <a:scrgbClr r="0" g="0" b="0"/>
        </a:fillRef>
        <a:effectRef idx="3">
          <a:scrgbClr r="0" g="0" b="0"/>
        </a:effectRef>
        <a:fontRef idx="minor">
          <a:schemeClr val="lt1"/>
        </a:fontRef>
      </dsp:style>
      <dsp:txBody>
        <a:bodyPr spcFirstLastPara="0" vert="horz" wrap="square" lIns="29776" tIns="29776" rIns="29776" bIns="29776" numCol="1" spcCol="1270" anchor="ctr" anchorCtr="0">
          <a:noAutofit/>
        </a:bodyPr>
        <a:lstStyle/>
        <a:p>
          <a:pPr marL="0" lvl="0" indent="0" algn="ctr" defTabSz="1555750">
            <a:lnSpc>
              <a:spcPct val="90000"/>
            </a:lnSpc>
            <a:spcBef>
              <a:spcPct val="0"/>
            </a:spcBef>
            <a:spcAft>
              <a:spcPct val="35000"/>
            </a:spcAft>
            <a:buNone/>
          </a:pPr>
          <a:r>
            <a:rPr lang="en-US" sz="3500" kern="1200">
              <a:latin typeface="Bahnschrift Light" panose="020B0502040204020203" pitchFamily="34" charset="0"/>
            </a:rPr>
            <a:t>2</a:t>
          </a:r>
        </a:p>
      </dsp:txBody>
      <dsp:txXfrm>
        <a:off x="2548086" y="112371"/>
        <a:ext cx="542575" cy="542575"/>
      </dsp:txXfrm>
    </dsp:sp>
    <dsp:sp modelId="{995ADFA9-7859-4A6F-B4B6-729C601E37CD}">
      <dsp:nvSpPr>
        <dsp:cNvPr id="0" name=""/>
        <dsp:cNvSpPr/>
      </dsp:nvSpPr>
      <dsp:spPr>
        <a:xfrm>
          <a:off x="1944764" y="932917"/>
          <a:ext cx="1749220" cy="4808305"/>
        </a:xfrm>
        <a:prstGeom prst="upArrowCallout">
          <a:avLst>
            <a:gd name="adj1" fmla="val 50000"/>
            <a:gd name="adj2" fmla="val 20000"/>
            <a:gd name="adj3" fmla="val 20000"/>
            <a:gd name="adj4" fmla="val 100000"/>
          </a:avLst>
        </a:prstGeom>
        <a:solidFill>
          <a:schemeClr val="accent3">
            <a:tint val="40000"/>
            <a:alpha val="90000"/>
            <a:hueOff val="-623334"/>
            <a:satOff val="-7583"/>
            <a:lumOff val="-516"/>
            <a:alphaOff val="0"/>
          </a:schemeClr>
        </a:solidFill>
        <a:ln w="9525" cap="flat" cmpd="sng" algn="ctr">
          <a:solidFill>
            <a:schemeClr val="accent3">
              <a:tint val="40000"/>
              <a:alpha val="90000"/>
              <a:hueOff val="-623334"/>
              <a:satOff val="-7583"/>
              <a:lumOff val="-516"/>
              <a:alphaOff val="0"/>
            </a:schemeClr>
          </a:solidFill>
          <a:prstDash val="solid"/>
        </a:ln>
        <a:effectLst>
          <a:outerShdw blurRad="50800" dist="12700" dir="5400000" algn="ctr" rotWithShape="0">
            <a:srgbClr val="000000">
              <a:alpha val="50000"/>
            </a:srgbClr>
          </a:outerShdw>
        </a:effectLst>
      </dsp:spPr>
      <dsp:style>
        <a:lnRef idx="1">
          <a:scrgbClr r="0" g="0" b="0"/>
        </a:lnRef>
        <a:fillRef idx="1">
          <a:scrgbClr r="0" g="0" b="0"/>
        </a:fillRef>
        <a:effectRef idx="2">
          <a:scrgbClr r="0" g="0" b="0"/>
        </a:effectRef>
        <a:fontRef idx="minor"/>
      </dsp:style>
      <dsp:txBody>
        <a:bodyPr spcFirstLastPara="0" vert="horz" wrap="square" lIns="137980" tIns="165100" rIns="137980" bIns="165100" numCol="1" spcCol="1270" anchor="t" anchorCtr="0">
          <a:noAutofit/>
        </a:bodyPr>
        <a:lstStyle/>
        <a:p>
          <a:pPr marL="0" lvl="0" indent="0" algn="l" defTabSz="488950">
            <a:lnSpc>
              <a:spcPct val="90000"/>
            </a:lnSpc>
            <a:spcBef>
              <a:spcPct val="0"/>
            </a:spcBef>
            <a:spcAft>
              <a:spcPct val="35000"/>
            </a:spcAft>
            <a:buNone/>
          </a:pPr>
          <a:r>
            <a:rPr lang="uk-UA" sz="1100" kern="1200">
              <a:latin typeface="Bahnschrift Light" panose="020B0502040204020203" pitchFamily="34" charset="0"/>
            </a:rPr>
            <a:t>Апеляційними судами з розгляду господарських справ є відповідно апеляційні господарські суди, які утворюються у відповідних апеляційних округах (ч. 3 Закону України «Про судоустрій і статус суддів»). </a:t>
          </a:r>
          <a:endParaRPr lang="en-US" sz="1100" kern="1200">
            <a:latin typeface="Bahnschrift Light" panose="020B0502040204020203" pitchFamily="34" charset="0"/>
          </a:endParaRPr>
        </a:p>
      </dsp:txBody>
      <dsp:txXfrm>
        <a:off x="1944764" y="1282761"/>
        <a:ext cx="1749220" cy="4458461"/>
      </dsp:txXfrm>
    </dsp:sp>
    <dsp:sp modelId="{71008A67-6535-4E10-B720-45B17A6637A0}">
      <dsp:nvSpPr>
        <dsp:cNvPr id="0" name=""/>
        <dsp:cNvSpPr/>
      </dsp:nvSpPr>
      <dsp:spPr>
        <a:xfrm>
          <a:off x="3888342" y="383622"/>
          <a:ext cx="1749220" cy="72"/>
        </a:xfrm>
        <a:prstGeom prst="rect">
          <a:avLst/>
        </a:prstGeom>
        <a:solidFill>
          <a:schemeClr val="accent3">
            <a:tint val="40000"/>
            <a:alpha val="90000"/>
            <a:hueOff val="-748001"/>
            <a:satOff val="-9099"/>
            <a:lumOff val="-619"/>
            <a:alphaOff val="0"/>
          </a:schemeClr>
        </a:solidFill>
        <a:ln w="9525" cap="flat" cmpd="sng" algn="ctr">
          <a:solidFill>
            <a:schemeClr val="accent3">
              <a:tint val="40000"/>
              <a:alpha val="90000"/>
              <a:hueOff val="-748001"/>
              <a:satOff val="-9099"/>
              <a:lumOff val="-619"/>
              <a:alphaOff val="0"/>
            </a:schemeClr>
          </a:solidFill>
          <a:prstDash val="solid"/>
        </a:ln>
        <a:effectLst>
          <a:outerShdw blurRad="50800" dist="12700" dir="5400000" algn="ctr" rotWithShape="0">
            <a:srgbClr val="000000">
              <a:alpha val="50000"/>
            </a:srgbClr>
          </a:outerShdw>
        </a:effectLst>
      </dsp:spPr>
      <dsp:style>
        <a:lnRef idx="1">
          <a:scrgbClr r="0" g="0" b="0"/>
        </a:lnRef>
        <a:fillRef idx="1">
          <a:scrgbClr r="0" g="0" b="0"/>
        </a:fillRef>
        <a:effectRef idx="2">
          <a:scrgbClr r="0" g="0" b="0"/>
        </a:effectRef>
        <a:fontRef idx="minor"/>
      </dsp:style>
    </dsp:sp>
    <dsp:sp modelId="{D0247D24-0F11-4A9F-9F0C-BBE849998A28}">
      <dsp:nvSpPr>
        <dsp:cNvPr id="0" name=""/>
        <dsp:cNvSpPr/>
      </dsp:nvSpPr>
      <dsp:spPr>
        <a:xfrm>
          <a:off x="5684207" y="318354"/>
          <a:ext cx="89404" cy="167925"/>
        </a:xfrm>
        <a:prstGeom prst="chevron">
          <a:avLst>
            <a:gd name="adj" fmla="val 90000"/>
          </a:avLst>
        </a:prstGeom>
        <a:solidFill>
          <a:schemeClr val="accent3">
            <a:tint val="40000"/>
            <a:alpha val="90000"/>
            <a:hueOff val="-872668"/>
            <a:satOff val="-10616"/>
            <a:lumOff val="-722"/>
            <a:alphaOff val="0"/>
          </a:schemeClr>
        </a:solidFill>
        <a:ln w="9525" cap="flat" cmpd="sng" algn="ctr">
          <a:solidFill>
            <a:schemeClr val="accent3">
              <a:tint val="40000"/>
              <a:alpha val="90000"/>
              <a:hueOff val="-872668"/>
              <a:satOff val="-10616"/>
              <a:lumOff val="-722"/>
              <a:alphaOff val="0"/>
            </a:schemeClr>
          </a:solidFill>
          <a:prstDash val="solid"/>
        </a:ln>
        <a:effectLst>
          <a:outerShdw blurRad="50800" dist="12700" dir="5400000" algn="ctr" rotWithShape="0">
            <a:srgbClr val="000000">
              <a:alpha val="50000"/>
            </a:srgbClr>
          </a:outerShdw>
        </a:effectLst>
      </dsp:spPr>
      <dsp:style>
        <a:lnRef idx="1">
          <a:scrgbClr r="0" g="0" b="0"/>
        </a:lnRef>
        <a:fillRef idx="1">
          <a:scrgbClr r="0" g="0" b="0"/>
        </a:fillRef>
        <a:effectRef idx="2">
          <a:scrgbClr r="0" g="0" b="0"/>
        </a:effectRef>
        <a:fontRef idx="minor"/>
      </dsp:style>
    </dsp:sp>
    <dsp:sp modelId="{F79178F4-33A5-43F0-8929-C9BDC15B1D09}">
      <dsp:nvSpPr>
        <dsp:cNvPr id="0" name=""/>
        <dsp:cNvSpPr/>
      </dsp:nvSpPr>
      <dsp:spPr>
        <a:xfrm>
          <a:off x="4379293" y="0"/>
          <a:ext cx="767317" cy="767317"/>
        </a:xfrm>
        <a:prstGeom prst="ellipse">
          <a:avLst/>
        </a:prstGeom>
        <a:gradFill rotWithShape="0">
          <a:gsLst>
            <a:gs pos="0">
              <a:schemeClr val="accent3">
                <a:hueOff val="-617032"/>
                <a:satOff val="-10836"/>
                <a:lumOff val="-196"/>
                <a:alphaOff val="0"/>
                <a:tint val="100000"/>
                <a:shade val="85000"/>
                <a:satMod val="100000"/>
                <a:lumMod val="100000"/>
              </a:schemeClr>
            </a:gs>
            <a:gs pos="100000">
              <a:schemeClr val="accent3">
                <a:hueOff val="-617032"/>
                <a:satOff val="-10836"/>
                <a:lumOff val="-196"/>
                <a:alphaOff val="0"/>
                <a:tint val="90000"/>
                <a:shade val="100000"/>
                <a:satMod val="150000"/>
                <a:lumMod val="100000"/>
              </a:schemeClr>
            </a:gs>
          </a:gsLst>
          <a:path path="circle">
            <a:fillToRect l="100000" t="100000" r="100000" b="100000"/>
          </a:path>
        </a:gradFill>
        <a:ln w="9525" cap="flat" cmpd="sng" algn="ctr">
          <a:solidFill>
            <a:schemeClr val="accent3">
              <a:hueOff val="-617032"/>
              <a:satOff val="-10836"/>
              <a:lumOff val="-196"/>
              <a:alphaOff val="0"/>
            </a:schemeClr>
          </a:solidFill>
          <a:prstDash val="solid"/>
        </a:ln>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accent3">
              <a:hueOff val="-617032"/>
              <a:satOff val="-10836"/>
              <a:lumOff val="-196"/>
              <a:alphaOff val="0"/>
              <a:shade val="35000"/>
              <a:satMod val="160000"/>
            </a:schemeClr>
          </a:contourClr>
        </a:sp3d>
      </dsp:spPr>
      <dsp:style>
        <a:lnRef idx="1">
          <a:scrgbClr r="0" g="0" b="0"/>
        </a:lnRef>
        <a:fillRef idx="3">
          <a:scrgbClr r="0" g="0" b="0"/>
        </a:fillRef>
        <a:effectRef idx="3">
          <a:scrgbClr r="0" g="0" b="0"/>
        </a:effectRef>
        <a:fontRef idx="minor">
          <a:schemeClr val="lt1"/>
        </a:fontRef>
      </dsp:style>
      <dsp:txBody>
        <a:bodyPr spcFirstLastPara="0" vert="horz" wrap="square" lIns="29776" tIns="29776" rIns="29776" bIns="29776" numCol="1" spcCol="1270" anchor="ctr" anchorCtr="0">
          <a:noAutofit/>
        </a:bodyPr>
        <a:lstStyle/>
        <a:p>
          <a:pPr marL="0" lvl="0" indent="0" algn="ctr" defTabSz="1555750">
            <a:lnSpc>
              <a:spcPct val="90000"/>
            </a:lnSpc>
            <a:spcBef>
              <a:spcPct val="0"/>
            </a:spcBef>
            <a:spcAft>
              <a:spcPct val="35000"/>
            </a:spcAft>
            <a:buNone/>
          </a:pPr>
          <a:r>
            <a:rPr lang="en-US" sz="3500" kern="1200">
              <a:latin typeface="Bahnschrift Light" panose="020B0502040204020203" pitchFamily="34" charset="0"/>
            </a:rPr>
            <a:t>3</a:t>
          </a:r>
        </a:p>
      </dsp:txBody>
      <dsp:txXfrm>
        <a:off x="4491664" y="112371"/>
        <a:ext cx="542575" cy="542575"/>
      </dsp:txXfrm>
    </dsp:sp>
    <dsp:sp modelId="{8C33B5DA-F5D7-462C-8A58-5C0F2DA297BC}">
      <dsp:nvSpPr>
        <dsp:cNvPr id="0" name=""/>
        <dsp:cNvSpPr/>
      </dsp:nvSpPr>
      <dsp:spPr>
        <a:xfrm>
          <a:off x="3888342" y="932917"/>
          <a:ext cx="1749220" cy="4808305"/>
        </a:xfrm>
        <a:prstGeom prst="upArrowCallout">
          <a:avLst>
            <a:gd name="adj1" fmla="val 50000"/>
            <a:gd name="adj2" fmla="val 20000"/>
            <a:gd name="adj3" fmla="val 20000"/>
            <a:gd name="adj4" fmla="val 100000"/>
          </a:avLst>
        </a:prstGeom>
        <a:solidFill>
          <a:schemeClr val="accent3">
            <a:tint val="40000"/>
            <a:alpha val="90000"/>
            <a:hueOff val="-997335"/>
            <a:satOff val="-12132"/>
            <a:lumOff val="-825"/>
            <a:alphaOff val="0"/>
          </a:schemeClr>
        </a:solidFill>
        <a:ln w="9525" cap="flat" cmpd="sng" algn="ctr">
          <a:solidFill>
            <a:schemeClr val="accent3">
              <a:tint val="40000"/>
              <a:alpha val="90000"/>
              <a:hueOff val="-997335"/>
              <a:satOff val="-12132"/>
              <a:lumOff val="-825"/>
              <a:alphaOff val="0"/>
            </a:schemeClr>
          </a:solidFill>
          <a:prstDash val="solid"/>
        </a:ln>
        <a:effectLst>
          <a:outerShdw blurRad="50800" dist="12700" dir="5400000" algn="ctr" rotWithShape="0">
            <a:srgbClr val="000000">
              <a:alpha val="50000"/>
            </a:srgbClr>
          </a:outerShdw>
        </a:effectLst>
      </dsp:spPr>
      <dsp:style>
        <a:lnRef idx="1">
          <a:scrgbClr r="0" g="0" b="0"/>
        </a:lnRef>
        <a:fillRef idx="1">
          <a:scrgbClr r="0" g="0" b="0"/>
        </a:fillRef>
        <a:effectRef idx="2">
          <a:scrgbClr r="0" g="0" b="0"/>
        </a:effectRef>
        <a:fontRef idx="minor"/>
      </dsp:style>
      <dsp:txBody>
        <a:bodyPr spcFirstLastPara="0" vert="horz" wrap="square" lIns="137980" tIns="165100" rIns="137980" bIns="165100" numCol="1" spcCol="1270" anchor="t" anchorCtr="0">
          <a:noAutofit/>
        </a:bodyPr>
        <a:lstStyle/>
        <a:p>
          <a:pPr marL="0" lvl="0" indent="0" algn="l" defTabSz="488950">
            <a:lnSpc>
              <a:spcPct val="90000"/>
            </a:lnSpc>
            <a:spcBef>
              <a:spcPct val="0"/>
            </a:spcBef>
            <a:spcAft>
              <a:spcPct val="35000"/>
            </a:spcAft>
            <a:buNone/>
          </a:pPr>
          <a:r>
            <a:rPr lang="uk-UA" sz="1100" kern="1200">
              <a:latin typeface="Bahnschrift Light" panose="020B0502040204020203" pitchFamily="34" charset="0"/>
            </a:rPr>
            <a:t>Частиною другою статті 25 ГПК встановлено, що Верховний Суд переглядає в апеляційному порядку судові рішення апеляційних господарських судів, ухвалені ними як судами першої інстанції. Це означає, що Верховний Суд може виступати в якості апеляційного суду при розгляді визначеної категорії справ – коли переглядає в апеляційному порядку судові рішення апеляційних господарських судів, ухвалені ними як судами першої інстанції. </a:t>
          </a:r>
          <a:endParaRPr lang="en-US" sz="1100" kern="1200">
            <a:latin typeface="Bahnschrift Light" panose="020B0502040204020203" pitchFamily="34" charset="0"/>
          </a:endParaRPr>
        </a:p>
      </dsp:txBody>
      <dsp:txXfrm>
        <a:off x="3888342" y="1282761"/>
        <a:ext cx="1749220" cy="4458461"/>
      </dsp:txXfrm>
    </dsp:sp>
    <dsp:sp modelId="{E58166CB-D5B7-4318-AB6A-0FE1B652BCF1}">
      <dsp:nvSpPr>
        <dsp:cNvPr id="0" name=""/>
        <dsp:cNvSpPr/>
      </dsp:nvSpPr>
      <dsp:spPr>
        <a:xfrm>
          <a:off x="5831919" y="383622"/>
          <a:ext cx="1749220" cy="72"/>
        </a:xfrm>
        <a:prstGeom prst="rect">
          <a:avLst/>
        </a:prstGeom>
        <a:solidFill>
          <a:schemeClr val="accent3">
            <a:tint val="40000"/>
            <a:alpha val="90000"/>
            <a:hueOff val="-1122002"/>
            <a:satOff val="-13649"/>
            <a:lumOff val="-928"/>
            <a:alphaOff val="0"/>
          </a:schemeClr>
        </a:solidFill>
        <a:ln w="9525" cap="flat" cmpd="sng" algn="ctr">
          <a:solidFill>
            <a:schemeClr val="accent3">
              <a:tint val="40000"/>
              <a:alpha val="90000"/>
              <a:hueOff val="-1122002"/>
              <a:satOff val="-13649"/>
              <a:lumOff val="-928"/>
              <a:alphaOff val="0"/>
            </a:schemeClr>
          </a:solidFill>
          <a:prstDash val="solid"/>
        </a:ln>
        <a:effectLst>
          <a:outerShdw blurRad="50800" dist="12700" dir="5400000" algn="ctr" rotWithShape="0">
            <a:srgbClr val="000000">
              <a:alpha val="50000"/>
            </a:srgbClr>
          </a:outerShdw>
        </a:effectLst>
      </dsp:spPr>
      <dsp:style>
        <a:lnRef idx="1">
          <a:scrgbClr r="0" g="0" b="0"/>
        </a:lnRef>
        <a:fillRef idx="1">
          <a:scrgbClr r="0" g="0" b="0"/>
        </a:fillRef>
        <a:effectRef idx="2">
          <a:scrgbClr r="0" g="0" b="0"/>
        </a:effectRef>
        <a:fontRef idx="minor"/>
      </dsp:style>
    </dsp:sp>
    <dsp:sp modelId="{809F68E0-9F1E-4DB6-94F1-1A016D1B8809}">
      <dsp:nvSpPr>
        <dsp:cNvPr id="0" name=""/>
        <dsp:cNvSpPr/>
      </dsp:nvSpPr>
      <dsp:spPr>
        <a:xfrm>
          <a:off x="7627785" y="318354"/>
          <a:ext cx="89404" cy="167925"/>
        </a:xfrm>
        <a:prstGeom prst="chevron">
          <a:avLst>
            <a:gd name="adj" fmla="val 90000"/>
          </a:avLst>
        </a:prstGeom>
        <a:solidFill>
          <a:schemeClr val="accent3">
            <a:tint val="40000"/>
            <a:alpha val="90000"/>
            <a:hueOff val="-1246668"/>
            <a:satOff val="-15165"/>
            <a:lumOff val="-1031"/>
            <a:alphaOff val="0"/>
          </a:schemeClr>
        </a:solidFill>
        <a:ln w="9525" cap="flat" cmpd="sng" algn="ctr">
          <a:solidFill>
            <a:schemeClr val="accent3">
              <a:tint val="40000"/>
              <a:alpha val="90000"/>
              <a:hueOff val="-1246668"/>
              <a:satOff val="-15165"/>
              <a:lumOff val="-1031"/>
              <a:alphaOff val="0"/>
            </a:schemeClr>
          </a:solidFill>
          <a:prstDash val="solid"/>
        </a:ln>
        <a:effectLst>
          <a:outerShdw blurRad="50800" dist="12700" dir="5400000" algn="ctr" rotWithShape="0">
            <a:srgbClr val="000000">
              <a:alpha val="50000"/>
            </a:srgbClr>
          </a:outerShdw>
        </a:effectLst>
      </dsp:spPr>
      <dsp:style>
        <a:lnRef idx="1">
          <a:scrgbClr r="0" g="0" b="0"/>
        </a:lnRef>
        <a:fillRef idx="1">
          <a:scrgbClr r="0" g="0" b="0"/>
        </a:fillRef>
        <a:effectRef idx="2">
          <a:scrgbClr r="0" g="0" b="0"/>
        </a:effectRef>
        <a:fontRef idx="minor"/>
      </dsp:style>
    </dsp:sp>
    <dsp:sp modelId="{0E91E6D7-7AB8-4515-81FE-2D13A4278656}">
      <dsp:nvSpPr>
        <dsp:cNvPr id="0" name=""/>
        <dsp:cNvSpPr/>
      </dsp:nvSpPr>
      <dsp:spPr>
        <a:xfrm>
          <a:off x="6322871" y="0"/>
          <a:ext cx="767317" cy="767317"/>
        </a:xfrm>
        <a:prstGeom prst="ellipse">
          <a:avLst/>
        </a:prstGeom>
        <a:gradFill rotWithShape="0">
          <a:gsLst>
            <a:gs pos="0">
              <a:schemeClr val="accent3">
                <a:hueOff val="-925547"/>
                <a:satOff val="-16253"/>
                <a:lumOff val="-294"/>
                <a:alphaOff val="0"/>
                <a:tint val="100000"/>
                <a:shade val="85000"/>
                <a:satMod val="100000"/>
                <a:lumMod val="100000"/>
              </a:schemeClr>
            </a:gs>
            <a:gs pos="100000">
              <a:schemeClr val="accent3">
                <a:hueOff val="-925547"/>
                <a:satOff val="-16253"/>
                <a:lumOff val="-294"/>
                <a:alphaOff val="0"/>
                <a:tint val="90000"/>
                <a:shade val="100000"/>
                <a:satMod val="150000"/>
                <a:lumMod val="100000"/>
              </a:schemeClr>
            </a:gs>
          </a:gsLst>
          <a:path path="circle">
            <a:fillToRect l="100000" t="100000" r="100000" b="100000"/>
          </a:path>
        </a:gradFill>
        <a:ln w="9525" cap="flat" cmpd="sng" algn="ctr">
          <a:solidFill>
            <a:schemeClr val="accent3">
              <a:hueOff val="-925547"/>
              <a:satOff val="-16253"/>
              <a:lumOff val="-294"/>
              <a:alphaOff val="0"/>
            </a:schemeClr>
          </a:solidFill>
          <a:prstDash val="solid"/>
        </a:ln>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accent3">
              <a:hueOff val="-925547"/>
              <a:satOff val="-16253"/>
              <a:lumOff val="-294"/>
              <a:alphaOff val="0"/>
              <a:shade val="35000"/>
              <a:satMod val="160000"/>
            </a:schemeClr>
          </a:contourClr>
        </a:sp3d>
      </dsp:spPr>
      <dsp:style>
        <a:lnRef idx="1">
          <a:scrgbClr r="0" g="0" b="0"/>
        </a:lnRef>
        <a:fillRef idx="3">
          <a:scrgbClr r="0" g="0" b="0"/>
        </a:fillRef>
        <a:effectRef idx="3">
          <a:scrgbClr r="0" g="0" b="0"/>
        </a:effectRef>
        <a:fontRef idx="minor">
          <a:schemeClr val="lt1"/>
        </a:fontRef>
      </dsp:style>
      <dsp:txBody>
        <a:bodyPr spcFirstLastPara="0" vert="horz" wrap="square" lIns="29776" tIns="29776" rIns="29776" bIns="29776" numCol="1" spcCol="1270" anchor="ctr" anchorCtr="0">
          <a:noAutofit/>
        </a:bodyPr>
        <a:lstStyle/>
        <a:p>
          <a:pPr marL="0" lvl="0" indent="0" algn="ctr" defTabSz="1555750">
            <a:lnSpc>
              <a:spcPct val="90000"/>
            </a:lnSpc>
            <a:spcBef>
              <a:spcPct val="0"/>
            </a:spcBef>
            <a:spcAft>
              <a:spcPct val="35000"/>
            </a:spcAft>
            <a:buNone/>
          </a:pPr>
          <a:r>
            <a:rPr lang="en-US" sz="3500" kern="1200">
              <a:latin typeface="Bahnschrift Light" panose="020B0502040204020203" pitchFamily="34" charset="0"/>
            </a:rPr>
            <a:t>4</a:t>
          </a:r>
        </a:p>
      </dsp:txBody>
      <dsp:txXfrm>
        <a:off x="6435242" y="112371"/>
        <a:ext cx="542575" cy="542575"/>
      </dsp:txXfrm>
    </dsp:sp>
    <dsp:sp modelId="{F1DEA5CE-BB46-4D64-A810-687E3675BFE7}">
      <dsp:nvSpPr>
        <dsp:cNvPr id="0" name=""/>
        <dsp:cNvSpPr/>
      </dsp:nvSpPr>
      <dsp:spPr>
        <a:xfrm>
          <a:off x="5831919" y="932917"/>
          <a:ext cx="1749220" cy="4808305"/>
        </a:xfrm>
        <a:prstGeom prst="upArrowCallout">
          <a:avLst>
            <a:gd name="adj1" fmla="val 50000"/>
            <a:gd name="adj2" fmla="val 20000"/>
            <a:gd name="adj3" fmla="val 20000"/>
            <a:gd name="adj4" fmla="val 100000"/>
          </a:avLst>
        </a:prstGeom>
        <a:solidFill>
          <a:schemeClr val="accent3">
            <a:tint val="40000"/>
            <a:alpha val="90000"/>
            <a:hueOff val="-1371335"/>
            <a:satOff val="-16682"/>
            <a:lumOff val="-1135"/>
            <a:alphaOff val="0"/>
          </a:schemeClr>
        </a:solidFill>
        <a:ln w="9525" cap="flat" cmpd="sng" algn="ctr">
          <a:solidFill>
            <a:schemeClr val="accent3">
              <a:tint val="40000"/>
              <a:alpha val="90000"/>
              <a:hueOff val="-1371335"/>
              <a:satOff val="-16682"/>
              <a:lumOff val="-1135"/>
              <a:alphaOff val="0"/>
            </a:schemeClr>
          </a:solidFill>
          <a:prstDash val="solid"/>
        </a:ln>
        <a:effectLst>
          <a:outerShdw blurRad="50800" dist="12700" dir="5400000" algn="ctr" rotWithShape="0">
            <a:srgbClr val="000000">
              <a:alpha val="50000"/>
            </a:srgbClr>
          </a:outerShdw>
        </a:effectLst>
      </dsp:spPr>
      <dsp:style>
        <a:lnRef idx="1">
          <a:scrgbClr r="0" g="0" b="0"/>
        </a:lnRef>
        <a:fillRef idx="1">
          <a:scrgbClr r="0" g="0" b="0"/>
        </a:fillRef>
        <a:effectRef idx="2">
          <a:scrgbClr r="0" g="0" b="0"/>
        </a:effectRef>
        <a:fontRef idx="minor"/>
      </dsp:style>
      <dsp:txBody>
        <a:bodyPr spcFirstLastPara="0" vert="horz" wrap="square" lIns="137980" tIns="165100" rIns="137980" bIns="165100" numCol="1" spcCol="1270" anchor="t" anchorCtr="0">
          <a:noAutofit/>
        </a:bodyPr>
        <a:lstStyle/>
        <a:p>
          <a:pPr marL="0" lvl="0" indent="0" algn="l" defTabSz="488950">
            <a:lnSpc>
              <a:spcPct val="90000"/>
            </a:lnSpc>
            <a:spcBef>
              <a:spcPct val="0"/>
            </a:spcBef>
            <a:spcAft>
              <a:spcPct val="35000"/>
            </a:spcAft>
            <a:buNone/>
          </a:pPr>
          <a:r>
            <a:rPr lang="uk-UA" sz="1100" kern="1200">
              <a:latin typeface="Bahnschrift Light" panose="020B0502040204020203" pitchFamily="34" charset="0"/>
            </a:rPr>
            <a:t>Ч.3 ст. 25 встановлено, що Апеляційна палата Вищого суду з питань інтелектуальної власності переглядає в апеляційному порядку судові рішення, ухвалені Вищим судом з питань інтелектуальної власності. У складі Вищого суду з питань інтелектуальної власності діє Апеляційна палата, що переглядає в апеляційному порядку судові рішення, ухвалені Вищи судом з питань інтелектуальної власності. </a:t>
          </a:r>
          <a:endParaRPr lang="en-US" sz="1100" kern="1200">
            <a:latin typeface="Bahnschrift Light" panose="020B0502040204020203" pitchFamily="34" charset="0"/>
          </a:endParaRPr>
        </a:p>
      </dsp:txBody>
      <dsp:txXfrm>
        <a:off x="5831919" y="1282761"/>
        <a:ext cx="1749220" cy="4458461"/>
      </dsp:txXfrm>
    </dsp:sp>
    <dsp:sp modelId="{C136AF9A-7313-4BBC-94BF-926BCF5A6622}">
      <dsp:nvSpPr>
        <dsp:cNvPr id="0" name=""/>
        <dsp:cNvSpPr/>
      </dsp:nvSpPr>
      <dsp:spPr>
        <a:xfrm>
          <a:off x="7775497" y="383622"/>
          <a:ext cx="874610" cy="72"/>
        </a:xfrm>
        <a:prstGeom prst="rect">
          <a:avLst/>
        </a:prstGeom>
        <a:solidFill>
          <a:schemeClr val="accent3">
            <a:tint val="40000"/>
            <a:alpha val="90000"/>
            <a:hueOff val="-1496002"/>
            <a:satOff val="-18198"/>
            <a:lumOff val="-1238"/>
            <a:alphaOff val="0"/>
          </a:schemeClr>
        </a:solidFill>
        <a:ln w="9525" cap="flat" cmpd="sng" algn="ctr">
          <a:solidFill>
            <a:schemeClr val="accent3">
              <a:tint val="40000"/>
              <a:alpha val="90000"/>
              <a:hueOff val="-1496002"/>
              <a:satOff val="-18198"/>
              <a:lumOff val="-1238"/>
              <a:alphaOff val="0"/>
            </a:schemeClr>
          </a:solidFill>
          <a:prstDash val="solid"/>
        </a:ln>
        <a:effectLst>
          <a:outerShdw blurRad="50800" dist="12700" dir="5400000" algn="ctr" rotWithShape="0">
            <a:srgbClr val="000000">
              <a:alpha val="50000"/>
            </a:srgbClr>
          </a:outerShdw>
        </a:effectLst>
      </dsp:spPr>
      <dsp:style>
        <a:lnRef idx="1">
          <a:scrgbClr r="0" g="0" b="0"/>
        </a:lnRef>
        <a:fillRef idx="1">
          <a:scrgbClr r="0" g="0" b="0"/>
        </a:fillRef>
        <a:effectRef idx="2">
          <a:scrgbClr r="0" g="0" b="0"/>
        </a:effectRef>
        <a:fontRef idx="minor"/>
      </dsp:style>
    </dsp:sp>
    <dsp:sp modelId="{8606BDE5-6A08-4E89-A981-D3B8239E0621}">
      <dsp:nvSpPr>
        <dsp:cNvPr id="0" name=""/>
        <dsp:cNvSpPr/>
      </dsp:nvSpPr>
      <dsp:spPr>
        <a:xfrm>
          <a:off x="8266449" y="0"/>
          <a:ext cx="767317" cy="767317"/>
        </a:xfrm>
        <a:prstGeom prst="ellipse">
          <a:avLst/>
        </a:prstGeom>
        <a:gradFill rotWithShape="0">
          <a:gsLst>
            <a:gs pos="0">
              <a:schemeClr val="accent3">
                <a:hueOff val="-1234063"/>
                <a:satOff val="-21671"/>
                <a:lumOff val="-392"/>
                <a:alphaOff val="0"/>
                <a:tint val="100000"/>
                <a:shade val="85000"/>
                <a:satMod val="100000"/>
                <a:lumMod val="100000"/>
              </a:schemeClr>
            </a:gs>
            <a:gs pos="100000">
              <a:schemeClr val="accent3">
                <a:hueOff val="-1234063"/>
                <a:satOff val="-21671"/>
                <a:lumOff val="-392"/>
                <a:alphaOff val="0"/>
                <a:tint val="90000"/>
                <a:shade val="100000"/>
                <a:satMod val="150000"/>
                <a:lumMod val="100000"/>
              </a:schemeClr>
            </a:gs>
          </a:gsLst>
          <a:path path="circle">
            <a:fillToRect l="100000" t="100000" r="100000" b="100000"/>
          </a:path>
        </a:gradFill>
        <a:ln w="9525" cap="flat" cmpd="sng" algn="ctr">
          <a:solidFill>
            <a:schemeClr val="accent3">
              <a:hueOff val="-1234063"/>
              <a:satOff val="-21671"/>
              <a:lumOff val="-392"/>
              <a:alphaOff val="0"/>
            </a:schemeClr>
          </a:solidFill>
          <a:prstDash val="solid"/>
        </a:ln>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accent3">
              <a:hueOff val="-1234063"/>
              <a:satOff val="-21671"/>
              <a:lumOff val="-392"/>
              <a:alphaOff val="0"/>
              <a:shade val="35000"/>
              <a:satMod val="160000"/>
            </a:schemeClr>
          </a:contourClr>
        </a:sp3d>
      </dsp:spPr>
      <dsp:style>
        <a:lnRef idx="1">
          <a:scrgbClr r="0" g="0" b="0"/>
        </a:lnRef>
        <a:fillRef idx="3">
          <a:scrgbClr r="0" g="0" b="0"/>
        </a:fillRef>
        <a:effectRef idx="3">
          <a:scrgbClr r="0" g="0" b="0"/>
        </a:effectRef>
        <a:fontRef idx="minor">
          <a:schemeClr val="lt1"/>
        </a:fontRef>
      </dsp:style>
      <dsp:txBody>
        <a:bodyPr spcFirstLastPara="0" vert="horz" wrap="square" lIns="29776" tIns="29776" rIns="29776" bIns="29776" numCol="1" spcCol="1270" anchor="ctr" anchorCtr="0">
          <a:noAutofit/>
        </a:bodyPr>
        <a:lstStyle/>
        <a:p>
          <a:pPr marL="0" lvl="0" indent="0" algn="ctr" defTabSz="1555750">
            <a:lnSpc>
              <a:spcPct val="90000"/>
            </a:lnSpc>
            <a:spcBef>
              <a:spcPct val="0"/>
            </a:spcBef>
            <a:spcAft>
              <a:spcPct val="35000"/>
            </a:spcAft>
            <a:buNone/>
          </a:pPr>
          <a:r>
            <a:rPr lang="en-US" sz="3500" kern="1200">
              <a:latin typeface="Bahnschrift Light" panose="020B0502040204020203" pitchFamily="34" charset="0"/>
            </a:rPr>
            <a:t>5</a:t>
          </a:r>
        </a:p>
      </dsp:txBody>
      <dsp:txXfrm>
        <a:off x="8378820" y="112371"/>
        <a:ext cx="542575" cy="542575"/>
      </dsp:txXfrm>
    </dsp:sp>
    <dsp:sp modelId="{09E56E64-1F05-4BC2-9019-68356B97491D}">
      <dsp:nvSpPr>
        <dsp:cNvPr id="0" name=""/>
        <dsp:cNvSpPr/>
      </dsp:nvSpPr>
      <dsp:spPr>
        <a:xfrm>
          <a:off x="7775497" y="932917"/>
          <a:ext cx="1749220" cy="4808305"/>
        </a:xfrm>
        <a:prstGeom prst="upArrowCallout">
          <a:avLst>
            <a:gd name="adj1" fmla="val 50000"/>
            <a:gd name="adj2" fmla="val 20000"/>
            <a:gd name="adj3" fmla="val 20000"/>
            <a:gd name="adj4" fmla="val 100000"/>
          </a:avLst>
        </a:prstGeom>
        <a:solidFill>
          <a:schemeClr val="accent3">
            <a:tint val="40000"/>
            <a:alpha val="90000"/>
            <a:hueOff val="-1745336"/>
            <a:satOff val="-21231"/>
            <a:lumOff val="-1444"/>
            <a:alphaOff val="0"/>
          </a:schemeClr>
        </a:solidFill>
        <a:ln w="9525" cap="flat" cmpd="sng" algn="ctr">
          <a:solidFill>
            <a:schemeClr val="accent3">
              <a:tint val="40000"/>
              <a:alpha val="90000"/>
              <a:hueOff val="-1745336"/>
              <a:satOff val="-21231"/>
              <a:lumOff val="-1444"/>
              <a:alphaOff val="0"/>
            </a:schemeClr>
          </a:solidFill>
          <a:prstDash val="solid"/>
        </a:ln>
        <a:effectLst>
          <a:outerShdw blurRad="50800" dist="12700" dir="5400000" algn="ctr" rotWithShape="0">
            <a:srgbClr val="000000">
              <a:alpha val="50000"/>
            </a:srgbClr>
          </a:outerShdw>
        </a:effectLst>
      </dsp:spPr>
      <dsp:style>
        <a:lnRef idx="1">
          <a:scrgbClr r="0" g="0" b="0"/>
        </a:lnRef>
        <a:fillRef idx="1">
          <a:scrgbClr r="0" g="0" b="0"/>
        </a:fillRef>
        <a:effectRef idx="2">
          <a:scrgbClr r="0" g="0" b="0"/>
        </a:effectRef>
        <a:fontRef idx="minor"/>
      </dsp:style>
      <dsp:txBody>
        <a:bodyPr spcFirstLastPara="0" vert="horz" wrap="square" lIns="137980" tIns="165100" rIns="137980" bIns="165100" numCol="1" spcCol="1270" anchor="t" anchorCtr="0">
          <a:noAutofit/>
        </a:bodyPr>
        <a:lstStyle/>
        <a:p>
          <a:pPr marL="0" lvl="0" indent="0" algn="l" defTabSz="488950">
            <a:lnSpc>
              <a:spcPct val="90000"/>
            </a:lnSpc>
            <a:spcBef>
              <a:spcPct val="0"/>
            </a:spcBef>
            <a:spcAft>
              <a:spcPct val="35000"/>
            </a:spcAft>
            <a:buNone/>
          </a:pPr>
          <a:r>
            <a:rPr lang="uk-UA" sz="1100" kern="1200">
              <a:latin typeface="Bahnschrift Light" panose="020B0502040204020203" pitchFamily="34" charset="0"/>
            </a:rPr>
            <a:t>Згідно частини четвертої ст. 31 Закону України «Про судоустрій і статус суддів» у складі вищого спеціалізованого суду можуть утворюватися судові палати для розгляду окремих категорій справ у першій інстанції, а також утворюється апеляційна палата для розгляду справ в апеляційній інстанції. </a:t>
          </a:r>
          <a:endParaRPr lang="en-US" sz="1100" kern="1200">
            <a:latin typeface="Bahnschrift Light" panose="020B0502040204020203" pitchFamily="34" charset="0"/>
          </a:endParaRPr>
        </a:p>
      </dsp:txBody>
      <dsp:txXfrm>
        <a:off x="7775497" y="1282761"/>
        <a:ext cx="1749220" cy="445846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197EDD-2B32-42A9-89FB-79C0CE7E48DE}">
      <dsp:nvSpPr>
        <dsp:cNvPr id="0" name=""/>
        <dsp:cNvSpPr/>
      </dsp:nvSpPr>
      <dsp:spPr>
        <a:xfrm>
          <a:off x="0" y="3028118"/>
          <a:ext cx="9720262" cy="993895"/>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ru-RU" sz="2200" kern="1200"/>
            <a:t>♦  корпоративних спорів, корпоративних прав та цінних паперів.</a:t>
          </a:r>
          <a:endParaRPr lang="en-US" sz="2200" kern="1200"/>
        </a:p>
      </dsp:txBody>
      <dsp:txXfrm>
        <a:off x="0" y="3028118"/>
        <a:ext cx="9720262" cy="993895"/>
      </dsp:txXfrm>
    </dsp:sp>
    <dsp:sp modelId="{F63810A1-E0D5-484C-81DB-E2E7B092562A}">
      <dsp:nvSpPr>
        <dsp:cNvPr id="0" name=""/>
        <dsp:cNvSpPr/>
      </dsp:nvSpPr>
      <dsp:spPr>
        <a:xfrm rot="10800000">
          <a:off x="0" y="1514414"/>
          <a:ext cx="9720262" cy="1528611"/>
        </a:xfrm>
        <a:prstGeom prst="upArrowCallou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ru-RU" sz="2200" kern="1200"/>
            <a:t>♦  захисту прав інтелектуальної власності, а також пов’язаних з антимонопольним та конкурентним законодавством;</a:t>
          </a:r>
          <a:endParaRPr lang="en-US" sz="2200" kern="1200"/>
        </a:p>
      </dsp:txBody>
      <dsp:txXfrm rot="10800000">
        <a:off x="0" y="1514414"/>
        <a:ext cx="9720262" cy="993246"/>
      </dsp:txXfrm>
    </dsp:sp>
    <dsp:sp modelId="{A3446BAA-B931-473A-A247-708BB594D1C8}">
      <dsp:nvSpPr>
        <dsp:cNvPr id="0" name=""/>
        <dsp:cNvSpPr/>
      </dsp:nvSpPr>
      <dsp:spPr>
        <a:xfrm rot="10800000">
          <a:off x="0" y="711"/>
          <a:ext cx="9720262" cy="1528611"/>
        </a:xfrm>
        <a:prstGeom prst="upArrowCallou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ru-RU" sz="2200" kern="1200"/>
            <a:t>♦  банкрутство;</a:t>
          </a:r>
          <a:endParaRPr lang="en-US" sz="2200" kern="1200"/>
        </a:p>
      </dsp:txBody>
      <dsp:txXfrm rot="10800000">
        <a:off x="0" y="711"/>
        <a:ext cx="9720262" cy="99324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C22444-D566-4B03-9846-1E0A5624B0F0}">
      <dsp:nvSpPr>
        <dsp:cNvPr id="0" name=""/>
        <dsp:cNvSpPr/>
      </dsp:nvSpPr>
      <dsp:spPr>
        <a:xfrm>
          <a:off x="242604" y="1072699"/>
          <a:ext cx="925283" cy="925283"/>
        </a:xfrm>
        <a:prstGeom prst="ellipse">
          <a:avLst/>
        </a:prstGeom>
        <a:solidFill>
          <a:schemeClr val="accent5">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9DBC7732-61E7-480E-84AE-44F6477B9DAA}">
      <dsp:nvSpPr>
        <dsp:cNvPr id="0" name=""/>
        <dsp:cNvSpPr/>
      </dsp:nvSpPr>
      <dsp:spPr>
        <a:xfrm>
          <a:off x="705246" y="1072699"/>
          <a:ext cx="4936728" cy="9252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4770" rIns="0" bIns="64770" numCol="1" spcCol="1270" anchor="ctr" anchorCtr="0">
          <a:noAutofit/>
        </a:bodyPr>
        <a:lstStyle/>
        <a:p>
          <a:pPr marL="0" lvl="0" indent="0" algn="l" defTabSz="2266950">
            <a:lnSpc>
              <a:spcPct val="90000"/>
            </a:lnSpc>
            <a:spcBef>
              <a:spcPct val="0"/>
            </a:spcBef>
            <a:spcAft>
              <a:spcPct val="35000"/>
            </a:spcAft>
            <a:buNone/>
          </a:pPr>
          <a:r>
            <a:rPr lang="uk-UA" sz="5100" kern="1200"/>
            <a:t>♦ загальну; </a:t>
          </a:r>
          <a:endParaRPr lang="en-US" sz="5100" kern="1200"/>
        </a:p>
      </dsp:txBody>
      <dsp:txXfrm>
        <a:off x="705246" y="1072699"/>
        <a:ext cx="4936728" cy="925283"/>
      </dsp:txXfrm>
    </dsp:sp>
    <dsp:sp modelId="{CE66DE4E-4BEA-47EB-865F-2289E7595D6E}">
      <dsp:nvSpPr>
        <dsp:cNvPr id="0" name=""/>
        <dsp:cNvSpPr/>
      </dsp:nvSpPr>
      <dsp:spPr>
        <a:xfrm>
          <a:off x="242604" y="1997983"/>
          <a:ext cx="925283" cy="925283"/>
        </a:xfrm>
        <a:prstGeom prst="ellipse">
          <a:avLst/>
        </a:prstGeom>
        <a:solidFill>
          <a:schemeClr val="accent5">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AA786F35-915A-42D5-8AAD-39E9A5AB8292}">
      <dsp:nvSpPr>
        <dsp:cNvPr id="0" name=""/>
        <dsp:cNvSpPr/>
      </dsp:nvSpPr>
      <dsp:spPr>
        <a:xfrm>
          <a:off x="705246" y="1997983"/>
          <a:ext cx="4936728" cy="9252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4770" rIns="0" bIns="64770" numCol="1" spcCol="1270" anchor="ctr" anchorCtr="0">
          <a:noAutofit/>
        </a:bodyPr>
        <a:lstStyle/>
        <a:p>
          <a:pPr marL="0" lvl="0" indent="0" algn="l" defTabSz="2266950">
            <a:lnSpc>
              <a:spcPct val="90000"/>
            </a:lnSpc>
            <a:spcBef>
              <a:spcPct val="0"/>
            </a:spcBef>
            <a:spcAft>
              <a:spcPct val="35000"/>
            </a:spcAft>
            <a:buNone/>
          </a:pPr>
          <a:r>
            <a:rPr lang="uk-UA" sz="5100" kern="1200" dirty="0"/>
            <a:t>♦ альтернативну; </a:t>
          </a:r>
          <a:endParaRPr lang="en-US" sz="5100" kern="1200" dirty="0"/>
        </a:p>
      </dsp:txBody>
      <dsp:txXfrm>
        <a:off x="705246" y="1997983"/>
        <a:ext cx="4936728" cy="925283"/>
      </dsp:txXfrm>
    </dsp:sp>
    <dsp:sp modelId="{DAD7C25B-AB1C-471E-8C8C-79F7B171FA43}">
      <dsp:nvSpPr>
        <dsp:cNvPr id="0" name=""/>
        <dsp:cNvSpPr/>
      </dsp:nvSpPr>
      <dsp:spPr>
        <a:xfrm>
          <a:off x="242604" y="2923266"/>
          <a:ext cx="925283" cy="925283"/>
        </a:xfrm>
        <a:prstGeom prst="ellipse">
          <a:avLst/>
        </a:prstGeom>
        <a:solidFill>
          <a:schemeClr val="accent5">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C370BD47-041A-4CAC-ABE4-F7C8CE206C46}">
      <dsp:nvSpPr>
        <dsp:cNvPr id="0" name=""/>
        <dsp:cNvSpPr/>
      </dsp:nvSpPr>
      <dsp:spPr>
        <a:xfrm>
          <a:off x="705246" y="2923266"/>
          <a:ext cx="4936728" cy="9252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4770" rIns="0" bIns="64770" numCol="1" spcCol="1270" anchor="ctr" anchorCtr="0">
          <a:noAutofit/>
        </a:bodyPr>
        <a:lstStyle/>
        <a:p>
          <a:pPr marL="0" lvl="0" indent="0" algn="l" defTabSz="2266950">
            <a:lnSpc>
              <a:spcPct val="90000"/>
            </a:lnSpc>
            <a:spcBef>
              <a:spcPct val="0"/>
            </a:spcBef>
            <a:spcAft>
              <a:spcPct val="35000"/>
            </a:spcAft>
            <a:buNone/>
          </a:pPr>
          <a:r>
            <a:rPr lang="uk-UA" sz="5100" kern="1200"/>
            <a:t>♦ виключну</a:t>
          </a:r>
          <a:endParaRPr lang="en-US" sz="5100" kern="1200"/>
        </a:p>
      </dsp:txBody>
      <dsp:txXfrm>
        <a:off x="705246" y="2923266"/>
        <a:ext cx="4936728" cy="92528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835EB4-4C5E-458C-AADC-8E2924456CB8}">
      <dsp:nvSpPr>
        <dsp:cNvPr id="0" name=""/>
        <dsp:cNvSpPr/>
      </dsp:nvSpPr>
      <dsp:spPr>
        <a:xfrm>
          <a:off x="0" y="532916"/>
          <a:ext cx="3387586" cy="2032552"/>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uk-UA" sz="1200" kern="1200">
              <a:effectLst>
                <a:outerShdw blurRad="38100" dist="38100" dir="2700000" algn="tl">
                  <a:srgbClr val="000000">
                    <a:alpha val="43137"/>
                  </a:srgbClr>
                </a:outerShdw>
              </a:effectLst>
            </a:rPr>
            <a:t>Загальні правила територіальної підсудності, тобто розмежування компетенції господарських судів першої інстанції щодо розгляду господарських спорів визначена статтею 27 ГПК.</a:t>
          </a:r>
          <a:endParaRPr lang="en-US" sz="1200" kern="1200">
            <a:effectLst>
              <a:outerShdw blurRad="38100" dist="38100" dir="2700000" algn="tl">
                <a:srgbClr val="000000">
                  <a:alpha val="43137"/>
                </a:srgbClr>
              </a:outerShdw>
            </a:effectLst>
          </a:endParaRPr>
        </a:p>
      </dsp:txBody>
      <dsp:txXfrm>
        <a:off x="0" y="532916"/>
        <a:ext cx="3387586" cy="2032552"/>
      </dsp:txXfrm>
    </dsp:sp>
    <dsp:sp modelId="{2EFAB131-31A3-470C-BCBE-94A3C52546DC}">
      <dsp:nvSpPr>
        <dsp:cNvPr id="0" name=""/>
        <dsp:cNvSpPr/>
      </dsp:nvSpPr>
      <dsp:spPr>
        <a:xfrm>
          <a:off x="3726345" y="532916"/>
          <a:ext cx="3387586" cy="2032552"/>
        </a:xfrm>
        <a:prstGeom prst="rect">
          <a:avLst/>
        </a:prstGeom>
        <a:solidFill>
          <a:schemeClr val="accent2">
            <a:hueOff val="1610903"/>
            <a:satOff val="-4623"/>
            <a:lumOff val="-740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uk-UA" sz="1200" kern="1200" dirty="0">
              <a:effectLst>
                <a:outerShdw blurRad="38100" dist="38100" dir="2700000" algn="tl">
                  <a:srgbClr val="000000">
                    <a:alpha val="43137"/>
                  </a:srgbClr>
                </a:outerShdw>
              </a:effectLst>
            </a:rPr>
            <a:t>Згідно частини першої статті 27 ГПК позов пред’являється до господарського суду за місцезнаходженням чи місцем проживання відповідача, якщо інше не встановлено ГПК. Частина друга статті 27 визначає деталізації підсудності юридичної особи та фізичної особи – підприємця щодо їх місцезнаходження, яке визначається згідно з Єдиним державним реєстром юридичних осіб, фізичних осіб – підприємців та громадських формувань. </a:t>
          </a:r>
          <a:endParaRPr lang="en-US" sz="1200" kern="1200" dirty="0">
            <a:effectLst>
              <a:outerShdw blurRad="38100" dist="38100" dir="2700000" algn="tl">
                <a:srgbClr val="000000">
                  <a:alpha val="43137"/>
                </a:srgbClr>
              </a:outerShdw>
            </a:effectLst>
          </a:endParaRPr>
        </a:p>
      </dsp:txBody>
      <dsp:txXfrm>
        <a:off x="3726345" y="532916"/>
        <a:ext cx="3387586" cy="2032552"/>
      </dsp:txXfrm>
    </dsp:sp>
    <dsp:sp modelId="{5833889C-66A4-4DAD-936B-61FBCBEC6630}">
      <dsp:nvSpPr>
        <dsp:cNvPr id="0" name=""/>
        <dsp:cNvSpPr/>
      </dsp:nvSpPr>
      <dsp:spPr>
        <a:xfrm>
          <a:off x="7452691" y="532916"/>
          <a:ext cx="3387586" cy="2032552"/>
        </a:xfrm>
        <a:prstGeom prst="rect">
          <a:avLst/>
        </a:prstGeom>
        <a:solidFill>
          <a:schemeClr val="accent2">
            <a:hueOff val="3221807"/>
            <a:satOff val="-9246"/>
            <a:lumOff val="-1480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uk-UA" sz="1200" kern="1200">
              <a:effectLst>
                <a:outerShdw blurRad="38100" dist="38100" dir="2700000" algn="tl">
                  <a:srgbClr val="000000">
                    <a:alpha val="43137"/>
                  </a:srgbClr>
                </a:outerShdw>
              </a:effectLst>
            </a:rPr>
            <a:t>Слід зазначити, що Єдиний державний реєстр юридичних осіб, фізичних осіб – підприємців та громадських формувань, створений відповідно до Закону України  «Про державну реєстрацію юридичних осіб, фізичних осіб – підприємців та громадських формувань» являє собою автоматизовану систему збирання, накопичення, захисту, обліку та надання  інформації  про  юридичних осіб  та  фізичних осіб  – підприємців. </a:t>
          </a:r>
          <a:endParaRPr lang="en-US" sz="1200" kern="1200">
            <a:effectLst>
              <a:outerShdw blurRad="38100" dist="38100" dir="2700000" algn="tl">
                <a:srgbClr val="000000">
                  <a:alpha val="43137"/>
                </a:srgbClr>
              </a:outerShdw>
            </a:effectLst>
          </a:endParaRPr>
        </a:p>
      </dsp:txBody>
      <dsp:txXfrm>
        <a:off x="7452691" y="532916"/>
        <a:ext cx="3387586" cy="2032552"/>
      </dsp:txXfrm>
    </dsp:sp>
    <dsp:sp modelId="{145E44DD-04BB-452D-A6F2-36924CD4370E}">
      <dsp:nvSpPr>
        <dsp:cNvPr id="0" name=""/>
        <dsp:cNvSpPr/>
      </dsp:nvSpPr>
      <dsp:spPr>
        <a:xfrm>
          <a:off x="1863172" y="2904227"/>
          <a:ext cx="3387586" cy="2032552"/>
        </a:xfrm>
        <a:prstGeom prst="rect">
          <a:avLst/>
        </a:prstGeom>
        <a:solidFill>
          <a:schemeClr val="accent2">
            <a:hueOff val="4832710"/>
            <a:satOff val="-13870"/>
            <a:lumOff val="-2220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uk-UA" sz="1200" kern="1200">
              <a:effectLst>
                <a:outerShdw blurRad="38100" dist="38100" dir="2700000" algn="tl">
                  <a:srgbClr val="000000">
                    <a:alpha val="43137"/>
                  </a:srgbClr>
                </a:outerShdw>
              </a:effectLst>
            </a:rPr>
            <a:t>Що стосується визначення підсудності справ – фізичної особи (ч. 3 ст. 27 ГПК), яка не є підприємцем, місце проживання такої особи, визнається зареєстроване у встановленому законом порядку місце її проживання або перебування. </a:t>
          </a:r>
          <a:endParaRPr lang="en-US" sz="1200" kern="1200">
            <a:effectLst>
              <a:outerShdw blurRad="38100" dist="38100" dir="2700000" algn="tl">
                <a:srgbClr val="000000">
                  <a:alpha val="43137"/>
                </a:srgbClr>
              </a:outerShdw>
            </a:effectLst>
          </a:endParaRPr>
        </a:p>
      </dsp:txBody>
      <dsp:txXfrm>
        <a:off x="1863172" y="2904227"/>
        <a:ext cx="3387586" cy="2032552"/>
      </dsp:txXfrm>
    </dsp:sp>
    <dsp:sp modelId="{5B4729B6-EF50-4543-9564-7BA6BA9D2210}">
      <dsp:nvSpPr>
        <dsp:cNvPr id="0" name=""/>
        <dsp:cNvSpPr/>
      </dsp:nvSpPr>
      <dsp:spPr>
        <a:xfrm>
          <a:off x="5589518" y="2904227"/>
          <a:ext cx="3387586" cy="2032552"/>
        </a:xfrm>
        <a:prstGeom prst="rect">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uk-UA" sz="1200" kern="1200">
              <a:effectLst>
                <a:outerShdw blurRad="38100" dist="38100" dir="2700000" algn="tl">
                  <a:srgbClr val="000000">
                    <a:alpha val="43137"/>
                  </a:srgbClr>
                </a:outerShdw>
              </a:effectLst>
            </a:rPr>
            <a:t>Варто зазначити, що деякі питання територіальної підсудності справ господарським судам роз’яснено в постанові Пленуму Вищого господарського суду України «Про деякі питання підвідомчості і підсудності справ господарським судам» №10 від 24 жовтня 2011 р.</a:t>
          </a:r>
          <a:endParaRPr lang="en-US" sz="1200" kern="1200">
            <a:effectLst>
              <a:outerShdw blurRad="38100" dist="38100" dir="2700000" algn="tl">
                <a:srgbClr val="000000">
                  <a:alpha val="43137"/>
                </a:srgbClr>
              </a:outerShdw>
            </a:effectLst>
          </a:endParaRPr>
        </a:p>
      </dsp:txBody>
      <dsp:txXfrm>
        <a:off x="5589518" y="2904227"/>
        <a:ext cx="3387586" cy="203255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2C5CC7-1588-4638-83C7-8925B57CD5C0}">
      <dsp:nvSpPr>
        <dsp:cNvPr id="0" name=""/>
        <dsp:cNvSpPr/>
      </dsp:nvSpPr>
      <dsp:spPr>
        <a:xfrm>
          <a:off x="0" y="2717"/>
          <a:ext cx="6735443" cy="0"/>
        </a:xfrm>
        <a:prstGeom prst="line">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1410A5-15ED-49A0-91C8-E2A19D3CA144}">
      <dsp:nvSpPr>
        <dsp:cNvPr id="0" name=""/>
        <dsp:cNvSpPr/>
      </dsp:nvSpPr>
      <dsp:spPr>
        <a:xfrm>
          <a:off x="0" y="2717"/>
          <a:ext cx="6735443" cy="1853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uk-UA" sz="2900" kern="1200"/>
            <a:t>1)  справа належить до територіальної юрисдикції (підсудності) іншого суду;</a:t>
          </a:r>
          <a:endParaRPr lang="en-US" sz="2900" kern="1200"/>
        </a:p>
      </dsp:txBody>
      <dsp:txXfrm>
        <a:off x="0" y="2717"/>
        <a:ext cx="6735443" cy="1853055"/>
      </dsp:txXfrm>
    </dsp:sp>
    <dsp:sp modelId="{DE64B4A1-7FED-4554-8F8C-3E376745035A}">
      <dsp:nvSpPr>
        <dsp:cNvPr id="0" name=""/>
        <dsp:cNvSpPr/>
      </dsp:nvSpPr>
      <dsp:spPr>
        <a:xfrm>
          <a:off x="0" y="1855773"/>
          <a:ext cx="6735443" cy="0"/>
        </a:xfrm>
        <a:prstGeom prst="line">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7FBD4A-4C94-4F99-9AE5-8704F203B432}">
      <dsp:nvSpPr>
        <dsp:cNvPr id="0" name=""/>
        <dsp:cNvSpPr/>
      </dsp:nvSpPr>
      <dsp:spPr>
        <a:xfrm>
          <a:off x="0" y="1855773"/>
          <a:ext cx="6735443" cy="1853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uk-UA" sz="2900" kern="1200"/>
            <a:t>2)  після задоволення відводів (самовідводів) чи з інших підстав неможливо утворити новий склад суду для розгляду справи; </a:t>
          </a:r>
          <a:endParaRPr lang="en-US" sz="2900" kern="1200"/>
        </a:p>
      </dsp:txBody>
      <dsp:txXfrm>
        <a:off x="0" y="1855773"/>
        <a:ext cx="6735443" cy="1853055"/>
      </dsp:txXfrm>
    </dsp:sp>
    <dsp:sp modelId="{A052F6D8-54C0-4648-A32D-483E433AD9DA}">
      <dsp:nvSpPr>
        <dsp:cNvPr id="0" name=""/>
        <dsp:cNvSpPr/>
      </dsp:nvSpPr>
      <dsp:spPr>
        <a:xfrm>
          <a:off x="0" y="3708828"/>
          <a:ext cx="6735443" cy="0"/>
        </a:xfrm>
        <a:prstGeom prst="line">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806F00-6646-4385-85B3-F80C9ABA40C6}">
      <dsp:nvSpPr>
        <dsp:cNvPr id="0" name=""/>
        <dsp:cNvSpPr/>
      </dsp:nvSpPr>
      <dsp:spPr>
        <a:xfrm>
          <a:off x="0" y="3708828"/>
          <a:ext cx="6735443" cy="1853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uk-UA" sz="2900" kern="1200"/>
            <a:t>3)  ліквідовано або з визначених законом підстав припинено роботу суду, який розглядав справу. </a:t>
          </a:r>
          <a:endParaRPr lang="en-US" sz="2900" kern="1200"/>
        </a:p>
      </dsp:txBody>
      <dsp:txXfrm>
        <a:off x="0" y="3708828"/>
        <a:ext cx="6735443" cy="185305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02E13C-F3CB-4EAD-8055-4684F65B7ED1}">
      <dsp:nvSpPr>
        <dsp:cNvPr id="0" name=""/>
        <dsp:cNvSpPr/>
      </dsp:nvSpPr>
      <dsp:spPr>
        <a:xfrm>
          <a:off x="679050" y="318418"/>
          <a:ext cx="1887187" cy="1887187"/>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B6D8364-C3FB-43FC-B251-EC0124CF9130}">
      <dsp:nvSpPr>
        <dsp:cNvPr id="0" name=""/>
        <dsp:cNvSpPr/>
      </dsp:nvSpPr>
      <dsp:spPr>
        <a:xfrm>
          <a:off x="1081237" y="720606"/>
          <a:ext cx="1082812" cy="1082812"/>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23B9A58-9750-4979-8598-5FE1CBBD16C2}">
      <dsp:nvSpPr>
        <dsp:cNvPr id="0" name=""/>
        <dsp:cNvSpPr/>
      </dsp:nvSpPr>
      <dsp:spPr>
        <a:xfrm>
          <a:off x="75768" y="2538293"/>
          <a:ext cx="3093750" cy="1494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ru-RU" sz="1400" kern="1200" dirty="0"/>
            <a:t>В </a:t>
          </a:r>
          <a:r>
            <a:rPr lang="ru-RU" sz="1400" kern="1200" dirty="0" err="1"/>
            <a:t>частинах</a:t>
          </a:r>
          <a:r>
            <a:rPr lang="ru-RU" sz="1400" kern="1200" dirty="0"/>
            <a:t> 2–8 ст. 31 ГПК </a:t>
          </a:r>
          <a:r>
            <a:rPr lang="ru-RU" sz="1400" kern="1200" dirty="0" err="1"/>
            <a:t>визначено</a:t>
          </a:r>
          <a:r>
            <a:rPr lang="ru-RU" sz="1400" kern="1200" dirty="0"/>
            <a:t> </a:t>
          </a:r>
          <a:r>
            <a:rPr lang="ru-RU" sz="1400" kern="1200" dirty="0" err="1"/>
            <a:t>процесуальні</a:t>
          </a:r>
          <a:r>
            <a:rPr lang="ru-RU" sz="1400" kern="1200" dirty="0"/>
            <a:t> </a:t>
          </a:r>
          <a:r>
            <a:rPr lang="ru-RU" sz="1400" kern="1200" dirty="0" err="1"/>
            <a:t>процедури</a:t>
          </a:r>
          <a:r>
            <a:rPr lang="ru-RU" sz="1400" kern="1200" dirty="0"/>
            <a:t> </a:t>
          </a:r>
          <a:r>
            <a:rPr lang="ru-RU" sz="1400" kern="1200" dirty="0" err="1"/>
            <a:t>передачі</a:t>
          </a:r>
          <a:r>
            <a:rPr lang="ru-RU" sz="1400" kern="1200" dirty="0"/>
            <a:t> справ </a:t>
          </a:r>
          <a:r>
            <a:rPr lang="ru-RU" sz="1400" kern="1200" dirty="0" err="1"/>
            <a:t>від</a:t>
          </a:r>
          <a:r>
            <a:rPr lang="ru-RU" sz="1400" kern="1200" dirty="0"/>
            <a:t> одного суду до </a:t>
          </a:r>
          <a:r>
            <a:rPr lang="ru-RU" sz="1400" kern="1200" dirty="0" err="1"/>
            <a:t>іншого</a:t>
          </a:r>
          <a:r>
            <a:rPr lang="ru-RU" sz="1400" kern="1200" dirty="0"/>
            <a:t> </a:t>
          </a:r>
          <a:r>
            <a:rPr lang="ru-RU" sz="1400" kern="1200" dirty="0" err="1"/>
            <a:t>господарського</a:t>
          </a:r>
          <a:r>
            <a:rPr lang="ru-RU" sz="1400" kern="1200" dirty="0"/>
            <a:t> суду.</a:t>
          </a:r>
          <a:endParaRPr lang="en-US" sz="1400" kern="1200" dirty="0"/>
        </a:p>
      </dsp:txBody>
      <dsp:txXfrm>
        <a:off x="75768" y="2538293"/>
        <a:ext cx="3093750" cy="1494625"/>
      </dsp:txXfrm>
    </dsp:sp>
    <dsp:sp modelId="{75AD287F-C889-4683-9847-AB67019EB2AA}">
      <dsp:nvSpPr>
        <dsp:cNvPr id="0" name=""/>
        <dsp:cNvSpPr/>
      </dsp:nvSpPr>
      <dsp:spPr>
        <a:xfrm>
          <a:off x="4314206" y="380764"/>
          <a:ext cx="1887187" cy="1887187"/>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B6059A-EB0F-4312-8199-73ABF88426C7}">
      <dsp:nvSpPr>
        <dsp:cNvPr id="0" name=""/>
        <dsp:cNvSpPr/>
      </dsp:nvSpPr>
      <dsp:spPr>
        <a:xfrm>
          <a:off x="4716393" y="782951"/>
          <a:ext cx="1082812" cy="1082812"/>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496605E-1E64-4CF0-8968-A135186E6660}">
      <dsp:nvSpPr>
        <dsp:cNvPr id="0" name=""/>
        <dsp:cNvSpPr/>
      </dsp:nvSpPr>
      <dsp:spPr>
        <a:xfrm>
          <a:off x="3710925" y="2725329"/>
          <a:ext cx="3093750" cy="12452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ru-RU" sz="1200" kern="1200" dirty="0"/>
            <a:t>Спори </a:t>
          </a:r>
          <a:r>
            <a:rPr lang="ru-RU" sz="1200" kern="1200" dirty="0" err="1"/>
            <a:t>між</a:t>
          </a:r>
          <a:r>
            <a:rPr lang="ru-RU" sz="1200" kern="1200" dirty="0"/>
            <a:t> судами </a:t>
          </a:r>
          <a:r>
            <a:rPr lang="ru-RU" sz="1200" kern="1200" dirty="0" err="1"/>
            <a:t>щодо</a:t>
          </a:r>
          <a:r>
            <a:rPr lang="ru-RU" sz="1200" kern="1200" dirty="0"/>
            <a:t> </a:t>
          </a:r>
          <a:r>
            <a:rPr lang="ru-RU" sz="1200" kern="1200" dirty="0" err="1"/>
            <a:t>підсудності</a:t>
          </a:r>
          <a:r>
            <a:rPr lang="ru-RU" sz="1200" kern="1200" dirty="0"/>
            <a:t> не </a:t>
          </a:r>
          <a:r>
            <a:rPr lang="ru-RU" sz="1200" kern="1200" dirty="0" err="1"/>
            <a:t>допускаються</a:t>
          </a:r>
          <a:r>
            <a:rPr lang="ru-RU" sz="1200" kern="1200" dirty="0"/>
            <a:t>. Справа, передана з одного суду до </a:t>
          </a:r>
          <a:r>
            <a:rPr lang="ru-RU" sz="1200" kern="1200" dirty="0" err="1"/>
            <a:t>іншого</a:t>
          </a:r>
          <a:r>
            <a:rPr lang="ru-RU" sz="1200" kern="1200" dirty="0"/>
            <a:t> в порядку, </a:t>
          </a:r>
          <a:r>
            <a:rPr lang="ru-RU" sz="1200" kern="1200" dirty="0" err="1"/>
            <a:t>встановленому</a:t>
          </a:r>
          <a:r>
            <a:rPr lang="ru-RU" sz="1200" kern="1200" dirty="0"/>
            <a:t> </a:t>
          </a:r>
          <a:r>
            <a:rPr lang="ru-RU" sz="1200" kern="1200" dirty="0" err="1"/>
            <a:t>цією</a:t>
          </a:r>
          <a:r>
            <a:rPr lang="ru-RU" sz="1200" kern="1200" dirty="0"/>
            <a:t> </a:t>
          </a:r>
          <a:r>
            <a:rPr lang="ru-RU" sz="1200" kern="1200" dirty="0" err="1"/>
            <a:t>статтею</a:t>
          </a:r>
          <a:r>
            <a:rPr lang="ru-RU" sz="1200" kern="1200" dirty="0"/>
            <a:t>, повинна бути </a:t>
          </a:r>
          <a:r>
            <a:rPr lang="ru-RU" sz="1200" kern="1200" dirty="0" err="1"/>
            <a:t>прийнята</a:t>
          </a:r>
          <a:r>
            <a:rPr lang="ru-RU" sz="1200" kern="1200" dirty="0"/>
            <a:t> до </a:t>
          </a:r>
          <a:r>
            <a:rPr lang="ru-RU" sz="1200" kern="1200" dirty="0" err="1"/>
            <a:t>провадження</a:t>
          </a:r>
          <a:r>
            <a:rPr lang="ru-RU" sz="1200" kern="1200" dirty="0"/>
            <a:t> судом, </a:t>
          </a:r>
          <a:r>
            <a:rPr lang="ru-RU" sz="1200" kern="1200" dirty="0" err="1"/>
            <a:t>якому</a:t>
          </a:r>
          <a:r>
            <a:rPr lang="ru-RU" sz="1200" kern="1200" dirty="0"/>
            <a:t> вона </a:t>
          </a:r>
          <a:r>
            <a:rPr lang="ru-RU" sz="1200" kern="1200" dirty="0" err="1"/>
            <a:t>надіслана</a:t>
          </a:r>
          <a:r>
            <a:rPr lang="ru-RU" sz="1200" kern="1200" dirty="0"/>
            <a:t>. </a:t>
          </a:r>
          <a:endParaRPr lang="en-US" sz="1200" kern="1200" dirty="0"/>
        </a:p>
      </dsp:txBody>
      <dsp:txXfrm>
        <a:off x="3710925" y="2725329"/>
        <a:ext cx="3093750" cy="1245244"/>
      </dsp:txXfrm>
    </dsp:sp>
    <dsp:sp modelId="{F049BE8C-F750-448D-AD14-BD0332469AA0}">
      <dsp:nvSpPr>
        <dsp:cNvPr id="0" name=""/>
        <dsp:cNvSpPr/>
      </dsp:nvSpPr>
      <dsp:spPr>
        <a:xfrm>
          <a:off x="7949362" y="380764"/>
          <a:ext cx="1887187" cy="1887187"/>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3A35D5-07E7-4D79-8171-A70205839756}">
      <dsp:nvSpPr>
        <dsp:cNvPr id="0" name=""/>
        <dsp:cNvSpPr/>
      </dsp:nvSpPr>
      <dsp:spPr>
        <a:xfrm>
          <a:off x="8351550" y="782951"/>
          <a:ext cx="1082812" cy="10828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D47CCF5-34D6-4EFC-9D18-2E20E0D5EFC9}">
      <dsp:nvSpPr>
        <dsp:cNvPr id="0" name=""/>
        <dsp:cNvSpPr/>
      </dsp:nvSpPr>
      <dsp:spPr>
        <a:xfrm>
          <a:off x="7346081" y="2725329"/>
          <a:ext cx="3093750" cy="12452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ru-RU" sz="1200" kern="1200" dirty="0"/>
            <a:t>Правила, </a:t>
          </a:r>
          <a:r>
            <a:rPr lang="ru-RU" sz="1200" kern="1200" dirty="0" err="1"/>
            <a:t>встановлені</a:t>
          </a:r>
          <a:r>
            <a:rPr lang="ru-RU" sz="1200" kern="1200" dirty="0"/>
            <a:t> </a:t>
          </a:r>
          <a:r>
            <a:rPr lang="ru-RU" sz="1200" kern="1200" dirty="0" err="1"/>
            <a:t>частинами</a:t>
          </a:r>
          <a:r>
            <a:rPr lang="ru-RU" sz="1200" kern="1200" dirty="0"/>
            <a:t> </a:t>
          </a:r>
          <a:r>
            <a:rPr lang="ru-RU" sz="1200" kern="1200" dirty="0" err="1"/>
            <a:t>першою</a:t>
          </a:r>
          <a:r>
            <a:rPr lang="ru-RU" sz="1200" kern="1200" dirty="0"/>
            <a:t>, </a:t>
          </a:r>
          <a:r>
            <a:rPr lang="ru-RU" sz="1200" kern="1200" dirty="0" err="1"/>
            <a:t>третьою</a:t>
          </a:r>
          <a:r>
            <a:rPr lang="ru-RU" sz="1200" kern="1200" dirty="0"/>
            <a:t> – восьмою </a:t>
          </a:r>
          <a:r>
            <a:rPr lang="ru-RU" sz="1200" kern="1200" dirty="0" err="1"/>
            <a:t>статті</a:t>
          </a:r>
          <a:r>
            <a:rPr lang="ru-RU" sz="1200" kern="1200" dirty="0"/>
            <a:t> 31 ГПК, </a:t>
          </a:r>
          <a:r>
            <a:rPr lang="ru-RU" sz="1200" kern="1200" dirty="0" err="1"/>
            <a:t>застосовуються</a:t>
          </a:r>
          <a:r>
            <a:rPr lang="ru-RU" sz="1200" kern="1200" dirty="0"/>
            <a:t> також </a:t>
          </a:r>
          <a:r>
            <a:rPr lang="ru-RU" sz="1200" kern="1200" dirty="0" err="1"/>
            <a:t>щодо</a:t>
          </a:r>
          <a:r>
            <a:rPr lang="ru-RU" sz="1200" kern="1200" dirty="0"/>
            <a:t> </a:t>
          </a:r>
          <a:r>
            <a:rPr lang="ru-RU" sz="1200" kern="1200" dirty="0" err="1"/>
            <a:t>Вищого</a:t>
          </a:r>
          <a:r>
            <a:rPr lang="ru-RU" sz="1200" kern="1200" dirty="0"/>
            <a:t> суду з </a:t>
          </a:r>
          <a:r>
            <a:rPr lang="ru-RU" sz="1200" kern="1200" dirty="0" err="1"/>
            <a:t>питань</a:t>
          </a:r>
          <a:r>
            <a:rPr lang="ru-RU" sz="1200" kern="1200" dirty="0"/>
            <a:t> </a:t>
          </a:r>
          <a:r>
            <a:rPr lang="ru-RU" sz="1200" kern="1200" dirty="0" err="1"/>
            <a:t>інтелектуальної</a:t>
          </a:r>
          <a:r>
            <a:rPr lang="ru-RU" sz="1200" kern="1200" dirty="0"/>
            <a:t> </a:t>
          </a:r>
          <a:r>
            <a:rPr lang="ru-RU" sz="1200" kern="1200" dirty="0" err="1"/>
            <a:t>власності</a:t>
          </a:r>
          <a:r>
            <a:rPr lang="ru-RU" sz="1200" kern="1200" dirty="0"/>
            <a:t> </a:t>
          </a:r>
          <a:endParaRPr lang="en-US" sz="1200" kern="1200" dirty="0"/>
        </a:p>
      </dsp:txBody>
      <dsp:txXfrm>
        <a:off x="7346081" y="2725329"/>
        <a:ext cx="3093750" cy="124524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F3B061-5ACD-4F98-8674-8742EB71C830}">
      <dsp:nvSpPr>
        <dsp:cNvPr id="0" name=""/>
        <dsp:cNvSpPr/>
      </dsp:nvSpPr>
      <dsp:spPr>
        <a:xfrm>
          <a:off x="0" y="218858"/>
          <a:ext cx="6798539" cy="1210949"/>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uk-UA" sz="1200" kern="1200">
              <a:latin typeface="Bahnschrift Light" panose="020B0502040204020203" pitchFamily="34" charset="0"/>
            </a:rPr>
            <a:t>Відповідно до норм статті 15 Закону України «Про судоустрій і статус суддів» визначення судді або колегії суддів для розгляду конкретної справи здійснюється Єдиною судовою інформаційною (автоматизованою) системою у порядку, визначеному процесуальним законом. </a:t>
          </a:r>
          <a:endParaRPr lang="en-US" sz="1200" kern="1200">
            <a:latin typeface="Bahnschrift Light" panose="020B0502040204020203" pitchFamily="34" charset="0"/>
          </a:endParaRPr>
        </a:p>
      </dsp:txBody>
      <dsp:txXfrm>
        <a:off x="59114" y="277972"/>
        <a:ext cx="6680311" cy="1092721"/>
      </dsp:txXfrm>
    </dsp:sp>
    <dsp:sp modelId="{DF17DC18-CC98-4E67-84BD-DCCEF75054EF}">
      <dsp:nvSpPr>
        <dsp:cNvPr id="0" name=""/>
        <dsp:cNvSpPr/>
      </dsp:nvSpPr>
      <dsp:spPr>
        <a:xfrm>
          <a:off x="0" y="1464368"/>
          <a:ext cx="6798539" cy="1210949"/>
        </a:xfrm>
        <a:prstGeom prst="roundRect">
          <a:avLst/>
        </a:prstGeom>
        <a:solidFill>
          <a:schemeClr val="accent5">
            <a:hueOff val="-4050717"/>
            <a:satOff val="-275"/>
            <a:lumOff val="65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uk-UA" sz="1200" kern="1200">
              <a:latin typeface="Bahnschrift Light" panose="020B0502040204020203" pitchFamily="34" charset="0"/>
            </a:rPr>
            <a:t>Справи розподіляються з урахуванням спеціалізації суддів, навантаження кожного судді, заборони брати участь у перегляді рішень для судді, який брав участь в ухваленні судового рішення, про перегляд якого порушується питання (крім перегляду за нововиявленими обставинами), перебування суддів у відпустці, відсутності у зв’язку з тимчасовою непрацездатністю, відрядження, а також інших передбачених законом випадків, через які суддя не може здійснювати правосуддя або брати участь у розгляді судових справ. </a:t>
          </a:r>
          <a:endParaRPr lang="en-US" sz="1200" kern="1200">
            <a:latin typeface="Bahnschrift Light" panose="020B0502040204020203" pitchFamily="34" charset="0"/>
          </a:endParaRPr>
        </a:p>
      </dsp:txBody>
      <dsp:txXfrm>
        <a:off x="59114" y="1523482"/>
        <a:ext cx="6680311" cy="1092721"/>
      </dsp:txXfrm>
    </dsp:sp>
    <dsp:sp modelId="{80886F51-04CA-47B2-A1EC-5FCD9F7465BE}">
      <dsp:nvSpPr>
        <dsp:cNvPr id="0" name=""/>
        <dsp:cNvSpPr/>
      </dsp:nvSpPr>
      <dsp:spPr>
        <a:xfrm>
          <a:off x="0" y="2709878"/>
          <a:ext cx="6798539" cy="1210949"/>
        </a:xfrm>
        <a:prstGeom prst="roundRect">
          <a:avLst/>
        </a:prstGeom>
        <a:solidFill>
          <a:schemeClr val="accent5">
            <a:hueOff val="-8101434"/>
            <a:satOff val="-551"/>
            <a:lumOff val="130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uk-UA" sz="1200" kern="1200">
              <a:latin typeface="Bahnschrift Light" panose="020B0502040204020203" pitchFamily="34" charset="0"/>
            </a:rPr>
            <a:t>Вказана норма більш деталізована статтею 32 ГПК, яка потребує вивчення. </a:t>
          </a:r>
          <a:endParaRPr lang="en-US" sz="1200" kern="1200">
            <a:latin typeface="Bahnschrift Light" panose="020B0502040204020203" pitchFamily="34" charset="0"/>
          </a:endParaRPr>
        </a:p>
      </dsp:txBody>
      <dsp:txXfrm>
        <a:off x="59114" y="2768992"/>
        <a:ext cx="6680311" cy="1092721"/>
      </dsp:txXfrm>
    </dsp:sp>
    <dsp:sp modelId="{C7C3C552-9D26-426D-8026-9A2C019CD7BA}">
      <dsp:nvSpPr>
        <dsp:cNvPr id="0" name=""/>
        <dsp:cNvSpPr/>
      </dsp:nvSpPr>
      <dsp:spPr>
        <a:xfrm>
          <a:off x="0" y="3955388"/>
          <a:ext cx="6798539" cy="1210949"/>
        </a:xfrm>
        <a:prstGeom prst="roundRect">
          <a:avLst/>
        </a:prstGeom>
        <a:solidFill>
          <a:schemeClr val="accent5">
            <a:hueOff val="-12152150"/>
            <a:satOff val="-826"/>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uk-UA" sz="1200" kern="1200">
              <a:latin typeface="Bahnschrift Light" panose="020B0502040204020203" pitchFamily="34" charset="0"/>
            </a:rPr>
            <a:t>Справа, розгляд якої відповідно до ГПК здійснюється колегією суддів в обов’язковому порядку, розглядається постійною колегією суддів відповідного суду, до складу якої входить визначений ЄСІТС суддя-доповідач. </a:t>
          </a:r>
          <a:endParaRPr lang="en-US" sz="1200" kern="1200">
            <a:latin typeface="Bahnschrift Light" panose="020B0502040204020203" pitchFamily="34" charset="0"/>
          </a:endParaRPr>
        </a:p>
      </dsp:txBody>
      <dsp:txXfrm>
        <a:off x="59114" y="4014502"/>
        <a:ext cx="6680311" cy="1092721"/>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267A54-194E-48A2-A4C7-3A6795E6482E}">
      <dsp:nvSpPr>
        <dsp:cNvPr id="0" name=""/>
        <dsp:cNvSpPr/>
      </dsp:nvSpPr>
      <dsp:spPr>
        <a:xfrm>
          <a:off x="0" y="4198735"/>
          <a:ext cx="10046981" cy="1378118"/>
        </a:xfrm>
        <a:prstGeom prst="rect">
          <a:avLst/>
        </a:prstGeom>
        <a:solidFill>
          <a:schemeClr val="accent2">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ru-RU" sz="1700" kern="1200"/>
            <a:t>Статтями 35, 36, 36, 37, 38, 39, 40 ГПК встановлені підстави, які зумовлюють причини відводу (самовідводу) судді господарського суду, а також секретаря судового засідання, експерта, спеціаліста, перекладача. </a:t>
          </a:r>
          <a:endParaRPr lang="en-US" sz="1700" kern="1200"/>
        </a:p>
      </dsp:txBody>
      <dsp:txXfrm>
        <a:off x="0" y="4198735"/>
        <a:ext cx="10046981" cy="1378118"/>
      </dsp:txXfrm>
    </dsp:sp>
    <dsp:sp modelId="{F9091E1A-4B75-47F9-8019-150CCB2363C4}">
      <dsp:nvSpPr>
        <dsp:cNvPr id="0" name=""/>
        <dsp:cNvSpPr/>
      </dsp:nvSpPr>
      <dsp:spPr>
        <a:xfrm rot="10800000">
          <a:off x="0" y="2099860"/>
          <a:ext cx="10046981" cy="2119546"/>
        </a:xfrm>
        <a:prstGeom prst="upArrowCallout">
          <a:avLst/>
        </a:prstGeom>
        <a:solidFill>
          <a:schemeClr val="accent3">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ru-RU" sz="1700" kern="1200"/>
            <a:t>Статтею 33 ГПК визначено загальні принципи одноособового або колегіального розгляду справи суддями господарських судів та суддями Вищого суду з питань інтелектуальної власності.  Своєю чергою, порядок вирішення питань при колегіальному розгляді справи визначено статтею 34 ГПК.</a:t>
          </a:r>
          <a:endParaRPr lang="en-US" sz="1700" kern="1200"/>
        </a:p>
      </dsp:txBody>
      <dsp:txXfrm rot="10800000">
        <a:off x="0" y="2099860"/>
        <a:ext cx="10046981" cy="1377217"/>
      </dsp:txXfrm>
    </dsp:sp>
    <dsp:sp modelId="{67FEF45B-96EF-40D1-A5EA-6E654CDAEA5A}">
      <dsp:nvSpPr>
        <dsp:cNvPr id="0" name=""/>
        <dsp:cNvSpPr/>
      </dsp:nvSpPr>
      <dsp:spPr>
        <a:xfrm rot="10800000">
          <a:off x="0" y="985"/>
          <a:ext cx="10046981" cy="2119546"/>
        </a:xfrm>
        <a:prstGeom prst="upArrowCallout">
          <a:avLst/>
        </a:prstGeom>
        <a:solidFill>
          <a:schemeClr val="accent4">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ru-RU" sz="1700" kern="1200"/>
            <a:t>Особливості розподілу судових справ встановлюються Положенням про Єдину судову інформаційно-телекомунікаційну систему. Частиною десятою ст. 15 Закону України «Про судоустрій і статус суддів» встановлено, що Положення про Єдину судову інформаційну (автоматизовану) систему затверджується Вищою радою правосуддя за поданням Державної судової адміністрації України та після консультацій з Радою суддів України.</a:t>
          </a:r>
          <a:endParaRPr lang="en-US" sz="1700" kern="1200"/>
        </a:p>
      </dsp:txBody>
      <dsp:txXfrm rot="10800000">
        <a:off x="0" y="985"/>
        <a:ext cx="10046981" cy="1377217"/>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A52CEC-E74C-4C48-90B3-D2DA26E7BA74}">
      <dsp:nvSpPr>
        <dsp:cNvPr id="0" name=""/>
        <dsp:cNvSpPr/>
      </dsp:nvSpPr>
      <dsp:spPr>
        <a:xfrm>
          <a:off x="5153" y="1420860"/>
          <a:ext cx="2253435" cy="2936508"/>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uk-UA" sz="1100" kern="1200" baseline="0">
              <a:effectLst>
                <a:outerShdw blurRad="38100" dist="38100" dir="2700000" algn="tl">
                  <a:srgbClr val="000000">
                    <a:alpha val="43137"/>
                  </a:srgbClr>
                </a:outerShdw>
              </a:effectLst>
              <a:latin typeface="Bahnschrift Light" panose="020B0502040204020203" pitchFamily="34" charset="0"/>
            </a:rPr>
            <a:t>1)  він є членом сім’ї або близьким родичем (чоловік, дружина, батько, мати, вітчим, мачуха, син, дочка, пасинок, падчерка, брат, сестра, дід, баба, внук, внучка, усиновлювач чи усиновлений, опікун чи піклувальник, член сім’ї або близький родич цих осіб) сторони або інших учасників судового процесу, або осіб, які надавали стороні або іншим учасникам справи правничу допомогу у цій справі, або іншого судді, який входить до складу суду, що розглядає чи розглядав справу; </a:t>
          </a:r>
          <a:endParaRPr lang="en-US" sz="1100" kern="1200">
            <a:effectLst>
              <a:outerShdw blurRad="38100" dist="38100" dir="2700000" algn="tl">
                <a:srgbClr val="000000">
                  <a:alpha val="43137"/>
                </a:srgbClr>
              </a:outerShdw>
            </a:effectLst>
            <a:latin typeface="Bahnschrift Light" panose="020B0502040204020203" pitchFamily="34" charset="0"/>
          </a:endParaRPr>
        </a:p>
      </dsp:txBody>
      <dsp:txXfrm>
        <a:off x="71154" y="1486861"/>
        <a:ext cx="2121433" cy="2804506"/>
      </dsp:txXfrm>
    </dsp:sp>
    <dsp:sp modelId="{80DD5440-80C4-4235-9EAD-5272F8398399}">
      <dsp:nvSpPr>
        <dsp:cNvPr id="0" name=""/>
        <dsp:cNvSpPr/>
      </dsp:nvSpPr>
      <dsp:spPr>
        <a:xfrm>
          <a:off x="2483933" y="2609688"/>
          <a:ext cx="477728" cy="558852"/>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effectLst>
              <a:outerShdw blurRad="38100" dist="38100" dir="2700000" algn="tl">
                <a:srgbClr val="000000">
                  <a:alpha val="43137"/>
                </a:srgbClr>
              </a:outerShdw>
            </a:effectLst>
            <a:latin typeface="Bahnschrift Light" panose="020B0502040204020203" pitchFamily="34" charset="0"/>
          </a:endParaRPr>
        </a:p>
      </dsp:txBody>
      <dsp:txXfrm>
        <a:off x="2483933" y="2721458"/>
        <a:ext cx="334410" cy="335312"/>
      </dsp:txXfrm>
    </dsp:sp>
    <dsp:sp modelId="{B1302FC3-64D8-4FB0-B90B-B50DD297237C}">
      <dsp:nvSpPr>
        <dsp:cNvPr id="0" name=""/>
        <dsp:cNvSpPr/>
      </dsp:nvSpPr>
      <dsp:spPr>
        <a:xfrm>
          <a:off x="3159964" y="1420860"/>
          <a:ext cx="2253435" cy="2936508"/>
        </a:xfrm>
        <a:prstGeom prst="roundRect">
          <a:avLst>
            <a:gd name="adj" fmla="val 10000"/>
          </a:avLst>
        </a:prstGeom>
        <a:solidFill>
          <a:schemeClr val="accent5">
            <a:hueOff val="-4050717"/>
            <a:satOff val="-275"/>
            <a:lumOff val="65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uk-UA" sz="1100" kern="1200" baseline="0">
              <a:effectLst>
                <a:outerShdw blurRad="38100" dist="38100" dir="2700000" algn="tl">
                  <a:srgbClr val="000000">
                    <a:alpha val="43137"/>
                  </a:srgbClr>
                </a:outerShdw>
              </a:effectLst>
              <a:latin typeface="Bahnschrift Light" panose="020B0502040204020203" pitchFamily="34" charset="0"/>
            </a:rPr>
            <a:t>2)  він брав участь у справі як свідок, експерт, спеціаліст, перекладач, представник, адвокат, секретар судового засідання, або надавав стороні чи іншим учасникам справи правничу допомогу в цій чи іншій справі; </a:t>
          </a:r>
          <a:endParaRPr lang="en-US" sz="1100" kern="1200">
            <a:effectLst>
              <a:outerShdw blurRad="38100" dist="38100" dir="2700000" algn="tl">
                <a:srgbClr val="000000">
                  <a:alpha val="43137"/>
                </a:srgbClr>
              </a:outerShdw>
            </a:effectLst>
            <a:latin typeface="Bahnschrift Light" panose="020B0502040204020203" pitchFamily="34" charset="0"/>
          </a:endParaRPr>
        </a:p>
      </dsp:txBody>
      <dsp:txXfrm>
        <a:off x="3225965" y="1486861"/>
        <a:ext cx="2121433" cy="2804506"/>
      </dsp:txXfrm>
    </dsp:sp>
    <dsp:sp modelId="{919E3D6B-ABDE-4CA1-8657-159192AA9647}">
      <dsp:nvSpPr>
        <dsp:cNvPr id="0" name=""/>
        <dsp:cNvSpPr/>
      </dsp:nvSpPr>
      <dsp:spPr>
        <a:xfrm>
          <a:off x="5638743" y="2609688"/>
          <a:ext cx="477728" cy="558852"/>
        </a:xfrm>
        <a:prstGeom prst="rightArrow">
          <a:avLst>
            <a:gd name="adj1" fmla="val 60000"/>
            <a:gd name="adj2" fmla="val 50000"/>
          </a:avLst>
        </a:prstGeom>
        <a:solidFill>
          <a:schemeClr val="accent5">
            <a:hueOff val="-6076075"/>
            <a:satOff val="-413"/>
            <a:lumOff val="98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effectLst>
              <a:outerShdw blurRad="38100" dist="38100" dir="2700000" algn="tl">
                <a:srgbClr val="000000">
                  <a:alpha val="43137"/>
                </a:srgbClr>
              </a:outerShdw>
            </a:effectLst>
            <a:latin typeface="Bahnschrift Light" panose="020B0502040204020203" pitchFamily="34" charset="0"/>
          </a:endParaRPr>
        </a:p>
      </dsp:txBody>
      <dsp:txXfrm>
        <a:off x="5638743" y="2721458"/>
        <a:ext cx="334410" cy="335312"/>
      </dsp:txXfrm>
    </dsp:sp>
    <dsp:sp modelId="{3179CE61-8169-49B7-BDCF-714BD2E70563}">
      <dsp:nvSpPr>
        <dsp:cNvPr id="0" name=""/>
        <dsp:cNvSpPr/>
      </dsp:nvSpPr>
      <dsp:spPr>
        <a:xfrm>
          <a:off x="6314774" y="1420860"/>
          <a:ext cx="2253435" cy="2936508"/>
        </a:xfrm>
        <a:prstGeom prst="roundRect">
          <a:avLst>
            <a:gd name="adj" fmla="val 10000"/>
          </a:avLst>
        </a:prstGeom>
        <a:solidFill>
          <a:schemeClr val="accent5">
            <a:hueOff val="-8101434"/>
            <a:satOff val="-551"/>
            <a:lumOff val="130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uk-UA" sz="1100" kern="1200" baseline="0">
              <a:effectLst>
                <a:outerShdw blurRad="38100" dist="38100" dir="2700000" algn="tl">
                  <a:srgbClr val="000000">
                    <a:alpha val="43137"/>
                  </a:srgbClr>
                </a:outerShdw>
              </a:effectLst>
              <a:latin typeface="Bahnschrift Light" panose="020B0502040204020203" pitchFamily="34" charset="0"/>
            </a:rPr>
            <a:t>3)  він прямо чи побічно заінтересований у результаті розгляду справи; 4)  було порушено порядок визначення судді для розгляду справи;</a:t>
          </a:r>
          <a:endParaRPr lang="en-US" sz="1100" kern="1200">
            <a:effectLst>
              <a:outerShdw blurRad="38100" dist="38100" dir="2700000" algn="tl">
                <a:srgbClr val="000000">
                  <a:alpha val="43137"/>
                </a:srgbClr>
              </a:outerShdw>
            </a:effectLst>
            <a:latin typeface="Bahnschrift Light" panose="020B0502040204020203" pitchFamily="34" charset="0"/>
          </a:endParaRPr>
        </a:p>
      </dsp:txBody>
      <dsp:txXfrm>
        <a:off x="6380775" y="1486861"/>
        <a:ext cx="2121433" cy="2804506"/>
      </dsp:txXfrm>
    </dsp:sp>
    <dsp:sp modelId="{43862C11-E3C2-4C3D-BA9D-1E6F45D9C52C}">
      <dsp:nvSpPr>
        <dsp:cNvPr id="0" name=""/>
        <dsp:cNvSpPr/>
      </dsp:nvSpPr>
      <dsp:spPr>
        <a:xfrm>
          <a:off x="8793553" y="2609688"/>
          <a:ext cx="477728" cy="558852"/>
        </a:xfrm>
        <a:prstGeom prst="rightArrow">
          <a:avLst>
            <a:gd name="adj1" fmla="val 60000"/>
            <a:gd name="adj2" fmla="val 50000"/>
          </a:avLst>
        </a:prstGeom>
        <a:solidFill>
          <a:schemeClr val="accent5">
            <a:hueOff val="-12152150"/>
            <a:satOff val="-826"/>
            <a:lumOff val="196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effectLst>
              <a:outerShdw blurRad="38100" dist="38100" dir="2700000" algn="tl">
                <a:srgbClr val="000000">
                  <a:alpha val="43137"/>
                </a:srgbClr>
              </a:outerShdw>
            </a:effectLst>
            <a:latin typeface="Bahnschrift Light" panose="020B0502040204020203" pitchFamily="34" charset="0"/>
          </a:endParaRPr>
        </a:p>
      </dsp:txBody>
      <dsp:txXfrm>
        <a:off x="8793553" y="2721458"/>
        <a:ext cx="334410" cy="335312"/>
      </dsp:txXfrm>
    </dsp:sp>
    <dsp:sp modelId="{E5234E7D-BDD6-4A08-B177-769DE0EEB643}">
      <dsp:nvSpPr>
        <dsp:cNvPr id="0" name=""/>
        <dsp:cNvSpPr/>
      </dsp:nvSpPr>
      <dsp:spPr>
        <a:xfrm>
          <a:off x="9469584" y="1420860"/>
          <a:ext cx="2253435" cy="2936508"/>
        </a:xfrm>
        <a:prstGeom prst="roundRect">
          <a:avLst>
            <a:gd name="adj" fmla="val 10000"/>
          </a:avLst>
        </a:prstGeom>
        <a:solidFill>
          <a:schemeClr val="accent5">
            <a:hueOff val="-12152150"/>
            <a:satOff val="-826"/>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uk-UA" sz="1100" kern="1200" baseline="0">
              <a:effectLst>
                <a:outerShdw blurRad="38100" dist="38100" dir="2700000" algn="tl">
                  <a:srgbClr val="000000">
                    <a:alpha val="43137"/>
                  </a:srgbClr>
                </a:outerShdw>
              </a:effectLst>
              <a:latin typeface="Bahnschrift Light" panose="020B0502040204020203" pitchFamily="34" charset="0"/>
            </a:rPr>
            <a:t>5)  є інші обставини, які викликають сумнів у неупередженості або об’єктивності судді</a:t>
          </a:r>
          <a:endParaRPr lang="en-US" sz="1100" kern="1200">
            <a:effectLst>
              <a:outerShdw blurRad="38100" dist="38100" dir="2700000" algn="tl">
                <a:srgbClr val="000000">
                  <a:alpha val="43137"/>
                </a:srgbClr>
              </a:outerShdw>
            </a:effectLst>
            <a:latin typeface="Bahnschrift Light" panose="020B0502040204020203" pitchFamily="34" charset="0"/>
          </a:endParaRPr>
        </a:p>
      </dsp:txBody>
      <dsp:txXfrm>
        <a:off x="9535585" y="1486861"/>
        <a:ext cx="2121433" cy="2804506"/>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0C0673-380B-4B24-8E1B-D8DF59F9E191}">
      <dsp:nvSpPr>
        <dsp:cNvPr id="0" name=""/>
        <dsp:cNvSpPr/>
      </dsp:nvSpPr>
      <dsp:spPr>
        <a:xfrm>
          <a:off x="7422035" y="1526908"/>
          <a:ext cx="3237622" cy="3238221"/>
        </a:xfrm>
        <a:prstGeom prst="ellips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A102FA-7526-42B3-BFAE-39A1829992A0}">
      <dsp:nvSpPr>
        <dsp:cNvPr id="0" name=""/>
        <dsp:cNvSpPr/>
      </dsp:nvSpPr>
      <dsp:spPr>
        <a:xfrm>
          <a:off x="7529534" y="1634867"/>
          <a:ext cx="3022624" cy="3022302"/>
        </a:xfrm>
        <a:prstGeom prst="ellipse">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uk-UA" sz="1400" b="1" kern="1200">
              <a:solidFill>
                <a:schemeClr val="bg1"/>
              </a:solidFill>
              <a:effectLst>
                <a:outerShdw blurRad="38100" dist="38100" dir="2700000" algn="tl">
                  <a:srgbClr val="000000">
                    <a:alpha val="43137"/>
                  </a:srgbClr>
                </a:outerShdw>
              </a:effectLst>
            </a:rPr>
            <a:t>Водночас </a:t>
          </a:r>
          <a:r>
            <a:rPr lang="uk-UA" sz="1400" b="1" u="sng" kern="1200">
              <a:solidFill>
                <a:schemeClr val="bg1"/>
              </a:solidFill>
              <a:effectLst>
                <a:outerShdw blurRad="38100" dist="38100" dir="2700000" algn="tl">
                  <a:srgbClr val="000000">
                    <a:alpha val="43137"/>
                  </a:srgbClr>
                </a:outerShdw>
              </a:effectLst>
            </a:rPr>
            <a:t>незгода</a:t>
          </a:r>
          <a:r>
            <a:rPr lang="uk-UA" sz="1400" b="1" kern="1200">
              <a:solidFill>
                <a:schemeClr val="bg1"/>
              </a:solidFill>
              <a:effectLst>
                <a:outerShdw blurRad="38100" dist="38100" dir="2700000" algn="tl">
                  <a:srgbClr val="000000">
                    <a:alpha val="43137"/>
                  </a:srgbClr>
                </a:outerShdw>
              </a:effectLst>
            </a:rPr>
            <a:t> </a:t>
          </a:r>
          <a:r>
            <a:rPr lang="uk-UA" sz="1400" b="1" u="sng" kern="1200">
              <a:solidFill>
                <a:schemeClr val="bg1"/>
              </a:solidFill>
              <a:effectLst>
                <a:outerShdw blurRad="38100" dist="38100" dir="2700000" algn="tl">
                  <a:srgbClr val="000000">
                    <a:alpha val="43137"/>
                  </a:srgbClr>
                </a:outerShdw>
              </a:effectLst>
            </a:rPr>
            <a:t>сторони з процесуальними рішеннями судді, рішення або окрема думка судді в інших справах, висловлена публічно думка судді щодо того чи іншого юридичного питання не може бути підставою для відвод</a:t>
          </a:r>
          <a:r>
            <a:rPr lang="uk-UA" sz="1400" b="1" kern="1200">
              <a:solidFill>
                <a:schemeClr val="bg1"/>
              </a:solidFill>
              <a:effectLst>
                <a:outerShdw blurRad="38100" dist="38100" dir="2700000" algn="tl">
                  <a:srgbClr val="000000">
                    <a:alpha val="43137"/>
                  </a:srgbClr>
                </a:outerShdw>
              </a:effectLst>
            </a:rPr>
            <a:t>у (ч. 4 ст. 35 ГПК). </a:t>
          </a:r>
          <a:endParaRPr lang="en-US" sz="1400" b="1" kern="1200">
            <a:solidFill>
              <a:schemeClr val="bg1"/>
            </a:solidFill>
            <a:effectLst>
              <a:outerShdw blurRad="38100" dist="38100" dir="2700000" algn="tl">
                <a:srgbClr val="000000">
                  <a:alpha val="43137"/>
                </a:srgbClr>
              </a:outerShdw>
            </a:effectLst>
          </a:endParaRPr>
        </a:p>
      </dsp:txBody>
      <dsp:txXfrm>
        <a:off x="7961639" y="2066706"/>
        <a:ext cx="2158415" cy="2158625"/>
      </dsp:txXfrm>
    </dsp:sp>
    <dsp:sp modelId="{82344EA6-F9CD-48A5-95D1-EA70B5D98DA1}">
      <dsp:nvSpPr>
        <dsp:cNvPr id="0" name=""/>
        <dsp:cNvSpPr/>
      </dsp:nvSpPr>
      <dsp:spPr>
        <a:xfrm rot="2700000">
          <a:off x="4079758" y="1530822"/>
          <a:ext cx="3229824" cy="3229824"/>
        </a:xfrm>
        <a:prstGeom prst="teardrop">
          <a:avLst>
            <a:gd name="adj" fmla="val 10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B6F55C-B1DB-42E0-8E53-49E46C4554FD}">
      <dsp:nvSpPr>
        <dsp:cNvPr id="0" name=""/>
        <dsp:cNvSpPr/>
      </dsp:nvSpPr>
      <dsp:spPr>
        <a:xfrm>
          <a:off x="4183359" y="1634867"/>
          <a:ext cx="3022624" cy="3022302"/>
        </a:xfrm>
        <a:prstGeom prst="ellipse">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uk-UA" sz="1400" b="1" kern="1200">
              <a:solidFill>
                <a:schemeClr val="bg1"/>
              </a:solidFill>
              <a:effectLst>
                <a:outerShdw blurRad="38100" dist="38100" dir="2700000" algn="tl">
                  <a:srgbClr val="000000">
                    <a:alpha val="43137"/>
                  </a:srgbClr>
                </a:outerShdw>
              </a:effectLst>
            </a:rPr>
            <a:t>Так, суддя підлягає відводу (самовідводу) також за наявності обставин, встановлених статтею 36 ГПК. До складу суду не можуть входити особи, які є членами сім’ї, родичами між собою чи родичами подружжя.</a:t>
          </a:r>
          <a:endParaRPr lang="en-US" sz="1400" b="1" kern="1200">
            <a:solidFill>
              <a:schemeClr val="bg1"/>
            </a:solidFill>
            <a:effectLst>
              <a:outerShdw blurRad="38100" dist="38100" dir="2700000" algn="tl">
                <a:srgbClr val="000000">
                  <a:alpha val="43137"/>
                </a:srgbClr>
              </a:outerShdw>
            </a:effectLst>
          </a:endParaRPr>
        </a:p>
      </dsp:txBody>
      <dsp:txXfrm>
        <a:off x="4615463" y="2066706"/>
        <a:ext cx="2158415" cy="2158625"/>
      </dsp:txXfrm>
    </dsp:sp>
    <dsp:sp modelId="{D5F378CE-47EB-41EC-A9F0-ED151EA09BBA}">
      <dsp:nvSpPr>
        <dsp:cNvPr id="0" name=""/>
        <dsp:cNvSpPr/>
      </dsp:nvSpPr>
      <dsp:spPr>
        <a:xfrm rot="2700000">
          <a:off x="733582" y="1530822"/>
          <a:ext cx="3229824" cy="3229824"/>
        </a:xfrm>
        <a:prstGeom prst="teardrop">
          <a:avLst>
            <a:gd name="adj" fmla="val 10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27A1E0-3528-4F70-94D9-F2549E46C2A0}">
      <dsp:nvSpPr>
        <dsp:cNvPr id="0" name=""/>
        <dsp:cNvSpPr/>
      </dsp:nvSpPr>
      <dsp:spPr>
        <a:xfrm>
          <a:off x="837183" y="1634867"/>
          <a:ext cx="3022624" cy="3022302"/>
        </a:xfrm>
        <a:prstGeom prst="ellips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uk-UA" sz="1400" b="1" kern="1200">
              <a:solidFill>
                <a:schemeClr val="bg1"/>
              </a:solidFill>
              <a:effectLst>
                <a:outerShdw blurRad="38100" dist="38100" dir="2700000" algn="tl">
                  <a:srgbClr val="000000">
                    <a:alpha val="43137"/>
                  </a:srgbClr>
                </a:outerShdw>
              </a:effectLst>
            </a:rPr>
            <a:t>Наведені в частині першій статті 35 ГПК підстави для відводу (самовідводу) судді </a:t>
          </a:r>
          <a:r>
            <a:rPr lang="uk-UA" sz="1400" b="1" i="1" kern="1200">
              <a:solidFill>
                <a:schemeClr val="bg1"/>
              </a:solidFill>
              <a:effectLst>
                <a:outerShdw blurRad="38100" dist="38100" dir="2700000" algn="tl">
                  <a:srgbClr val="000000">
                    <a:alpha val="43137"/>
                  </a:srgbClr>
                </a:outerShdw>
              </a:effectLst>
            </a:rPr>
            <a:t>не має вичерпного характеру обставин </a:t>
          </a:r>
          <a:r>
            <a:rPr lang="uk-UA" sz="1400" b="1" kern="1200">
              <a:solidFill>
                <a:schemeClr val="bg1"/>
              </a:solidFill>
              <a:effectLst>
                <a:outerShdw blurRad="38100" dist="38100" dir="2700000" algn="tl">
                  <a:srgbClr val="000000">
                    <a:alpha val="43137"/>
                  </a:srgbClr>
                </a:outerShdw>
              </a:effectLst>
            </a:rPr>
            <a:t>і передбачає, крім наведених й інші обставини, про це свідчить вказівка, що міститься в частині другій статті 35 ГПК. </a:t>
          </a:r>
          <a:endParaRPr lang="en-US" sz="1400" b="1" kern="1200">
            <a:solidFill>
              <a:schemeClr val="bg1"/>
            </a:solidFill>
            <a:effectLst>
              <a:outerShdw blurRad="38100" dist="38100" dir="2700000" algn="tl">
                <a:srgbClr val="000000">
                  <a:alpha val="43137"/>
                </a:srgbClr>
              </a:outerShdw>
            </a:effectLst>
          </a:endParaRPr>
        </a:p>
      </dsp:txBody>
      <dsp:txXfrm>
        <a:off x="1269287" y="2066706"/>
        <a:ext cx="2158415" cy="21586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B805CA-57A7-479F-A2C0-A4FC36D8F8AC}">
      <dsp:nvSpPr>
        <dsp:cNvPr id="0" name=""/>
        <dsp:cNvSpPr/>
      </dsp:nvSpPr>
      <dsp:spPr>
        <a:xfrm>
          <a:off x="0" y="211181"/>
          <a:ext cx="6253721" cy="878377"/>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uk-UA" sz="2100" kern="1200"/>
            <a:t>♦  юридичні особи;</a:t>
          </a:r>
          <a:endParaRPr lang="en-US" sz="2100" kern="1200"/>
        </a:p>
      </dsp:txBody>
      <dsp:txXfrm>
        <a:off x="42879" y="254060"/>
        <a:ext cx="6167963" cy="792619"/>
      </dsp:txXfrm>
    </dsp:sp>
    <dsp:sp modelId="{04D94A63-C14D-4858-8865-657F1A216253}">
      <dsp:nvSpPr>
        <dsp:cNvPr id="0" name=""/>
        <dsp:cNvSpPr/>
      </dsp:nvSpPr>
      <dsp:spPr>
        <a:xfrm>
          <a:off x="0" y="1150038"/>
          <a:ext cx="6253721" cy="878377"/>
        </a:xfrm>
        <a:prstGeom prst="roundRect">
          <a:avLst/>
        </a:prstGeom>
        <a:solidFill>
          <a:schemeClr val="accent5">
            <a:hueOff val="-3038037"/>
            <a:satOff val="-207"/>
            <a:lumOff val="49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uk-UA" sz="2100" kern="1200"/>
            <a:t>♦  фізичні особи – підприємці;</a:t>
          </a:r>
          <a:endParaRPr lang="en-US" sz="2100" kern="1200"/>
        </a:p>
      </dsp:txBody>
      <dsp:txXfrm>
        <a:off x="42879" y="1192917"/>
        <a:ext cx="6167963" cy="792619"/>
      </dsp:txXfrm>
    </dsp:sp>
    <dsp:sp modelId="{13A40E46-EF0D-4DFE-B3F5-CDA1B4411C05}">
      <dsp:nvSpPr>
        <dsp:cNvPr id="0" name=""/>
        <dsp:cNvSpPr/>
      </dsp:nvSpPr>
      <dsp:spPr>
        <a:xfrm>
          <a:off x="0" y="2088896"/>
          <a:ext cx="6253721" cy="878377"/>
        </a:xfrm>
        <a:prstGeom prst="roundRect">
          <a:avLst/>
        </a:prstGeom>
        <a:solidFill>
          <a:schemeClr val="accent5">
            <a:hueOff val="-6076075"/>
            <a:satOff val="-413"/>
            <a:lumOff val="98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uk-UA" sz="2100" kern="1200"/>
            <a:t>♦  фізичні особи, які не є підприємцями; </a:t>
          </a:r>
          <a:endParaRPr lang="en-US" sz="2100" kern="1200"/>
        </a:p>
      </dsp:txBody>
      <dsp:txXfrm>
        <a:off x="42879" y="2131775"/>
        <a:ext cx="6167963" cy="792619"/>
      </dsp:txXfrm>
    </dsp:sp>
    <dsp:sp modelId="{06A1B36E-0551-4E1B-B2F1-AC7FB36A19AA}">
      <dsp:nvSpPr>
        <dsp:cNvPr id="0" name=""/>
        <dsp:cNvSpPr/>
      </dsp:nvSpPr>
      <dsp:spPr>
        <a:xfrm>
          <a:off x="0" y="3027753"/>
          <a:ext cx="6253721" cy="878377"/>
        </a:xfrm>
        <a:prstGeom prst="roundRect">
          <a:avLst/>
        </a:prstGeom>
        <a:solidFill>
          <a:schemeClr val="accent5">
            <a:hueOff val="-9114112"/>
            <a:satOff val="-620"/>
            <a:lumOff val="147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uk-UA" sz="2100" kern="1200"/>
            <a:t>♦  державні органи, органи місцевого самоврядування (ч. 2 ст. 4); </a:t>
          </a:r>
          <a:endParaRPr lang="en-US" sz="2100" kern="1200"/>
        </a:p>
      </dsp:txBody>
      <dsp:txXfrm>
        <a:off x="42879" y="3070632"/>
        <a:ext cx="6167963" cy="792619"/>
      </dsp:txXfrm>
    </dsp:sp>
    <dsp:sp modelId="{5054D68B-DF0B-416E-83DB-0AFA12E8F0B7}">
      <dsp:nvSpPr>
        <dsp:cNvPr id="0" name=""/>
        <dsp:cNvSpPr/>
      </dsp:nvSpPr>
      <dsp:spPr>
        <a:xfrm>
          <a:off x="0" y="3966611"/>
          <a:ext cx="6253721" cy="878377"/>
        </a:xfrm>
        <a:prstGeom prst="roundRect">
          <a:avLst/>
        </a:prstGeom>
        <a:solidFill>
          <a:schemeClr val="accent5">
            <a:hueOff val="-12152150"/>
            <a:satOff val="-826"/>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uk-UA" sz="2100" kern="1200"/>
            <a:t>♦  особи, яким законом надано право звертатися до суду в інтересах інших осіб (ч. 3 ст. 4). </a:t>
          </a:r>
          <a:endParaRPr lang="en-US" sz="2100" kern="1200"/>
        </a:p>
      </dsp:txBody>
      <dsp:txXfrm>
        <a:off x="42879" y="4009490"/>
        <a:ext cx="6167963" cy="792619"/>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76166B-AAED-486E-B4D2-795ED2C9C117}">
      <dsp:nvSpPr>
        <dsp:cNvPr id="0" name=""/>
        <dsp:cNvSpPr/>
      </dsp:nvSpPr>
      <dsp:spPr>
        <a:xfrm>
          <a:off x="0" y="39687"/>
          <a:ext cx="3286125" cy="1971675"/>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ru-RU" sz="1400" kern="1200"/>
            <a:t>Суддя, який брав участь у вирішенні справи в суді першої інстанції, не може брати участі в розгляді цієї самої справи в судах апеляційної і касаційної інстанцій, а так само у новому розгляді справи судом першої інстанції після скасування рішення суду або ухвали про закриття провадження в справі. </a:t>
          </a:r>
          <a:endParaRPr lang="en-US" sz="1400" kern="1200"/>
        </a:p>
      </dsp:txBody>
      <dsp:txXfrm>
        <a:off x="0" y="39687"/>
        <a:ext cx="3286125" cy="1971675"/>
      </dsp:txXfrm>
    </dsp:sp>
    <dsp:sp modelId="{1093E9C1-400D-4C69-8F4D-CABF3EE7FF8B}">
      <dsp:nvSpPr>
        <dsp:cNvPr id="0" name=""/>
        <dsp:cNvSpPr/>
      </dsp:nvSpPr>
      <dsp:spPr>
        <a:xfrm>
          <a:off x="3614737" y="39687"/>
          <a:ext cx="3286125" cy="1971675"/>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ru-RU" sz="1400" kern="1200"/>
            <a:t>Суддя, який брав участь у врегулюванні спору у справі за участю судді, не може брати участі в розгляді цієї справи по суті або перегляді будь-якого ухваленого в ній судового рішення.</a:t>
          </a:r>
          <a:endParaRPr lang="en-US" sz="1400" kern="1200"/>
        </a:p>
      </dsp:txBody>
      <dsp:txXfrm>
        <a:off x="3614737" y="39687"/>
        <a:ext cx="3286125" cy="1971675"/>
      </dsp:txXfrm>
    </dsp:sp>
    <dsp:sp modelId="{B74C844F-8B62-4FBB-9A3E-411BA46CEA8A}">
      <dsp:nvSpPr>
        <dsp:cNvPr id="0" name=""/>
        <dsp:cNvSpPr/>
      </dsp:nvSpPr>
      <dsp:spPr>
        <a:xfrm>
          <a:off x="7229475" y="39687"/>
          <a:ext cx="3286125" cy="1971675"/>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ru-RU" sz="1400" kern="1200"/>
            <a:t>Суддя, який брав участь у вирішенні справи в суді апеляційної інстанції, не може брати участі у розгляді цієї самої справи в судах касаційної або першої інстанцій, а також у новому розгляді справи після скасування постанови суду апеляційної інстанції. </a:t>
          </a:r>
          <a:endParaRPr lang="en-US" sz="1400" kern="1200"/>
        </a:p>
      </dsp:txBody>
      <dsp:txXfrm>
        <a:off x="7229475" y="39687"/>
        <a:ext cx="3286125" cy="1971675"/>
      </dsp:txXfrm>
    </dsp:sp>
    <dsp:sp modelId="{D58C7704-46AE-4F5B-B90A-AD031C044BC3}">
      <dsp:nvSpPr>
        <dsp:cNvPr id="0" name=""/>
        <dsp:cNvSpPr/>
      </dsp:nvSpPr>
      <dsp:spPr>
        <a:xfrm>
          <a:off x="0" y="2339975"/>
          <a:ext cx="3286125" cy="1971675"/>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ru-RU" sz="1400" kern="1200"/>
            <a:t>Суддя, який брав участь у перегляді справи в суді касаційної інстанції, не може брати участі в розгляді цієї справи в суді першої чи апеляційної інстанцій, а також у новому її розгляді після скасування постанови суду касаційної інстанції.</a:t>
          </a:r>
          <a:endParaRPr lang="en-US" sz="1400" kern="1200"/>
        </a:p>
      </dsp:txBody>
      <dsp:txXfrm>
        <a:off x="0" y="2339975"/>
        <a:ext cx="3286125" cy="1971675"/>
      </dsp:txXfrm>
    </dsp:sp>
    <dsp:sp modelId="{B347D156-2B4A-4645-84DE-34DD28E08770}">
      <dsp:nvSpPr>
        <dsp:cNvPr id="0" name=""/>
        <dsp:cNvSpPr/>
      </dsp:nvSpPr>
      <dsp:spPr>
        <a:xfrm>
          <a:off x="3614737" y="2339975"/>
          <a:ext cx="3286125" cy="1971675"/>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ru-RU" sz="1400" kern="1200"/>
            <a:t>Суддя, який брав участь у вирішенні справи, рішення в якій було в подальшому скасоване судом вищої інстанції, не може брати участі у розгляді заяви про перегляд за нововиявленими обставинами рішення суду у цій справі. </a:t>
          </a:r>
          <a:endParaRPr lang="en-US" sz="1400" kern="1200"/>
        </a:p>
      </dsp:txBody>
      <dsp:txXfrm>
        <a:off x="3614737" y="2339975"/>
        <a:ext cx="3286125" cy="1971675"/>
      </dsp:txXfrm>
    </dsp:sp>
    <dsp:sp modelId="{19F83813-CEC1-4C50-9A23-43AF604CD7F6}">
      <dsp:nvSpPr>
        <dsp:cNvPr id="0" name=""/>
        <dsp:cNvSpPr/>
      </dsp:nvSpPr>
      <dsp:spPr>
        <a:xfrm>
          <a:off x="7229475" y="2339975"/>
          <a:ext cx="3286125" cy="1971675"/>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ru-RU" sz="1400" kern="1200"/>
            <a:t>Суддя, який брав участь у вирішенні справи в суді першої, апеляційної, касаційної інстанцій, не може брати участі у розгляді заяви про перегляд судового рішення у зв’язку з виключними обставинами у цій справі.</a:t>
          </a:r>
          <a:endParaRPr lang="en-US" sz="1400" kern="1200"/>
        </a:p>
      </dsp:txBody>
      <dsp:txXfrm>
        <a:off x="7229475" y="2339975"/>
        <a:ext cx="3286125" cy="1971675"/>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A618BB-EC28-4ED4-96CB-BC8D8E413D66}">
      <dsp:nvSpPr>
        <dsp:cNvPr id="0" name=""/>
        <dsp:cNvSpPr/>
      </dsp:nvSpPr>
      <dsp:spPr>
        <a:xfrm>
          <a:off x="0" y="27807"/>
          <a:ext cx="6116507" cy="915927"/>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uk-UA" sz="1300" kern="1200"/>
            <a:t>Крім підстав відводу судді, </a:t>
          </a:r>
          <a:r>
            <a:rPr lang="uk-UA" sz="1300" b="1" kern="1200"/>
            <a:t>стаття 37 ГПК містить підстави для відводу (самовідводу) секретаря судового засідання, експерта, спеціаліста, перекладача</a:t>
          </a:r>
          <a:r>
            <a:rPr lang="uk-UA" sz="1300" kern="1200"/>
            <a:t>. </a:t>
          </a:r>
          <a:endParaRPr lang="en-US" sz="1300" kern="1200"/>
        </a:p>
      </dsp:txBody>
      <dsp:txXfrm>
        <a:off x="44712" y="72519"/>
        <a:ext cx="6027083" cy="826503"/>
      </dsp:txXfrm>
    </dsp:sp>
    <dsp:sp modelId="{95B10B7C-E6B2-42A2-A7B4-253840201339}">
      <dsp:nvSpPr>
        <dsp:cNvPr id="0" name=""/>
        <dsp:cNvSpPr/>
      </dsp:nvSpPr>
      <dsp:spPr>
        <a:xfrm>
          <a:off x="0" y="981174"/>
          <a:ext cx="6116507" cy="915927"/>
        </a:xfrm>
        <a:prstGeom prst="roundRect">
          <a:avLst/>
        </a:prstGeom>
        <a:solidFill>
          <a:schemeClr val="accent3">
            <a:hueOff val="686194"/>
            <a:satOff val="4119"/>
            <a:lumOff val="3138"/>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uk-UA" sz="1300" kern="1200"/>
            <a:t>Секретар судового засідання, експерт, спеціаліст, перекладач не можуть брати участі у розгляді справи та підлягають відводу (самовідводу) з підстав, зазначених у статті 35 ГПК. </a:t>
          </a:r>
          <a:endParaRPr lang="en-US" sz="1300" kern="1200"/>
        </a:p>
      </dsp:txBody>
      <dsp:txXfrm>
        <a:off x="44712" y="1025886"/>
        <a:ext cx="6027083" cy="826503"/>
      </dsp:txXfrm>
    </dsp:sp>
    <dsp:sp modelId="{1A6FCBC6-00FE-4BF6-8885-5F6A38FD14E0}">
      <dsp:nvSpPr>
        <dsp:cNvPr id="0" name=""/>
        <dsp:cNvSpPr/>
      </dsp:nvSpPr>
      <dsp:spPr>
        <a:xfrm>
          <a:off x="0" y="1934541"/>
          <a:ext cx="6116507" cy="915927"/>
        </a:xfrm>
        <a:prstGeom prst="roundRect">
          <a:avLst/>
        </a:prstGeom>
        <a:solidFill>
          <a:schemeClr val="accent3">
            <a:hueOff val="1372388"/>
            <a:satOff val="8237"/>
            <a:lumOff val="627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uk-UA" sz="1300" kern="1200"/>
            <a:t>Експерт, спеціаліст, перекладач не може брати участі у розгляді справи, якщо він перебував або перебуває в службовій або іншій залежності від учасників справи. </a:t>
          </a:r>
          <a:endParaRPr lang="en-US" sz="1300" kern="1200"/>
        </a:p>
      </dsp:txBody>
      <dsp:txXfrm>
        <a:off x="44712" y="1979253"/>
        <a:ext cx="6027083" cy="826503"/>
      </dsp:txXfrm>
    </dsp:sp>
    <dsp:sp modelId="{B228507C-A203-49E5-86A2-5F1B8FD2BE50}">
      <dsp:nvSpPr>
        <dsp:cNvPr id="0" name=""/>
        <dsp:cNvSpPr/>
      </dsp:nvSpPr>
      <dsp:spPr>
        <a:xfrm>
          <a:off x="0" y="2887908"/>
          <a:ext cx="6116507" cy="915927"/>
        </a:xfrm>
        <a:prstGeom prst="roundRect">
          <a:avLst/>
        </a:prstGeom>
        <a:solidFill>
          <a:schemeClr val="accent3">
            <a:hueOff val="2058582"/>
            <a:satOff val="12356"/>
            <a:lumOff val="941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uk-UA" sz="1300" kern="1200"/>
            <a:t>Участь секретаря судового засідання, експерта, спеціаліста, перекладача у судовому засіданні під час попереднього розгляду даної справи відповідно як секретаря судового засідання, експерта, спеціаліста, перекладача не є підставою для їх відводу.</a:t>
          </a:r>
          <a:endParaRPr lang="en-US" sz="1300" kern="1200"/>
        </a:p>
      </dsp:txBody>
      <dsp:txXfrm>
        <a:off x="44712" y="2932620"/>
        <a:ext cx="6027083" cy="826503"/>
      </dsp:txXfrm>
    </dsp:sp>
    <dsp:sp modelId="{8C4CB98B-08F1-4069-A31C-5689A4A5C876}">
      <dsp:nvSpPr>
        <dsp:cNvPr id="0" name=""/>
        <dsp:cNvSpPr/>
      </dsp:nvSpPr>
      <dsp:spPr>
        <a:xfrm>
          <a:off x="0" y="3841276"/>
          <a:ext cx="6116507" cy="915927"/>
        </a:xfrm>
        <a:prstGeom prst="roundRect">
          <a:avLst/>
        </a:prstGeom>
        <a:solidFill>
          <a:schemeClr val="accent3">
            <a:hueOff val="2744775"/>
            <a:satOff val="16475"/>
            <a:lumOff val="1255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uk-UA" sz="1300" b="1" kern="1200"/>
            <a:t>Процедурні підстави самовідводу та відводи судді, секретаря судового засідання, експерта, спеціаліста, перекладача визначає стаття 38 ГПК.</a:t>
          </a:r>
          <a:r>
            <a:rPr lang="uk-UA" sz="1300" kern="1200"/>
            <a:t> </a:t>
          </a:r>
          <a:endParaRPr lang="en-US" sz="1300" kern="1200"/>
        </a:p>
      </dsp:txBody>
      <dsp:txXfrm>
        <a:off x="44712" y="3885988"/>
        <a:ext cx="6027083" cy="826503"/>
      </dsp:txXfrm>
    </dsp:sp>
    <dsp:sp modelId="{606D8EDC-9786-4621-B083-F0D4AFC82027}">
      <dsp:nvSpPr>
        <dsp:cNvPr id="0" name=""/>
        <dsp:cNvSpPr/>
      </dsp:nvSpPr>
      <dsp:spPr>
        <a:xfrm>
          <a:off x="0" y="4794643"/>
          <a:ext cx="6116507" cy="915927"/>
        </a:xfrm>
        <a:prstGeom prst="roundRect">
          <a:avLst/>
        </a:prstGeom>
        <a:solidFill>
          <a:schemeClr val="accent3">
            <a:hueOff val="3430969"/>
            <a:satOff val="20593"/>
            <a:lumOff val="1568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uk-UA" sz="1300" kern="1200"/>
            <a:t>З підстав, зазначених у статтях 35, 36 і 37 ГПК, суддя, секретар судового засідання, експерт, спеціаліст, перекладач зобов’язані заявити самовідвід. </a:t>
          </a:r>
          <a:endParaRPr lang="en-US" sz="1300" kern="1200"/>
        </a:p>
      </dsp:txBody>
      <dsp:txXfrm>
        <a:off x="44712" y="4839355"/>
        <a:ext cx="6027083" cy="826503"/>
      </dsp:txXfrm>
    </dsp:sp>
    <dsp:sp modelId="{CE410B09-ABFC-4E29-9A1E-DB7E5571D00B}">
      <dsp:nvSpPr>
        <dsp:cNvPr id="0" name=""/>
        <dsp:cNvSpPr/>
      </dsp:nvSpPr>
      <dsp:spPr>
        <a:xfrm>
          <a:off x="0" y="5748010"/>
          <a:ext cx="6116507" cy="915927"/>
        </a:xfrm>
        <a:prstGeom prst="roundRect">
          <a:avLst/>
        </a:prstGeom>
        <a:solidFill>
          <a:schemeClr val="accent3">
            <a:hueOff val="4117163"/>
            <a:satOff val="24712"/>
            <a:lumOff val="1882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uk-UA" sz="1300" kern="1200"/>
            <a:t>З підстав, зазначених у статтях 35, 36 і 37 ГПК, судді, секретарю судового засідання, експерту, спеціалісту, перекладачу може бути заявлено відвід учасниками справи.</a:t>
          </a:r>
          <a:endParaRPr lang="en-US" sz="1300" kern="1200"/>
        </a:p>
      </dsp:txBody>
      <dsp:txXfrm>
        <a:off x="44712" y="5792722"/>
        <a:ext cx="6027083" cy="826503"/>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E26514-0FF5-4942-B1CA-70EA163694BA}">
      <dsp:nvSpPr>
        <dsp:cNvPr id="0" name=""/>
        <dsp:cNvSpPr/>
      </dsp:nvSpPr>
      <dsp:spPr>
        <a:xfrm>
          <a:off x="1314449" y="741502"/>
          <a:ext cx="1051560" cy="71"/>
        </a:xfrm>
        <a:prstGeom prst="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9F865C4-825A-4163-94B5-7DDDE1AF0E0A}">
      <dsp:nvSpPr>
        <dsp:cNvPr id="0" name=""/>
        <dsp:cNvSpPr/>
      </dsp:nvSpPr>
      <dsp:spPr>
        <a:xfrm>
          <a:off x="2429103" y="653204"/>
          <a:ext cx="120929" cy="227084"/>
        </a:xfrm>
        <a:prstGeom prst="chevron">
          <a:avLst>
            <a:gd name="adj" fmla="val 90000"/>
          </a:avLst>
        </a:prstGeom>
        <a:solidFill>
          <a:schemeClr val="accent2">
            <a:tint val="40000"/>
            <a:alpha val="90000"/>
            <a:hueOff val="612247"/>
            <a:satOff val="-5657"/>
            <a:lumOff val="-638"/>
            <a:alphaOff val="0"/>
          </a:schemeClr>
        </a:solidFill>
        <a:ln w="19050" cap="flat" cmpd="sng" algn="ctr">
          <a:solidFill>
            <a:schemeClr val="accent2">
              <a:tint val="40000"/>
              <a:alpha val="90000"/>
              <a:hueOff val="612247"/>
              <a:satOff val="-5657"/>
              <a:lumOff val="-638"/>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17B42B-CBC7-4C76-92E9-C3F4947E9C4D}">
      <dsp:nvSpPr>
        <dsp:cNvPr id="0" name=""/>
        <dsp:cNvSpPr/>
      </dsp:nvSpPr>
      <dsp:spPr>
        <a:xfrm>
          <a:off x="634866" y="193399"/>
          <a:ext cx="1096277" cy="1096277"/>
        </a:xfrm>
        <a:prstGeom prst="ellips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542" tIns="42542" rIns="42542" bIns="42542"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795412" y="353945"/>
        <a:ext cx="775185" cy="775185"/>
      </dsp:txXfrm>
    </dsp:sp>
    <dsp:sp modelId="{957EAB4D-457A-494A-AC2E-6007691F355D}">
      <dsp:nvSpPr>
        <dsp:cNvPr id="0" name=""/>
        <dsp:cNvSpPr/>
      </dsp:nvSpPr>
      <dsp:spPr>
        <a:xfrm>
          <a:off x="0" y="1455274"/>
          <a:ext cx="2366010" cy="2702700"/>
        </a:xfrm>
        <a:prstGeom prst="upArrowCallout">
          <a:avLst>
            <a:gd name="adj1" fmla="val 50000"/>
            <a:gd name="adj2" fmla="val 20000"/>
            <a:gd name="adj3" fmla="val 20000"/>
            <a:gd name="adj4" fmla="val 100000"/>
          </a:avLst>
        </a:prstGeom>
        <a:solidFill>
          <a:schemeClr val="accent2">
            <a:tint val="40000"/>
            <a:alpha val="90000"/>
            <a:hueOff val="1224494"/>
            <a:satOff val="-11315"/>
            <a:lumOff val="-1275"/>
            <a:alphaOff val="0"/>
          </a:schemeClr>
        </a:solidFill>
        <a:ln w="19050" cap="flat" cmpd="sng" algn="ctr">
          <a:solidFill>
            <a:schemeClr val="accent2">
              <a:tint val="40000"/>
              <a:alpha val="90000"/>
              <a:hueOff val="1224494"/>
              <a:satOff val="-11315"/>
              <a:lumOff val="-127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6633" tIns="165100" rIns="186633" bIns="165100" numCol="1" spcCol="1270" anchor="t" anchorCtr="0">
          <a:noAutofit/>
        </a:bodyPr>
        <a:lstStyle/>
        <a:p>
          <a:pPr marL="0" lvl="0" indent="0" algn="l" defTabSz="488950">
            <a:lnSpc>
              <a:spcPct val="90000"/>
            </a:lnSpc>
            <a:spcBef>
              <a:spcPct val="0"/>
            </a:spcBef>
            <a:spcAft>
              <a:spcPct val="35000"/>
            </a:spcAft>
            <a:buNone/>
          </a:pPr>
          <a:r>
            <a:rPr lang="ru-RU" sz="1100" kern="1200"/>
            <a:t>Відвід повинен бути вмотивованим і заявленим протягом десяти днів з дня отримання учасником справи ухвали про відкриття провадження у справі, але не пізніше початку підготовчого засідання або першого судового засідання, якщо справа розглядається в порядку спрощеного позовного провадження. </a:t>
          </a:r>
          <a:endParaRPr lang="en-US" sz="1100" kern="1200"/>
        </a:p>
      </dsp:txBody>
      <dsp:txXfrm>
        <a:off x="0" y="1928476"/>
        <a:ext cx="2366010" cy="2229498"/>
      </dsp:txXfrm>
    </dsp:sp>
    <dsp:sp modelId="{FB1A9B6B-EDBA-4F61-B38E-2DA2D6C6CDA1}">
      <dsp:nvSpPr>
        <dsp:cNvPr id="0" name=""/>
        <dsp:cNvSpPr/>
      </dsp:nvSpPr>
      <dsp:spPr>
        <a:xfrm>
          <a:off x="2628899" y="741466"/>
          <a:ext cx="2366010" cy="71"/>
        </a:xfrm>
        <a:prstGeom prst="rect">
          <a:avLst/>
        </a:prstGeom>
        <a:solidFill>
          <a:schemeClr val="accent2">
            <a:tint val="40000"/>
            <a:alpha val="90000"/>
            <a:hueOff val="1836741"/>
            <a:satOff val="-16972"/>
            <a:lumOff val="-1913"/>
            <a:alphaOff val="0"/>
          </a:schemeClr>
        </a:solidFill>
        <a:ln w="19050" cap="flat" cmpd="sng" algn="ctr">
          <a:solidFill>
            <a:schemeClr val="accent2">
              <a:tint val="40000"/>
              <a:alpha val="90000"/>
              <a:hueOff val="1836741"/>
              <a:satOff val="-16972"/>
              <a:lumOff val="-1913"/>
              <a:alphaOff val="0"/>
            </a:schemeClr>
          </a:solidFill>
          <a:prstDash val="solid"/>
          <a:miter lim="800000"/>
        </a:ln>
        <a:effectLst/>
      </dsp:spPr>
      <dsp:style>
        <a:lnRef idx="2">
          <a:scrgbClr r="0" g="0" b="0"/>
        </a:lnRef>
        <a:fillRef idx="1">
          <a:scrgbClr r="0" g="0" b="0"/>
        </a:fillRef>
        <a:effectRef idx="0">
          <a:scrgbClr r="0" g="0" b="0"/>
        </a:effectRef>
        <a:fontRef idx="minor"/>
      </dsp:style>
    </dsp:sp>
    <dsp:sp modelId="{12A5AE35-7EB9-49EC-9AA6-10ADF2AC89F5}">
      <dsp:nvSpPr>
        <dsp:cNvPr id="0" name=""/>
        <dsp:cNvSpPr/>
      </dsp:nvSpPr>
      <dsp:spPr>
        <a:xfrm>
          <a:off x="5058003" y="653171"/>
          <a:ext cx="120929" cy="227130"/>
        </a:xfrm>
        <a:prstGeom prst="chevron">
          <a:avLst>
            <a:gd name="adj" fmla="val 90000"/>
          </a:avLst>
        </a:prstGeom>
        <a:solidFill>
          <a:schemeClr val="accent2">
            <a:tint val="40000"/>
            <a:alpha val="90000"/>
            <a:hueOff val="2448988"/>
            <a:satOff val="-22630"/>
            <a:lumOff val="-2551"/>
            <a:alphaOff val="0"/>
          </a:schemeClr>
        </a:solidFill>
        <a:ln w="19050" cap="flat" cmpd="sng" algn="ctr">
          <a:solidFill>
            <a:schemeClr val="accent2">
              <a:tint val="40000"/>
              <a:alpha val="90000"/>
              <a:hueOff val="2448988"/>
              <a:satOff val="-22630"/>
              <a:lumOff val="-2551"/>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4973B8-5677-4745-9565-81ED099AB2F0}">
      <dsp:nvSpPr>
        <dsp:cNvPr id="0" name=""/>
        <dsp:cNvSpPr/>
      </dsp:nvSpPr>
      <dsp:spPr>
        <a:xfrm>
          <a:off x="3263766" y="193363"/>
          <a:ext cx="1096277" cy="1096277"/>
        </a:xfrm>
        <a:prstGeom prst="ellipse">
          <a:avLst/>
        </a:prstGeom>
        <a:solidFill>
          <a:schemeClr val="accent2">
            <a:hueOff val="2147871"/>
            <a:satOff val="-6164"/>
            <a:lumOff val="-9870"/>
            <a:alphaOff val="0"/>
          </a:schemeClr>
        </a:solidFill>
        <a:ln w="19050" cap="flat" cmpd="sng" algn="ctr">
          <a:solidFill>
            <a:schemeClr val="accent2">
              <a:hueOff val="2147871"/>
              <a:satOff val="-6164"/>
              <a:lumOff val="-987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542" tIns="42542" rIns="42542" bIns="42542"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3424312" y="353909"/>
        <a:ext cx="775185" cy="775185"/>
      </dsp:txXfrm>
    </dsp:sp>
    <dsp:sp modelId="{F1334F3C-BC49-4462-B8FF-DCD18A45FC38}">
      <dsp:nvSpPr>
        <dsp:cNvPr id="0" name=""/>
        <dsp:cNvSpPr/>
      </dsp:nvSpPr>
      <dsp:spPr>
        <a:xfrm>
          <a:off x="2628899" y="1455235"/>
          <a:ext cx="2366010" cy="2702700"/>
        </a:xfrm>
        <a:prstGeom prst="upArrowCallout">
          <a:avLst>
            <a:gd name="adj1" fmla="val 50000"/>
            <a:gd name="adj2" fmla="val 20000"/>
            <a:gd name="adj3" fmla="val 20000"/>
            <a:gd name="adj4" fmla="val 100000"/>
          </a:avLst>
        </a:prstGeom>
        <a:solidFill>
          <a:schemeClr val="accent2">
            <a:tint val="40000"/>
            <a:alpha val="90000"/>
            <a:hueOff val="3061236"/>
            <a:satOff val="-28287"/>
            <a:lumOff val="-3189"/>
            <a:alphaOff val="0"/>
          </a:schemeClr>
        </a:solidFill>
        <a:ln w="19050" cap="flat" cmpd="sng" algn="ctr">
          <a:solidFill>
            <a:schemeClr val="accent2">
              <a:tint val="40000"/>
              <a:alpha val="90000"/>
              <a:hueOff val="3061236"/>
              <a:satOff val="-28287"/>
              <a:lumOff val="-318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6633" tIns="165100" rIns="186633" bIns="165100" numCol="1" spcCol="1270" anchor="t" anchorCtr="0">
          <a:noAutofit/>
        </a:bodyPr>
        <a:lstStyle/>
        <a:p>
          <a:pPr marL="0" lvl="0" indent="0" algn="l" defTabSz="488950">
            <a:lnSpc>
              <a:spcPct val="90000"/>
            </a:lnSpc>
            <a:spcBef>
              <a:spcPct val="0"/>
            </a:spcBef>
            <a:spcAft>
              <a:spcPct val="35000"/>
            </a:spcAft>
            <a:buNone/>
          </a:pPr>
          <a:r>
            <a:rPr lang="ru-RU" sz="1100" kern="1200"/>
            <a:t>Самовідвід може бути заявлений не пізніше початку підготовчого засідання або першого судового засідання, якщо справа розглядається в порядку спрощеного позовного провадження.</a:t>
          </a:r>
          <a:endParaRPr lang="en-US" sz="1100" kern="1200"/>
        </a:p>
      </dsp:txBody>
      <dsp:txXfrm>
        <a:off x="2628899" y="1928437"/>
        <a:ext cx="2366010" cy="2229498"/>
      </dsp:txXfrm>
    </dsp:sp>
    <dsp:sp modelId="{E2615658-CCDE-446C-A45B-8A22E764DC05}">
      <dsp:nvSpPr>
        <dsp:cNvPr id="0" name=""/>
        <dsp:cNvSpPr/>
      </dsp:nvSpPr>
      <dsp:spPr>
        <a:xfrm>
          <a:off x="5257800" y="741483"/>
          <a:ext cx="2366010" cy="72"/>
        </a:xfrm>
        <a:prstGeom prst="rect">
          <a:avLst/>
        </a:prstGeom>
        <a:solidFill>
          <a:schemeClr val="accent2">
            <a:tint val="40000"/>
            <a:alpha val="90000"/>
            <a:hueOff val="3673483"/>
            <a:satOff val="-33945"/>
            <a:lumOff val="-3826"/>
            <a:alphaOff val="0"/>
          </a:schemeClr>
        </a:solidFill>
        <a:ln w="19050" cap="flat" cmpd="sng" algn="ctr">
          <a:solidFill>
            <a:schemeClr val="accent2">
              <a:tint val="40000"/>
              <a:alpha val="90000"/>
              <a:hueOff val="3673483"/>
              <a:satOff val="-33945"/>
              <a:lumOff val="-3826"/>
              <a:alphaOff val="0"/>
            </a:schemeClr>
          </a:solidFill>
          <a:prstDash val="solid"/>
          <a:miter lim="800000"/>
        </a:ln>
        <a:effectLst/>
      </dsp:spPr>
      <dsp:style>
        <a:lnRef idx="2">
          <a:scrgbClr r="0" g="0" b="0"/>
        </a:lnRef>
        <a:fillRef idx="1">
          <a:scrgbClr r="0" g="0" b="0"/>
        </a:fillRef>
        <a:effectRef idx="0">
          <a:scrgbClr r="0" g="0" b="0"/>
        </a:effectRef>
        <a:fontRef idx="minor"/>
      </dsp:style>
    </dsp:sp>
    <dsp:sp modelId="{E4E0C600-D97B-4C7F-8B84-F05521B317AE}">
      <dsp:nvSpPr>
        <dsp:cNvPr id="0" name=""/>
        <dsp:cNvSpPr/>
      </dsp:nvSpPr>
      <dsp:spPr>
        <a:xfrm>
          <a:off x="7686903" y="653185"/>
          <a:ext cx="120929" cy="227143"/>
        </a:xfrm>
        <a:prstGeom prst="chevron">
          <a:avLst>
            <a:gd name="adj" fmla="val 90000"/>
          </a:avLst>
        </a:prstGeom>
        <a:solidFill>
          <a:schemeClr val="accent2">
            <a:tint val="40000"/>
            <a:alpha val="90000"/>
            <a:hueOff val="4285730"/>
            <a:satOff val="-39602"/>
            <a:lumOff val="-4464"/>
            <a:alphaOff val="0"/>
          </a:schemeClr>
        </a:solidFill>
        <a:ln w="19050" cap="flat" cmpd="sng" algn="ctr">
          <a:solidFill>
            <a:schemeClr val="accent2">
              <a:tint val="40000"/>
              <a:alpha val="90000"/>
              <a:hueOff val="4285730"/>
              <a:satOff val="-39602"/>
              <a:lumOff val="-4464"/>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DDF0D2-FB9C-4061-833A-9B0E31FDC376}">
      <dsp:nvSpPr>
        <dsp:cNvPr id="0" name=""/>
        <dsp:cNvSpPr/>
      </dsp:nvSpPr>
      <dsp:spPr>
        <a:xfrm>
          <a:off x="5892666" y="193380"/>
          <a:ext cx="1096277" cy="1096277"/>
        </a:xfrm>
        <a:prstGeom prst="ellipse">
          <a:avLst/>
        </a:prstGeom>
        <a:solidFill>
          <a:schemeClr val="accent2">
            <a:hueOff val="4295743"/>
            <a:satOff val="-12329"/>
            <a:lumOff val="-19739"/>
            <a:alphaOff val="0"/>
          </a:schemeClr>
        </a:solidFill>
        <a:ln w="19050" cap="flat" cmpd="sng" algn="ctr">
          <a:solidFill>
            <a:schemeClr val="accent2">
              <a:hueOff val="4295743"/>
              <a:satOff val="-12329"/>
              <a:lumOff val="-1973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542" tIns="42542" rIns="42542" bIns="42542"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6053212" y="353926"/>
        <a:ext cx="775185" cy="775185"/>
      </dsp:txXfrm>
    </dsp:sp>
    <dsp:sp modelId="{529CF8D5-24A1-41AD-9124-51D777B8D2FE}">
      <dsp:nvSpPr>
        <dsp:cNvPr id="0" name=""/>
        <dsp:cNvSpPr/>
      </dsp:nvSpPr>
      <dsp:spPr>
        <a:xfrm>
          <a:off x="5257800" y="1455274"/>
          <a:ext cx="2366010" cy="2702700"/>
        </a:xfrm>
        <a:prstGeom prst="upArrowCallout">
          <a:avLst>
            <a:gd name="adj1" fmla="val 50000"/>
            <a:gd name="adj2" fmla="val 20000"/>
            <a:gd name="adj3" fmla="val 20000"/>
            <a:gd name="adj4" fmla="val 100000"/>
          </a:avLst>
        </a:prstGeom>
        <a:solidFill>
          <a:schemeClr val="accent2">
            <a:tint val="40000"/>
            <a:alpha val="90000"/>
            <a:hueOff val="4897977"/>
            <a:satOff val="-45260"/>
            <a:lumOff val="-5102"/>
            <a:alphaOff val="0"/>
          </a:schemeClr>
        </a:solidFill>
        <a:ln w="19050" cap="flat" cmpd="sng" algn="ctr">
          <a:solidFill>
            <a:schemeClr val="accent2">
              <a:tint val="40000"/>
              <a:alpha val="90000"/>
              <a:hueOff val="4897977"/>
              <a:satOff val="-45260"/>
              <a:lumOff val="-510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6633" tIns="165100" rIns="186633" bIns="165100" numCol="1" spcCol="1270" anchor="t" anchorCtr="0">
          <a:noAutofit/>
        </a:bodyPr>
        <a:lstStyle/>
        <a:p>
          <a:pPr marL="0" lvl="0" indent="0" algn="l" defTabSz="488950">
            <a:lnSpc>
              <a:spcPct val="90000"/>
            </a:lnSpc>
            <a:spcBef>
              <a:spcPct val="0"/>
            </a:spcBef>
            <a:spcAft>
              <a:spcPct val="35000"/>
            </a:spcAft>
            <a:buNone/>
          </a:pPr>
          <a:r>
            <a:rPr lang="ru-RU" sz="1100" kern="1200"/>
            <a:t>Питання про відвід (самовідвід) судді може бути вирішено як до, так і після відкриття провадження у справі.</a:t>
          </a:r>
          <a:endParaRPr lang="en-US" sz="1100" kern="1200"/>
        </a:p>
      </dsp:txBody>
      <dsp:txXfrm>
        <a:off x="5257800" y="1928476"/>
        <a:ext cx="2366010" cy="2229498"/>
      </dsp:txXfrm>
    </dsp:sp>
    <dsp:sp modelId="{A308C3A6-E125-47E0-B9B2-B70E20B2EC61}">
      <dsp:nvSpPr>
        <dsp:cNvPr id="0" name=""/>
        <dsp:cNvSpPr/>
      </dsp:nvSpPr>
      <dsp:spPr>
        <a:xfrm>
          <a:off x="7886700" y="741483"/>
          <a:ext cx="1183005" cy="72"/>
        </a:xfrm>
        <a:prstGeom prst="rect">
          <a:avLst/>
        </a:prstGeom>
        <a:solidFill>
          <a:schemeClr val="accent2">
            <a:tint val="40000"/>
            <a:alpha val="90000"/>
            <a:hueOff val="5510224"/>
            <a:satOff val="-50917"/>
            <a:lumOff val="-5740"/>
            <a:alphaOff val="0"/>
          </a:schemeClr>
        </a:solidFill>
        <a:ln w="19050" cap="flat" cmpd="sng" algn="ctr">
          <a:solidFill>
            <a:schemeClr val="accent2">
              <a:tint val="40000"/>
              <a:alpha val="90000"/>
              <a:hueOff val="5510224"/>
              <a:satOff val="-50917"/>
              <a:lumOff val="-574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232A7AA-5054-4E74-85C8-09EF7369694A}">
      <dsp:nvSpPr>
        <dsp:cNvPr id="0" name=""/>
        <dsp:cNvSpPr/>
      </dsp:nvSpPr>
      <dsp:spPr>
        <a:xfrm>
          <a:off x="8521566" y="193380"/>
          <a:ext cx="1096277" cy="1096277"/>
        </a:xfrm>
        <a:prstGeom prst="ellipse">
          <a:avLst/>
        </a:prstGeom>
        <a:solidFill>
          <a:schemeClr val="accent2">
            <a:hueOff val="6443614"/>
            <a:satOff val="-18493"/>
            <a:lumOff val="-29609"/>
            <a:alphaOff val="0"/>
          </a:schemeClr>
        </a:solidFill>
        <a:ln w="19050" cap="flat" cmpd="sng" algn="ctr">
          <a:solidFill>
            <a:schemeClr val="accent2">
              <a:hueOff val="6443614"/>
              <a:satOff val="-18493"/>
              <a:lumOff val="-2960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542" tIns="42542" rIns="42542" bIns="42542" numCol="1" spcCol="1270" anchor="ctr" anchorCtr="0">
          <a:noAutofit/>
        </a:bodyPr>
        <a:lstStyle/>
        <a:p>
          <a:pPr marL="0" lvl="0" indent="0" algn="ctr" defTabSz="2133600">
            <a:lnSpc>
              <a:spcPct val="90000"/>
            </a:lnSpc>
            <a:spcBef>
              <a:spcPct val="0"/>
            </a:spcBef>
            <a:spcAft>
              <a:spcPct val="35000"/>
            </a:spcAft>
            <a:buNone/>
          </a:pPr>
          <a:r>
            <a:rPr lang="en-US" sz="4800" kern="1200"/>
            <a:t>4</a:t>
          </a:r>
        </a:p>
      </dsp:txBody>
      <dsp:txXfrm>
        <a:off x="8682112" y="353926"/>
        <a:ext cx="775185" cy="775185"/>
      </dsp:txXfrm>
    </dsp:sp>
    <dsp:sp modelId="{CE7A9A0A-2E76-4C5D-8756-B2BD4ADCA092}">
      <dsp:nvSpPr>
        <dsp:cNvPr id="0" name=""/>
        <dsp:cNvSpPr/>
      </dsp:nvSpPr>
      <dsp:spPr>
        <a:xfrm>
          <a:off x="7886700" y="1455274"/>
          <a:ext cx="2366010" cy="2702700"/>
        </a:xfrm>
        <a:prstGeom prst="upArrowCallout">
          <a:avLst>
            <a:gd name="adj1" fmla="val 50000"/>
            <a:gd name="adj2" fmla="val 20000"/>
            <a:gd name="adj3" fmla="val 20000"/>
            <a:gd name="adj4" fmla="val 100000"/>
          </a:avLst>
        </a:prstGeom>
        <a:solidFill>
          <a:schemeClr val="accent2">
            <a:tint val="40000"/>
            <a:alpha val="90000"/>
            <a:hueOff val="6734718"/>
            <a:satOff val="-62232"/>
            <a:lumOff val="-7015"/>
            <a:alphaOff val="0"/>
          </a:schemeClr>
        </a:solidFill>
        <a:ln w="19050" cap="flat" cmpd="sng" algn="ctr">
          <a:solidFill>
            <a:schemeClr val="accent2">
              <a:tint val="40000"/>
              <a:alpha val="90000"/>
              <a:hueOff val="6734718"/>
              <a:satOff val="-62232"/>
              <a:lumOff val="-701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6633" tIns="165100" rIns="186633" bIns="165100" numCol="1" spcCol="1270" anchor="t" anchorCtr="0">
          <a:noAutofit/>
        </a:bodyPr>
        <a:lstStyle/>
        <a:p>
          <a:pPr marL="0" lvl="0" indent="0" algn="l" defTabSz="488950">
            <a:lnSpc>
              <a:spcPct val="90000"/>
            </a:lnSpc>
            <a:spcBef>
              <a:spcPct val="0"/>
            </a:spcBef>
            <a:spcAft>
              <a:spcPct val="35000"/>
            </a:spcAft>
            <a:buNone/>
          </a:pPr>
          <a:r>
            <a:rPr lang="ru-RU" sz="1100" kern="1200"/>
            <a:t>Питання про відвід судді вирішує суд, який розглядає справу. Суд задовольняє відвід, якщо доходить висновку про його обґрунтованість. </a:t>
          </a:r>
          <a:endParaRPr lang="en-US" sz="1100" kern="1200"/>
        </a:p>
      </dsp:txBody>
      <dsp:txXfrm>
        <a:off x="7886700" y="1928476"/>
        <a:ext cx="2366010" cy="2229498"/>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7DF600-1249-45D3-B84E-6E3A9CA01874}">
      <dsp:nvSpPr>
        <dsp:cNvPr id="0" name=""/>
        <dsp:cNvSpPr/>
      </dsp:nvSpPr>
      <dsp:spPr>
        <a:xfrm>
          <a:off x="5040" y="1737477"/>
          <a:ext cx="2204028" cy="2748148"/>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ru-RU" sz="1200" kern="1200"/>
            <a:t>Якщо суд доходить висновку про необґрунтованість заявленого відводу, він вирішує питання про зупинення провадження у справі. У цьому випадку вирішення питання про відвід здійснюється суддею, який не входить до складу суду, що розглядає справу, і визначається у порядку, встановленому частиною першою статті 32 ГПК. Такому судді не може бути заявлений відвід.</a:t>
          </a:r>
          <a:endParaRPr lang="en-US" sz="1200" kern="1200"/>
        </a:p>
      </dsp:txBody>
      <dsp:txXfrm>
        <a:off x="69594" y="1802031"/>
        <a:ext cx="2074920" cy="2619040"/>
      </dsp:txXfrm>
    </dsp:sp>
    <dsp:sp modelId="{288514C6-CFF8-4CE1-B145-AB1AFB7E7671}">
      <dsp:nvSpPr>
        <dsp:cNvPr id="0" name=""/>
        <dsp:cNvSpPr/>
      </dsp:nvSpPr>
      <dsp:spPr>
        <a:xfrm>
          <a:off x="2429472" y="2838252"/>
          <a:ext cx="467254" cy="546599"/>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2429472" y="2947572"/>
        <a:ext cx="327078" cy="327959"/>
      </dsp:txXfrm>
    </dsp:sp>
    <dsp:sp modelId="{CAD8A56F-2A6C-49C3-896C-2417E4CFA6D5}">
      <dsp:nvSpPr>
        <dsp:cNvPr id="0" name=""/>
        <dsp:cNvSpPr/>
      </dsp:nvSpPr>
      <dsp:spPr>
        <a:xfrm>
          <a:off x="3090681" y="1737477"/>
          <a:ext cx="2204028" cy="2748148"/>
        </a:xfrm>
        <a:prstGeom prst="roundRect">
          <a:avLst>
            <a:gd name="adj" fmla="val 10000"/>
          </a:avLst>
        </a:prstGeom>
        <a:solidFill>
          <a:schemeClr val="accent4">
            <a:hueOff val="2199979"/>
            <a:satOff val="-9734"/>
            <a:lumOff val="-163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ru-RU" sz="1200" kern="1200"/>
            <a:t>Якщо питання про відвід судді в порядку, визначеному частиною третьою цієї статті, неможливо розглянути в суді, в якому розглядається справа, то справа для вирішення питання про відвід передається до суду відповідної інстанції, найбільш територіально наближеного до цього суду. </a:t>
          </a:r>
          <a:endParaRPr lang="en-US" sz="1200" kern="1200"/>
        </a:p>
      </dsp:txBody>
      <dsp:txXfrm>
        <a:off x="3155235" y="1802031"/>
        <a:ext cx="2074920" cy="2619040"/>
      </dsp:txXfrm>
    </dsp:sp>
    <dsp:sp modelId="{D04CC341-23AA-4098-8A78-EE341F9DC4F0}">
      <dsp:nvSpPr>
        <dsp:cNvPr id="0" name=""/>
        <dsp:cNvSpPr/>
      </dsp:nvSpPr>
      <dsp:spPr>
        <a:xfrm>
          <a:off x="5515112" y="2838252"/>
          <a:ext cx="467254" cy="546599"/>
        </a:xfrm>
        <a:prstGeom prst="rightArrow">
          <a:avLst>
            <a:gd name="adj1" fmla="val 60000"/>
            <a:gd name="adj2" fmla="val 50000"/>
          </a:avLst>
        </a:prstGeom>
        <a:solidFill>
          <a:schemeClr val="accent4">
            <a:hueOff val="3299968"/>
            <a:satOff val="-14601"/>
            <a:lumOff val="-245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5515112" y="2947572"/>
        <a:ext cx="327078" cy="327959"/>
      </dsp:txXfrm>
    </dsp:sp>
    <dsp:sp modelId="{65A2732D-DCED-4681-9510-7D7CA1FD42DA}">
      <dsp:nvSpPr>
        <dsp:cNvPr id="0" name=""/>
        <dsp:cNvSpPr/>
      </dsp:nvSpPr>
      <dsp:spPr>
        <a:xfrm>
          <a:off x="6176321" y="1737477"/>
          <a:ext cx="2204028" cy="2748148"/>
        </a:xfrm>
        <a:prstGeom prst="roundRect">
          <a:avLst>
            <a:gd name="adj" fmla="val 10000"/>
          </a:avLst>
        </a:prstGeom>
        <a:solidFill>
          <a:schemeClr val="accent4">
            <a:hueOff val="4399958"/>
            <a:satOff val="-19468"/>
            <a:lumOff val="-326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ru-RU" sz="1200" kern="1200"/>
            <a:t>Якщо на час подання заяви про відвід судді у суді здійснюють правосуддя менше трьох суддів, вирішення питання про відвід здійснюється в нарадчій кімнаті суддею, який розглядає справу чи вчиняє іншу процесуальну дію, про що виноситься ухвала. У такому випадку положення частин третьої та четвертої цієї статті не застосовуються. </a:t>
          </a:r>
          <a:endParaRPr lang="en-US" sz="1200" kern="1200"/>
        </a:p>
      </dsp:txBody>
      <dsp:txXfrm>
        <a:off x="6240875" y="1802031"/>
        <a:ext cx="2074920" cy="2619040"/>
      </dsp:txXfrm>
    </dsp:sp>
    <dsp:sp modelId="{280C7504-77B8-4F03-B0A3-C18A163423D3}">
      <dsp:nvSpPr>
        <dsp:cNvPr id="0" name=""/>
        <dsp:cNvSpPr/>
      </dsp:nvSpPr>
      <dsp:spPr>
        <a:xfrm>
          <a:off x="8600752" y="2838252"/>
          <a:ext cx="467254" cy="546599"/>
        </a:xfrm>
        <a:prstGeom prst="rightArrow">
          <a:avLst>
            <a:gd name="adj1" fmla="val 60000"/>
            <a:gd name="adj2" fmla="val 50000"/>
          </a:avLst>
        </a:prstGeom>
        <a:solidFill>
          <a:schemeClr val="accent4">
            <a:hueOff val="6599937"/>
            <a:satOff val="-29202"/>
            <a:lumOff val="-490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8600752" y="2947572"/>
        <a:ext cx="327078" cy="327959"/>
      </dsp:txXfrm>
    </dsp:sp>
    <dsp:sp modelId="{6FA8CDC8-CFFF-4B72-86F2-4C59232DAAD7}">
      <dsp:nvSpPr>
        <dsp:cNvPr id="0" name=""/>
        <dsp:cNvSpPr/>
      </dsp:nvSpPr>
      <dsp:spPr>
        <a:xfrm>
          <a:off x="9261961" y="1737477"/>
          <a:ext cx="2204028" cy="2748148"/>
        </a:xfrm>
        <a:prstGeom prst="roundRect">
          <a:avLst>
            <a:gd name="adj" fmla="val 10000"/>
          </a:avLst>
        </a:prstGeom>
        <a:solidFill>
          <a:schemeClr val="accent4">
            <a:hueOff val="6599937"/>
            <a:satOff val="-29202"/>
            <a:lumOff val="-490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ru-RU" sz="1200" kern="1200"/>
            <a:t>Питання про відвід судді Великої Палати розглядає Велика Палата. </a:t>
          </a:r>
          <a:endParaRPr lang="en-US" sz="1200" kern="1200"/>
        </a:p>
      </dsp:txBody>
      <dsp:txXfrm>
        <a:off x="9326515" y="1802031"/>
        <a:ext cx="2074920" cy="2619040"/>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03D428-C11A-4D1E-BB7C-0BD884285684}">
      <dsp:nvSpPr>
        <dsp:cNvPr id="0" name=""/>
        <dsp:cNvSpPr/>
      </dsp:nvSpPr>
      <dsp:spPr>
        <a:xfrm>
          <a:off x="0" y="0"/>
          <a:ext cx="6589260"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D6F25B-04AE-4592-91CF-5455923AA811}">
      <dsp:nvSpPr>
        <dsp:cNvPr id="0" name=""/>
        <dsp:cNvSpPr/>
      </dsp:nvSpPr>
      <dsp:spPr>
        <a:xfrm>
          <a:off x="0" y="0"/>
          <a:ext cx="6589260" cy="13109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ru-RU" sz="1400" i="1" kern="1200"/>
            <a:t>Питання про відвід має бути розглянуто не пізніше </a:t>
          </a:r>
          <a:r>
            <a:rPr lang="ru-RU" sz="1400" b="1" i="1" kern="1200"/>
            <a:t>двох днів</a:t>
          </a:r>
          <a:r>
            <a:rPr lang="ru-RU" sz="1400" i="1" kern="1200"/>
            <a:t> з дня надходження заяви про відвід, а у випадку розгляду заяви про відвід суддею іншого суду – не пізніше </a:t>
          </a:r>
          <a:r>
            <a:rPr lang="ru-RU" sz="1400" b="1" i="1" kern="1200"/>
            <a:t>десяти днів</a:t>
          </a:r>
          <a:r>
            <a:rPr lang="ru-RU" sz="1400" i="1" kern="1200"/>
            <a:t> з дня надходження заяви про відвід</a:t>
          </a:r>
          <a:r>
            <a:rPr lang="ru-RU" sz="1400" kern="1200"/>
            <a:t>. </a:t>
          </a:r>
          <a:endParaRPr lang="en-US" sz="1400" kern="1200"/>
        </a:p>
      </dsp:txBody>
      <dsp:txXfrm>
        <a:off x="0" y="0"/>
        <a:ext cx="6589260" cy="1310998"/>
      </dsp:txXfrm>
    </dsp:sp>
    <dsp:sp modelId="{80191D2F-5888-4E1F-8605-1F843494C051}">
      <dsp:nvSpPr>
        <dsp:cNvPr id="0" name=""/>
        <dsp:cNvSpPr/>
      </dsp:nvSpPr>
      <dsp:spPr>
        <a:xfrm>
          <a:off x="0" y="1310998"/>
          <a:ext cx="6589260" cy="0"/>
        </a:xfrm>
        <a:prstGeom prst="line">
          <a:avLst/>
        </a:prstGeom>
        <a:solidFill>
          <a:schemeClr val="accent2">
            <a:hueOff val="2147871"/>
            <a:satOff val="-6164"/>
            <a:lumOff val="-9870"/>
            <a:alphaOff val="0"/>
          </a:schemeClr>
        </a:solidFill>
        <a:ln w="19050" cap="flat" cmpd="sng" algn="ctr">
          <a:solidFill>
            <a:schemeClr val="accent2">
              <a:hueOff val="2147871"/>
              <a:satOff val="-6164"/>
              <a:lumOff val="-987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4E3AA2-D1EF-4AB0-83D7-AB3B97970941}">
      <dsp:nvSpPr>
        <dsp:cNvPr id="0" name=""/>
        <dsp:cNvSpPr/>
      </dsp:nvSpPr>
      <dsp:spPr>
        <a:xfrm>
          <a:off x="0" y="1310998"/>
          <a:ext cx="6589260" cy="13109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ru-RU" sz="1400" kern="1200"/>
            <a:t>Суд вирішує питання про відвід без повідомлення учасників справи. За ініціативою суду питання про відвід може вирішуватися у судовому засіданні з повідомленням учасників справи. Неявка учасників справи у судове засідання, в якому вирішується питання про відвід, не перешкоджає розгляду судом питання про відвід. </a:t>
          </a:r>
          <a:endParaRPr lang="en-US" sz="1400" kern="1200"/>
        </a:p>
      </dsp:txBody>
      <dsp:txXfrm>
        <a:off x="0" y="1310998"/>
        <a:ext cx="6589260" cy="1310998"/>
      </dsp:txXfrm>
    </dsp:sp>
    <dsp:sp modelId="{20F726CA-96A8-49E5-83D3-D3D7B52AF3DE}">
      <dsp:nvSpPr>
        <dsp:cNvPr id="0" name=""/>
        <dsp:cNvSpPr/>
      </dsp:nvSpPr>
      <dsp:spPr>
        <a:xfrm>
          <a:off x="0" y="2621996"/>
          <a:ext cx="6589260" cy="0"/>
        </a:xfrm>
        <a:prstGeom prst="line">
          <a:avLst/>
        </a:prstGeom>
        <a:solidFill>
          <a:schemeClr val="accent2">
            <a:hueOff val="4295743"/>
            <a:satOff val="-12329"/>
            <a:lumOff val="-19739"/>
            <a:alphaOff val="0"/>
          </a:schemeClr>
        </a:solidFill>
        <a:ln w="19050" cap="flat" cmpd="sng" algn="ctr">
          <a:solidFill>
            <a:schemeClr val="accent2">
              <a:hueOff val="4295743"/>
              <a:satOff val="-12329"/>
              <a:lumOff val="-1973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264184-5769-481B-96D8-247CB0233DDC}">
      <dsp:nvSpPr>
        <dsp:cNvPr id="0" name=""/>
        <dsp:cNvSpPr/>
      </dsp:nvSpPr>
      <dsp:spPr>
        <a:xfrm>
          <a:off x="0" y="2621996"/>
          <a:ext cx="6589260" cy="13109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ru-RU" sz="1400" kern="1200"/>
            <a:t>Питання про відвід секретаря судового засідання, експерта, спеціаліста, перекладача вирішується складом суду, що розглядає справу. Суд, який розглядає заяву про відвід, заслуховує особу, якій заявлено відвід, якщо вона бажає надати пояснення, а також думку учасників справи. Неявка особи, якій заявлено відвід, у судове засідання, в якому вирішується питання про відвід, не перешкоджає розгляду судом питання про відвід.</a:t>
          </a:r>
          <a:endParaRPr lang="en-US" sz="1400" kern="1200"/>
        </a:p>
      </dsp:txBody>
      <dsp:txXfrm>
        <a:off x="0" y="2621996"/>
        <a:ext cx="6589260" cy="1310998"/>
      </dsp:txXfrm>
    </dsp:sp>
    <dsp:sp modelId="{EF7C00CB-61BC-49A3-9E9B-966F5C7FA1DC}">
      <dsp:nvSpPr>
        <dsp:cNvPr id="0" name=""/>
        <dsp:cNvSpPr/>
      </dsp:nvSpPr>
      <dsp:spPr>
        <a:xfrm>
          <a:off x="0" y="3932994"/>
          <a:ext cx="6589260" cy="0"/>
        </a:xfrm>
        <a:prstGeom prst="line">
          <a:avLst/>
        </a:prstGeom>
        <a:solidFill>
          <a:schemeClr val="accent2">
            <a:hueOff val="6443614"/>
            <a:satOff val="-18493"/>
            <a:lumOff val="-29609"/>
            <a:alphaOff val="0"/>
          </a:schemeClr>
        </a:solidFill>
        <a:ln w="19050" cap="flat" cmpd="sng" algn="ctr">
          <a:solidFill>
            <a:schemeClr val="accent2">
              <a:hueOff val="6443614"/>
              <a:satOff val="-18493"/>
              <a:lumOff val="-2960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A6EE16-E02D-4FC1-A4DA-684233FB94CD}">
      <dsp:nvSpPr>
        <dsp:cNvPr id="0" name=""/>
        <dsp:cNvSpPr/>
      </dsp:nvSpPr>
      <dsp:spPr>
        <a:xfrm>
          <a:off x="0" y="3932994"/>
          <a:ext cx="6589260" cy="13109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ru-RU" sz="1400" kern="1200"/>
            <a:t>За результатами вирішення заяви про відвід суд постановляє </a:t>
          </a:r>
          <a:r>
            <a:rPr lang="ru-RU" sz="1400" b="1" u="sng" kern="1200"/>
            <a:t>ухвалу.</a:t>
          </a:r>
          <a:endParaRPr lang="en-US" sz="1400" kern="1200"/>
        </a:p>
      </dsp:txBody>
      <dsp:txXfrm>
        <a:off x="0" y="3932994"/>
        <a:ext cx="6589260" cy="1310998"/>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20AEFB-E59C-4263-B803-05269CE6D78A}">
      <dsp:nvSpPr>
        <dsp:cNvPr id="0" name=""/>
        <dsp:cNvSpPr/>
      </dsp:nvSpPr>
      <dsp:spPr>
        <a:xfrm>
          <a:off x="0" y="942"/>
          <a:ext cx="9475596" cy="1101759"/>
        </a:xfrm>
        <a:prstGeom prst="round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ru-RU" sz="1400" kern="1200"/>
            <a:t>Право на подання заяви про відвід судді є однією з гарантій законності здійснення правосуддя і об’єктивності та неупередженості розгляду справи, оскільки статтею 6 Конвенції про захист прав і основних свобод людини закріплено основні процесуальні гарантії, якими може скористатися особа при розгляді її позову в національному суді і до яких належить розгляд справи незалежним і безстороннім судом, встановленим законом. </a:t>
          </a:r>
        </a:p>
      </dsp:txBody>
      <dsp:txXfrm>
        <a:off x="53783" y="54725"/>
        <a:ext cx="9368030" cy="994193"/>
      </dsp:txXfrm>
    </dsp:sp>
    <dsp:sp modelId="{D9BED70F-9ED1-46B5-8867-D407B219CF97}">
      <dsp:nvSpPr>
        <dsp:cNvPr id="0" name=""/>
        <dsp:cNvSpPr/>
      </dsp:nvSpPr>
      <dsp:spPr>
        <a:xfrm>
          <a:off x="0" y="1115639"/>
          <a:ext cx="9475596" cy="1101759"/>
        </a:xfrm>
        <a:prstGeom prst="round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ru-RU" sz="1400" kern="1200"/>
            <a:t>Відповідно до постанови Пленуму ВГСУ «Про деякі питання практики застосування Господарського процесуального кодексу України судами першої інстанції» від 26.12.2011 р. №18 (пункт 1.2.1) сторони, треті особи або прокурор можуть заявити відвід лише тим суддям, які беруть участь у розгляді конкретної справи, а не всім взагалі суддям того чи іншого господарського суду; заявлення відводу голові господарського суду чи його заступнику можливе лише у разі прийняття ними справи до свого провадження. </a:t>
          </a:r>
        </a:p>
      </dsp:txBody>
      <dsp:txXfrm>
        <a:off x="53783" y="1169422"/>
        <a:ext cx="9368030" cy="994193"/>
      </dsp:txXfrm>
    </dsp:sp>
    <dsp:sp modelId="{FA148854-F212-48DD-B003-2233B9E10598}">
      <dsp:nvSpPr>
        <dsp:cNvPr id="0" name=""/>
        <dsp:cNvSpPr/>
      </dsp:nvSpPr>
      <dsp:spPr>
        <a:xfrm>
          <a:off x="0" y="2230336"/>
          <a:ext cx="9475596" cy="1101759"/>
        </a:xfrm>
        <a:prstGeom prst="round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ru-RU" sz="1400" kern="1200"/>
            <a:t>Не є підставами для відводу суддів заяви, які містять лише припущення про існування відповідних обставин, не підтверджених належними і допустимими доказами, а також наявність скарг, поданих на суддю (суддів) у зв’язку з розглядом даної чи іншої справи, обставини, пов’язані з прийняттям суддями рішень з інших справ.</a:t>
          </a:r>
        </a:p>
      </dsp:txBody>
      <dsp:txXfrm>
        <a:off x="53783" y="2284119"/>
        <a:ext cx="9368030" cy="994193"/>
      </dsp:txXfrm>
    </dsp:sp>
    <dsp:sp modelId="{099EC9AA-1E68-45CB-B4B3-C7DF937501F5}">
      <dsp:nvSpPr>
        <dsp:cNvPr id="0" name=""/>
        <dsp:cNvSpPr/>
      </dsp:nvSpPr>
      <dsp:spPr>
        <a:xfrm>
          <a:off x="0" y="3345033"/>
          <a:ext cx="9475596" cy="1101759"/>
        </a:xfrm>
        <a:prstGeom prst="round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ru-RU" sz="1400" kern="1200"/>
            <a:t>За імперативним приписом частини сьомої  статті 39 ГПК відвід повинен заявлятись у письмовій формі. </a:t>
          </a:r>
        </a:p>
      </dsp:txBody>
      <dsp:txXfrm>
        <a:off x="53783" y="3398816"/>
        <a:ext cx="9368030" cy="994193"/>
      </dsp:txXfrm>
    </dsp:sp>
    <dsp:sp modelId="{C5213FF6-FDF1-4EC5-94EA-63A901AAAAC5}">
      <dsp:nvSpPr>
        <dsp:cNvPr id="0" name=""/>
        <dsp:cNvSpPr/>
      </dsp:nvSpPr>
      <dsp:spPr>
        <a:xfrm>
          <a:off x="0" y="4459730"/>
          <a:ext cx="9475596" cy="1101759"/>
        </a:xfrm>
        <a:prstGeom prst="round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ru-RU" sz="1400" kern="1200"/>
            <a:t>У разі відводу та самовідводу (суду) судді, наслідки такого відводу визначені в статті 40 ГПК. Головний наслідок – це необхідність заміни суду чи судді.  </a:t>
          </a:r>
        </a:p>
      </dsp:txBody>
      <dsp:txXfrm>
        <a:off x="53783" y="4513513"/>
        <a:ext cx="9368030" cy="994193"/>
      </dsp:txXfrm>
    </dsp:sp>
    <dsp:sp modelId="{AF9594AB-69DD-442A-A91B-C3A4DCD6E79B}">
      <dsp:nvSpPr>
        <dsp:cNvPr id="0" name=""/>
        <dsp:cNvSpPr/>
      </dsp:nvSpPr>
      <dsp:spPr>
        <a:xfrm>
          <a:off x="0" y="5574427"/>
          <a:ext cx="9475596" cy="1101759"/>
        </a:xfrm>
        <a:prstGeom prst="round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ru-RU" sz="1400" kern="1200"/>
            <a:t>Якщо після задоволення відводів (самовідводів) або за наявності підстав, зазначених у статті 36 ГПК, неможливо утворити новий склад суду для розгляду справи, справа за розпорядженням голови суду передається до іншого суду, визначеного в порядку, встановленому ГПК. </a:t>
          </a:r>
        </a:p>
      </dsp:txBody>
      <dsp:txXfrm>
        <a:off x="53783" y="5628210"/>
        <a:ext cx="9368030" cy="994193"/>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512769-BA0F-40F3-8E9F-F7458AD34F7B}">
      <dsp:nvSpPr>
        <dsp:cNvPr id="0" name=""/>
        <dsp:cNvSpPr/>
      </dsp:nvSpPr>
      <dsp:spPr>
        <a:xfrm>
          <a:off x="0" y="562233"/>
          <a:ext cx="7315200" cy="64875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ru-RU" sz="1400" kern="1200" dirty="0"/>
            <a:t>♦  у </a:t>
          </a:r>
          <a:r>
            <a:rPr lang="ru-RU" sz="1400" kern="1200" dirty="0" err="1"/>
            <a:t>позовному</a:t>
          </a:r>
          <a:r>
            <a:rPr lang="ru-RU" sz="1400" kern="1200" dirty="0"/>
            <a:t> </a:t>
          </a:r>
          <a:r>
            <a:rPr lang="ru-RU" sz="1400" kern="1200" dirty="0" err="1"/>
            <a:t>провадженні</a:t>
          </a:r>
          <a:r>
            <a:rPr lang="ru-RU" sz="1400" kern="1200" dirty="0"/>
            <a:t> – </a:t>
          </a:r>
          <a:r>
            <a:rPr lang="ru-RU" sz="1400" kern="1200" dirty="0" err="1"/>
            <a:t>сторони</a:t>
          </a:r>
          <a:r>
            <a:rPr lang="ru-RU" sz="1400" kern="1200" dirty="0"/>
            <a:t> та </a:t>
          </a:r>
          <a:r>
            <a:rPr lang="ru-RU" sz="1400" kern="1200" dirty="0" err="1"/>
            <a:t>треті</a:t>
          </a:r>
          <a:r>
            <a:rPr lang="ru-RU" sz="1400" kern="1200" dirty="0"/>
            <a:t> особи; (ч.1 ст. 41).</a:t>
          </a:r>
        </a:p>
      </dsp:txBody>
      <dsp:txXfrm>
        <a:off x="31670" y="593903"/>
        <a:ext cx="7251860" cy="585417"/>
      </dsp:txXfrm>
    </dsp:sp>
    <dsp:sp modelId="{31BFD8C6-474F-4EBC-9E6B-CC2774CAEF97}">
      <dsp:nvSpPr>
        <dsp:cNvPr id="0" name=""/>
        <dsp:cNvSpPr/>
      </dsp:nvSpPr>
      <dsp:spPr>
        <a:xfrm>
          <a:off x="0" y="1248430"/>
          <a:ext cx="7315200" cy="89543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ru-RU" sz="1400" kern="1200"/>
            <a:t>♦  у наказному провадженні – заявник та боржник; (ч.2 ст. 41).</a:t>
          </a:r>
        </a:p>
      </dsp:txBody>
      <dsp:txXfrm>
        <a:off x="43711" y="1292141"/>
        <a:ext cx="7227778" cy="808009"/>
      </dsp:txXfrm>
    </dsp:sp>
    <dsp:sp modelId="{D56ED62C-0A08-4F1B-8730-B5011950EC2E}">
      <dsp:nvSpPr>
        <dsp:cNvPr id="0" name=""/>
        <dsp:cNvSpPr/>
      </dsp:nvSpPr>
      <dsp:spPr>
        <a:xfrm>
          <a:off x="0" y="2181302"/>
          <a:ext cx="7315200" cy="91488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ru-RU" sz="1400" kern="1200"/>
            <a:t>♦  у провадженні – органи та особи, яким законом надано право звертатися до суду в інтересах інших осіб; (ч.3 ст. 41).</a:t>
          </a:r>
        </a:p>
      </dsp:txBody>
      <dsp:txXfrm>
        <a:off x="44661" y="2225963"/>
        <a:ext cx="7225878" cy="825561"/>
      </dsp:txXfrm>
    </dsp:sp>
    <dsp:sp modelId="{C81777C2-C9A5-4FA7-9E3A-89B956721CFF}">
      <dsp:nvSpPr>
        <dsp:cNvPr id="0" name=""/>
        <dsp:cNvSpPr/>
      </dsp:nvSpPr>
      <dsp:spPr>
        <a:xfrm>
          <a:off x="0" y="3133625"/>
          <a:ext cx="7315200" cy="115031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ru-RU" sz="1300" kern="1200"/>
            <a:t>♦  у справах про оскарження рішення третейського суду та про видачу наказу на примусове виконання рішення третейського суду – учасники третейського розгляду, а також особи, які не брали участі у третейському розгляді, якщо третейський суд вирішив питання про їхні права та (або) обов’язки; (ч. 4 ст. 41). </a:t>
          </a:r>
        </a:p>
      </dsp:txBody>
      <dsp:txXfrm>
        <a:off x="56154" y="3189779"/>
        <a:ext cx="7202892" cy="1038011"/>
      </dsp:txXfrm>
    </dsp:sp>
    <dsp:sp modelId="{D8FEFAE3-21FB-4BF3-93CA-A477059D0DC7}">
      <dsp:nvSpPr>
        <dsp:cNvPr id="0" name=""/>
        <dsp:cNvSpPr/>
      </dsp:nvSpPr>
      <dsp:spPr>
        <a:xfrm>
          <a:off x="0" y="4321385"/>
          <a:ext cx="7315200" cy="115031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ru-RU" sz="1300" kern="1200"/>
            <a:t>♦  у справах про банкрутство склад учасників справи визначається Кодексом Україниз процедур банкротства, ними можуть бути: сторони, арбітражний керуючий, власник майна (орган, уповноважений управляти майном) боржника, а також інші особи, зокрема, Фонд державного майна, державний орган з питань банкрутства, представник працівників боржника, уповноважена особа акціонерів або учасників товариств з обмеженою чи додатковою відповідальністю). </a:t>
          </a:r>
        </a:p>
      </dsp:txBody>
      <dsp:txXfrm>
        <a:off x="56154" y="4377539"/>
        <a:ext cx="7202892" cy="1038011"/>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8A427B-C6F2-419C-94AB-178A218FDCDB}">
      <dsp:nvSpPr>
        <dsp:cNvPr id="0" name=""/>
        <dsp:cNvSpPr/>
      </dsp:nvSpPr>
      <dsp:spPr>
        <a:xfrm>
          <a:off x="886264" y="0"/>
          <a:ext cx="10044332" cy="5114610"/>
        </a:xfrm>
        <a:prstGeom prst="rightArrow">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8EB0F777-2A81-47C3-A598-997DD85446E1}">
      <dsp:nvSpPr>
        <dsp:cNvPr id="0" name=""/>
        <dsp:cNvSpPr/>
      </dsp:nvSpPr>
      <dsp:spPr>
        <a:xfrm>
          <a:off x="3245" y="1534383"/>
          <a:ext cx="1889659" cy="2045844"/>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ru-RU" sz="1100" kern="1200"/>
            <a:t>1)  ознайомлюватися з матеріалами справи, робити з них витяги, копії, одержувати копії судових рішень;</a:t>
          </a:r>
        </a:p>
      </dsp:txBody>
      <dsp:txXfrm>
        <a:off x="95491" y="1626629"/>
        <a:ext cx="1705167" cy="1861352"/>
      </dsp:txXfrm>
    </dsp:sp>
    <dsp:sp modelId="{68FEC67C-1EA4-41A8-A8D8-8A927E50A371}">
      <dsp:nvSpPr>
        <dsp:cNvPr id="0" name=""/>
        <dsp:cNvSpPr/>
      </dsp:nvSpPr>
      <dsp:spPr>
        <a:xfrm>
          <a:off x="1987387" y="1534383"/>
          <a:ext cx="1889659" cy="2045844"/>
        </a:xfrm>
        <a:prstGeom prst="roundRect">
          <a:avLst/>
        </a:prstGeom>
        <a:gradFill rotWithShape="0">
          <a:gsLst>
            <a:gs pos="0">
              <a:schemeClr val="accent4">
                <a:hueOff val="1960178"/>
                <a:satOff val="-8155"/>
                <a:lumOff val="1922"/>
                <a:alphaOff val="0"/>
                <a:lumMod val="110000"/>
                <a:satMod val="105000"/>
                <a:tint val="67000"/>
              </a:schemeClr>
            </a:gs>
            <a:gs pos="50000">
              <a:schemeClr val="accent4">
                <a:hueOff val="1960178"/>
                <a:satOff val="-8155"/>
                <a:lumOff val="1922"/>
                <a:alphaOff val="0"/>
                <a:lumMod val="105000"/>
                <a:satMod val="103000"/>
                <a:tint val="73000"/>
              </a:schemeClr>
            </a:gs>
            <a:gs pos="100000">
              <a:schemeClr val="accent4">
                <a:hueOff val="1960178"/>
                <a:satOff val="-8155"/>
                <a:lumOff val="192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ru-RU" sz="1100" kern="1200"/>
            <a:t>2) подавати докази; брати участь у судових засіданнях, якщо інше не визначено законом; брати участь у дослідженні доказів; ставити питання іншим учасникам справи, а також свідкам, експертам, спеціалістам; </a:t>
          </a:r>
        </a:p>
      </dsp:txBody>
      <dsp:txXfrm>
        <a:off x="2079633" y="1626629"/>
        <a:ext cx="1705167" cy="1861352"/>
      </dsp:txXfrm>
    </dsp:sp>
    <dsp:sp modelId="{44344FC9-AD5E-4065-A5A2-475FEC60F4FE}">
      <dsp:nvSpPr>
        <dsp:cNvPr id="0" name=""/>
        <dsp:cNvSpPr/>
      </dsp:nvSpPr>
      <dsp:spPr>
        <a:xfrm>
          <a:off x="3971530" y="1534383"/>
          <a:ext cx="1889659" cy="2045844"/>
        </a:xfrm>
        <a:prstGeom prst="roundRect">
          <a:avLst/>
        </a:prstGeom>
        <a:gradFill rotWithShape="0">
          <a:gsLst>
            <a:gs pos="0">
              <a:schemeClr val="accent4">
                <a:hueOff val="3920356"/>
                <a:satOff val="-16311"/>
                <a:lumOff val="3843"/>
                <a:alphaOff val="0"/>
                <a:lumMod val="110000"/>
                <a:satMod val="105000"/>
                <a:tint val="67000"/>
              </a:schemeClr>
            </a:gs>
            <a:gs pos="50000">
              <a:schemeClr val="accent4">
                <a:hueOff val="3920356"/>
                <a:satOff val="-16311"/>
                <a:lumOff val="3843"/>
                <a:alphaOff val="0"/>
                <a:lumMod val="105000"/>
                <a:satMod val="103000"/>
                <a:tint val="73000"/>
              </a:schemeClr>
            </a:gs>
            <a:gs pos="100000">
              <a:schemeClr val="accent4">
                <a:hueOff val="3920356"/>
                <a:satOff val="-16311"/>
                <a:lumOff val="384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ru-RU" sz="1100" kern="1200"/>
            <a:t>3)  подавати заяви та клопотання, надавати пояснення суду, наводити свої доводи, міркування щодо питань, які виникають під час судового розгляду, і заперечення проти заяв, клопотань, доводів і міркувань інших осіб; </a:t>
          </a:r>
        </a:p>
      </dsp:txBody>
      <dsp:txXfrm>
        <a:off x="4063776" y="1626629"/>
        <a:ext cx="1705167" cy="1861352"/>
      </dsp:txXfrm>
    </dsp:sp>
    <dsp:sp modelId="{AC6521CF-9F8F-41F3-883E-6183B6F5D1DA}">
      <dsp:nvSpPr>
        <dsp:cNvPr id="0" name=""/>
        <dsp:cNvSpPr/>
      </dsp:nvSpPr>
      <dsp:spPr>
        <a:xfrm>
          <a:off x="5955672" y="1534383"/>
          <a:ext cx="1889659" cy="2045844"/>
        </a:xfrm>
        <a:prstGeom prst="roundRect">
          <a:avLst/>
        </a:prstGeom>
        <a:gradFill rotWithShape="0">
          <a:gsLst>
            <a:gs pos="0">
              <a:schemeClr val="accent4">
                <a:hueOff val="5880535"/>
                <a:satOff val="-24466"/>
                <a:lumOff val="5765"/>
                <a:alphaOff val="0"/>
                <a:lumMod val="110000"/>
                <a:satMod val="105000"/>
                <a:tint val="67000"/>
              </a:schemeClr>
            </a:gs>
            <a:gs pos="50000">
              <a:schemeClr val="accent4">
                <a:hueOff val="5880535"/>
                <a:satOff val="-24466"/>
                <a:lumOff val="5765"/>
                <a:alphaOff val="0"/>
                <a:lumMod val="105000"/>
                <a:satMod val="103000"/>
                <a:tint val="73000"/>
              </a:schemeClr>
            </a:gs>
            <a:gs pos="100000">
              <a:schemeClr val="accent4">
                <a:hueOff val="5880535"/>
                <a:satOff val="-24466"/>
                <a:lumOff val="5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ru-RU" sz="1100" kern="1200"/>
            <a:t>4)  ознайомлюватися з протоколом судового засідання, записом фіксування судового засідання технічними засобами, робити з них копії, подавати письмові зауваження з приводу їх неправильності чи неповноти; </a:t>
          </a:r>
        </a:p>
      </dsp:txBody>
      <dsp:txXfrm>
        <a:off x="6047918" y="1626629"/>
        <a:ext cx="1705167" cy="1861352"/>
      </dsp:txXfrm>
    </dsp:sp>
    <dsp:sp modelId="{3CB1D666-B909-4DE0-97CC-2174707EE613}">
      <dsp:nvSpPr>
        <dsp:cNvPr id="0" name=""/>
        <dsp:cNvSpPr/>
      </dsp:nvSpPr>
      <dsp:spPr>
        <a:xfrm>
          <a:off x="7939814" y="1534383"/>
          <a:ext cx="1889659" cy="2045844"/>
        </a:xfrm>
        <a:prstGeom prst="roundRect">
          <a:avLst/>
        </a:prstGeom>
        <a:gradFill rotWithShape="0">
          <a:gsLst>
            <a:gs pos="0">
              <a:schemeClr val="accent4">
                <a:hueOff val="7840713"/>
                <a:satOff val="-32622"/>
                <a:lumOff val="7686"/>
                <a:alphaOff val="0"/>
                <a:lumMod val="110000"/>
                <a:satMod val="105000"/>
                <a:tint val="67000"/>
              </a:schemeClr>
            </a:gs>
            <a:gs pos="50000">
              <a:schemeClr val="accent4">
                <a:hueOff val="7840713"/>
                <a:satOff val="-32622"/>
                <a:lumOff val="7686"/>
                <a:alphaOff val="0"/>
                <a:lumMod val="105000"/>
                <a:satMod val="103000"/>
                <a:tint val="73000"/>
              </a:schemeClr>
            </a:gs>
            <a:gs pos="100000">
              <a:schemeClr val="accent4">
                <a:hueOff val="7840713"/>
                <a:satOff val="-32622"/>
                <a:lumOff val="768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ru-RU" sz="1100" kern="1200"/>
            <a:t>5)  оскаржувати судові рішення у визначених законом випадках;</a:t>
          </a:r>
        </a:p>
      </dsp:txBody>
      <dsp:txXfrm>
        <a:off x="8032060" y="1626629"/>
        <a:ext cx="1705167" cy="1861352"/>
      </dsp:txXfrm>
    </dsp:sp>
    <dsp:sp modelId="{4C1D372A-5E47-4BA2-B4D1-5757975F2D5C}">
      <dsp:nvSpPr>
        <dsp:cNvPr id="0" name=""/>
        <dsp:cNvSpPr/>
      </dsp:nvSpPr>
      <dsp:spPr>
        <a:xfrm>
          <a:off x="9923957" y="1534383"/>
          <a:ext cx="1889659" cy="2045844"/>
        </a:xfrm>
        <a:prstGeom prst="roundRect">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ru-RU" sz="1100" kern="1200"/>
            <a:t>6)  користуватися іншими визначеними законом процесуальними правами.</a:t>
          </a:r>
        </a:p>
      </dsp:txBody>
      <dsp:txXfrm>
        <a:off x="10016203" y="1626629"/>
        <a:ext cx="1705167" cy="1861352"/>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DEFA57-44F4-45C2-8416-8EC2492D5F9D}">
      <dsp:nvSpPr>
        <dsp:cNvPr id="0" name=""/>
        <dsp:cNvSpPr/>
      </dsp:nvSpPr>
      <dsp:spPr>
        <a:xfrm>
          <a:off x="0" y="675"/>
          <a:ext cx="6900512"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12700" cap="flat" cmpd="sng" algn="ctr">
          <a:solidFill>
            <a:schemeClr val="accent1">
              <a:shade val="80000"/>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D58C2784-3D29-4425-BBF5-6F2B7C9B7018}">
      <dsp:nvSpPr>
        <dsp:cNvPr id="0" name=""/>
        <dsp:cNvSpPr/>
      </dsp:nvSpPr>
      <dsp:spPr>
        <a:xfrm>
          <a:off x="0" y="675"/>
          <a:ext cx="6900512" cy="790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ru-RU" sz="1700" kern="1200"/>
            <a:t>1)  виявляти повагу до суду та до інших учасників судового процесу; </a:t>
          </a:r>
          <a:endParaRPr lang="en-US" sz="1700" kern="1200"/>
        </a:p>
      </dsp:txBody>
      <dsp:txXfrm>
        <a:off x="0" y="675"/>
        <a:ext cx="6900512" cy="790684"/>
      </dsp:txXfrm>
    </dsp:sp>
    <dsp:sp modelId="{FC2BD862-5C14-4968-A547-096604893275}">
      <dsp:nvSpPr>
        <dsp:cNvPr id="0" name=""/>
        <dsp:cNvSpPr/>
      </dsp:nvSpPr>
      <dsp:spPr>
        <a:xfrm>
          <a:off x="0" y="791359"/>
          <a:ext cx="6900512"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12700" cap="flat" cmpd="sng" algn="ctr">
          <a:solidFill>
            <a:schemeClr val="accent1">
              <a:shade val="80000"/>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35018C82-5D15-4AFF-8215-0955627DF3E3}">
      <dsp:nvSpPr>
        <dsp:cNvPr id="0" name=""/>
        <dsp:cNvSpPr/>
      </dsp:nvSpPr>
      <dsp:spPr>
        <a:xfrm>
          <a:off x="0" y="791359"/>
          <a:ext cx="6900512" cy="790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ru-RU" sz="1700" kern="1200"/>
            <a:t>2) сприяти своєчасному, всебічному, повному та об’єктивному встановленню всіх обставин справи; </a:t>
          </a:r>
          <a:endParaRPr lang="en-US" sz="1700" kern="1200"/>
        </a:p>
      </dsp:txBody>
      <dsp:txXfrm>
        <a:off x="0" y="791359"/>
        <a:ext cx="6900512" cy="790684"/>
      </dsp:txXfrm>
    </dsp:sp>
    <dsp:sp modelId="{2FAB2642-E818-4AC1-A10E-0473CF491110}">
      <dsp:nvSpPr>
        <dsp:cNvPr id="0" name=""/>
        <dsp:cNvSpPr/>
      </dsp:nvSpPr>
      <dsp:spPr>
        <a:xfrm>
          <a:off x="0" y="1582044"/>
          <a:ext cx="6900512"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12700" cap="flat" cmpd="sng" algn="ctr">
          <a:solidFill>
            <a:schemeClr val="accent1">
              <a:shade val="80000"/>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45B139C6-73C1-4AC8-AE04-228E29C156FF}">
      <dsp:nvSpPr>
        <dsp:cNvPr id="0" name=""/>
        <dsp:cNvSpPr/>
      </dsp:nvSpPr>
      <dsp:spPr>
        <a:xfrm>
          <a:off x="0" y="1582044"/>
          <a:ext cx="6900512" cy="790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ru-RU" sz="1700" kern="1200"/>
            <a:t>3) з’являтися в судове засідання за викликом суду, якщо їх явка визнана судом обов’язковою; </a:t>
          </a:r>
          <a:endParaRPr lang="en-US" sz="1700" kern="1200"/>
        </a:p>
      </dsp:txBody>
      <dsp:txXfrm>
        <a:off x="0" y="1582044"/>
        <a:ext cx="6900512" cy="790684"/>
      </dsp:txXfrm>
    </dsp:sp>
    <dsp:sp modelId="{B860124C-9F5E-4978-9A7B-16FC9DF2A9AF}">
      <dsp:nvSpPr>
        <dsp:cNvPr id="0" name=""/>
        <dsp:cNvSpPr/>
      </dsp:nvSpPr>
      <dsp:spPr>
        <a:xfrm>
          <a:off x="0" y="2372728"/>
          <a:ext cx="6900512"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12700" cap="flat" cmpd="sng" algn="ctr">
          <a:solidFill>
            <a:schemeClr val="accent1">
              <a:shade val="80000"/>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6002E6DE-BE0A-4E44-AB1E-F9EAB8A99D21}">
      <dsp:nvSpPr>
        <dsp:cNvPr id="0" name=""/>
        <dsp:cNvSpPr/>
      </dsp:nvSpPr>
      <dsp:spPr>
        <a:xfrm>
          <a:off x="0" y="2372728"/>
          <a:ext cx="6900512" cy="790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ru-RU" sz="1700" kern="1200"/>
            <a:t>4)  подавати усі наявні у них докази в порядку та строки, встановлені законом або судом, не приховувати докази; </a:t>
          </a:r>
          <a:endParaRPr lang="en-US" sz="1700" kern="1200"/>
        </a:p>
      </dsp:txBody>
      <dsp:txXfrm>
        <a:off x="0" y="2372728"/>
        <a:ext cx="6900512" cy="790684"/>
      </dsp:txXfrm>
    </dsp:sp>
    <dsp:sp modelId="{CB61F9DE-9874-4283-996C-F2175CAFCF83}">
      <dsp:nvSpPr>
        <dsp:cNvPr id="0" name=""/>
        <dsp:cNvSpPr/>
      </dsp:nvSpPr>
      <dsp:spPr>
        <a:xfrm>
          <a:off x="0" y="3163412"/>
          <a:ext cx="6900512"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12700" cap="flat" cmpd="sng" algn="ctr">
          <a:solidFill>
            <a:schemeClr val="accent1">
              <a:shade val="80000"/>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A90AE6B4-4295-48BA-9478-09C952E61503}">
      <dsp:nvSpPr>
        <dsp:cNvPr id="0" name=""/>
        <dsp:cNvSpPr/>
      </dsp:nvSpPr>
      <dsp:spPr>
        <a:xfrm>
          <a:off x="0" y="3163412"/>
          <a:ext cx="6900512" cy="790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ru-RU" sz="1700" kern="1200"/>
            <a:t>5)  надавати суду повні і достовірні пояснення з питань, які ставляться судом, а також учасниками справи в судовому засіданні; </a:t>
          </a:r>
          <a:endParaRPr lang="en-US" sz="1700" kern="1200"/>
        </a:p>
      </dsp:txBody>
      <dsp:txXfrm>
        <a:off x="0" y="3163412"/>
        <a:ext cx="6900512" cy="790684"/>
      </dsp:txXfrm>
    </dsp:sp>
    <dsp:sp modelId="{3B6F920D-D358-4548-9CD1-6C79C790F41D}">
      <dsp:nvSpPr>
        <dsp:cNvPr id="0" name=""/>
        <dsp:cNvSpPr/>
      </dsp:nvSpPr>
      <dsp:spPr>
        <a:xfrm>
          <a:off x="0" y="3954096"/>
          <a:ext cx="6900512"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12700" cap="flat" cmpd="sng" algn="ctr">
          <a:solidFill>
            <a:schemeClr val="accent1">
              <a:shade val="80000"/>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4DEED77E-EFA1-48DB-953B-F59FE306F81D}">
      <dsp:nvSpPr>
        <dsp:cNvPr id="0" name=""/>
        <dsp:cNvSpPr/>
      </dsp:nvSpPr>
      <dsp:spPr>
        <a:xfrm>
          <a:off x="0" y="3954096"/>
          <a:ext cx="6900512" cy="790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ru-RU" sz="1700" kern="1200"/>
            <a:t>6)  виконувати процесуальні дії у встановлені законом або судом строки;</a:t>
          </a:r>
          <a:endParaRPr lang="en-US" sz="1700" kern="1200"/>
        </a:p>
      </dsp:txBody>
      <dsp:txXfrm>
        <a:off x="0" y="3954096"/>
        <a:ext cx="6900512" cy="790684"/>
      </dsp:txXfrm>
    </dsp:sp>
    <dsp:sp modelId="{5623AA21-3274-4509-9274-5B7A6F0543F6}">
      <dsp:nvSpPr>
        <dsp:cNvPr id="0" name=""/>
        <dsp:cNvSpPr/>
      </dsp:nvSpPr>
      <dsp:spPr>
        <a:xfrm>
          <a:off x="0" y="4744781"/>
          <a:ext cx="6900512"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12700" cap="flat" cmpd="sng" algn="ctr">
          <a:solidFill>
            <a:schemeClr val="accent1">
              <a:shade val="80000"/>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E71F81E4-560C-436D-AB2A-F1CBA38BD29C}">
      <dsp:nvSpPr>
        <dsp:cNvPr id="0" name=""/>
        <dsp:cNvSpPr/>
      </dsp:nvSpPr>
      <dsp:spPr>
        <a:xfrm>
          <a:off x="0" y="4744781"/>
          <a:ext cx="6900512" cy="790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ru-RU" sz="1700" kern="1200"/>
            <a:t>7) виконувати інші процесуальні обов’язки, визначені законом або судом. </a:t>
          </a:r>
          <a:endParaRPr lang="en-US" sz="1700" kern="1200"/>
        </a:p>
      </dsp:txBody>
      <dsp:txXfrm>
        <a:off x="0" y="4744781"/>
        <a:ext cx="6900512" cy="790684"/>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6AE844-80A3-46E8-8EAE-2B76DC7738EF}">
      <dsp:nvSpPr>
        <dsp:cNvPr id="0" name=""/>
        <dsp:cNvSpPr/>
      </dsp:nvSpPr>
      <dsp:spPr>
        <a:xfrm>
          <a:off x="1052586" y="511779"/>
          <a:ext cx="841042" cy="71"/>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465398F-23B8-4828-8535-8A0439E1F0D0}">
      <dsp:nvSpPr>
        <dsp:cNvPr id="0" name=""/>
        <dsp:cNvSpPr/>
      </dsp:nvSpPr>
      <dsp:spPr>
        <a:xfrm>
          <a:off x="1944092" y="441167"/>
          <a:ext cx="96719" cy="181664"/>
        </a:xfrm>
        <a:prstGeom prst="chevron">
          <a:avLst>
            <a:gd name="adj" fmla="val 90000"/>
          </a:avLst>
        </a:prstGeom>
        <a:solidFill>
          <a:schemeClr val="accent2">
            <a:tint val="40000"/>
            <a:alpha val="90000"/>
            <a:hueOff val="481051"/>
            <a:satOff val="-4445"/>
            <a:lumOff val="-501"/>
            <a:alphaOff val="0"/>
          </a:schemeClr>
        </a:solidFill>
        <a:ln w="12700" cap="flat" cmpd="sng" algn="ctr">
          <a:solidFill>
            <a:schemeClr val="accent2">
              <a:tint val="40000"/>
              <a:alpha val="90000"/>
              <a:hueOff val="481051"/>
              <a:satOff val="-4445"/>
              <a:lumOff val="-501"/>
              <a:alphaOff val="0"/>
            </a:schemeClr>
          </a:solidFill>
          <a:prstDash val="solid"/>
          <a:miter lim="800000"/>
        </a:ln>
        <a:effectLst/>
      </dsp:spPr>
      <dsp:style>
        <a:lnRef idx="1">
          <a:scrgbClr r="0" g="0" b="0"/>
        </a:lnRef>
        <a:fillRef idx="1">
          <a:scrgbClr r="0" g="0" b="0"/>
        </a:fillRef>
        <a:effectRef idx="0">
          <a:scrgbClr r="0" g="0" b="0"/>
        </a:effectRef>
        <a:fontRef idx="minor"/>
      </dsp:style>
    </dsp:sp>
    <dsp:sp modelId="{AE277413-4FB1-4723-9447-22D53636578B}">
      <dsp:nvSpPr>
        <dsp:cNvPr id="0" name=""/>
        <dsp:cNvSpPr/>
      </dsp:nvSpPr>
      <dsp:spPr>
        <a:xfrm>
          <a:off x="525631" y="89989"/>
          <a:ext cx="843651" cy="843651"/>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32738" tIns="32738" rIns="32738" bIns="32738" numCol="1" spcCol="1270" anchor="ctr" anchorCtr="0">
          <a:noAutofit/>
        </a:bodyPr>
        <a:lstStyle/>
        <a:p>
          <a:pPr marL="0" lvl="0" indent="0" algn="ctr" defTabSz="1644650">
            <a:lnSpc>
              <a:spcPct val="90000"/>
            </a:lnSpc>
            <a:spcBef>
              <a:spcPct val="0"/>
            </a:spcBef>
            <a:spcAft>
              <a:spcPct val="35000"/>
            </a:spcAft>
            <a:buNone/>
          </a:pPr>
          <a:r>
            <a:rPr lang="en-US" sz="3700" kern="1200">
              <a:effectLst>
                <a:outerShdw blurRad="38100" dist="38100" dir="2700000" algn="tl">
                  <a:srgbClr val="000000">
                    <a:alpha val="43137"/>
                  </a:srgbClr>
                </a:outerShdw>
              </a:effectLst>
            </a:rPr>
            <a:t>1</a:t>
          </a:r>
        </a:p>
      </dsp:txBody>
      <dsp:txXfrm>
        <a:off x="649181" y="213539"/>
        <a:ext cx="596551" cy="596551"/>
      </dsp:txXfrm>
    </dsp:sp>
    <dsp:sp modelId="{802AF496-AF1E-4A3F-9048-7AFEF6D447FD}">
      <dsp:nvSpPr>
        <dsp:cNvPr id="0" name=""/>
        <dsp:cNvSpPr/>
      </dsp:nvSpPr>
      <dsp:spPr>
        <a:xfrm>
          <a:off x="1283" y="1099240"/>
          <a:ext cx="1892345" cy="4176900"/>
        </a:xfrm>
        <a:prstGeom prst="upArrowCallout">
          <a:avLst>
            <a:gd name="adj1" fmla="val 50000"/>
            <a:gd name="adj2" fmla="val 20000"/>
            <a:gd name="adj3" fmla="val 20000"/>
            <a:gd name="adj4" fmla="val 100000"/>
          </a:avLst>
        </a:prstGeom>
        <a:solidFill>
          <a:schemeClr val="accent2">
            <a:tint val="40000"/>
            <a:alpha val="90000"/>
            <a:hueOff val="962103"/>
            <a:satOff val="-8890"/>
            <a:lumOff val="-1002"/>
            <a:alphaOff val="0"/>
          </a:schemeClr>
        </a:solidFill>
        <a:ln w="12700" cap="flat" cmpd="sng" algn="ctr">
          <a:solidFill>
            <a:schemeClr val="accent2">
              <a:tint val="40000"/>
              <a:alpha val="90000"/>
              <a:hueOff val="962103"/>
              <a:satOff val="-8890"/>
              <a:lumOff val="-1002"/>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9270" tIns="165100" rIns="149270" bIns="165100" numCol="1" spcCol="1270" anchor="t" anchorCtr="0">
          <a:noAutofit/>
        </a:bodyPr>
        <a:lstStyle/>
        <a:p>
          <a:pPr marL="0" lvl="0" indent="0" algn="l" defTabSz="488950">
            <a:lnSpc>
              <a:spcPct val="90000"/>
            </a:lnSpc>
            <a:spcBef>
              <a:spcPct val="0"/>
            </a:spcBef>
            <a:spcAft>
              <a:spcPct val="35000"/>
            </a:spcAft>
            <a:buNone/>
          </a:pPr>
          <a:r>
            <a:rPr lang="uk-UA" sz="1100" kern="1200" dirty="0">
              <a:effectLst>
                <a:outerShdw blurRad="38100" dist="38100" dir="2700000" algn="tl">
                  <a:srgbClr val="000000">
                    <a:alpha val="43137"/>
                  </a:srgbClr>
                </a:outerShdw>
              </a:effectLst>
            </a:rPr>
            <a:t>1) подання скарги на судове рішення, яке не підлягає оскарженню, не є чинним або дія якого закінчилася (вичерпана), подання клопотання (заяви) для вирішення питання, яке вже вирішено судом, за відсутності інших підстав або нових обставин, </a:t>
          </a:r>
          <a:r>
            <a:rPr lang="uk-UA" sz="1100" kern="1200" dirty="0" err="1">
              <a:effectLst>
                <a:outerShdw blurRad="38100" dist="38100" dir="2700000" algn="tl">
                  <a:srgbClr val="000000">
                    <a:alpha val="43137"/>
                  </a:srgbClr>
                </a:outerShdw>
              </a:effectLst>
            </a:rPr>
            <a:t>заявлення</a:t>
          </a:r>
          <a:r>
            <a:rPr lang="uk-UA" sz="1100" kern="1200" dirty="0">
              <a:effectLst>
                <a:outerShdw blurRad="38100" dist="38100" dir="2700000" algn="tl">
                  <a:srgbClr val="000000">
                    <a:alpha val="43137"/>
                  </a:srgbClr>
                </a:outerShdw>
              </a:effectLst>
            </a:rPr>
            <a:t> завідомо безпідставного відводу або вчинення інших аналогічних дій, спрямованих на безпідставне затягування чи перешкоджання розгляду справи чи виконання судового рішення; </a:t>
          </a:r>
          <a:endParaRPr lang="en-US" sz="1100" kern="1200" dirty="0">
            <a:effectLst>
              <a:outerShdw blurRad="38100" dist="38100" dir="2700000" algn="tl">
                <a:srgbClr val="000000">
                  <a:alpha val="43137"/>
                </a:srgbClr>
              </a:outerShdw>
            </a:effectLst>
          </a:endParaRPr>
        </a:p>
      </dsp:txBody>
      <dsp:txXfrm>
        <a:off x="1283" y="1477709"/>
        <a:ext cx="1892345" cy="3798431"/>
      </dsp:txXfrm>
    </dsp:sp>
    <dsp:sp modelId="{35F326B8-7744-41C6-903B-62562BCBC6D0}">
      <dsp:nvSpPr>
        <dsp:cNvPr id="0" name=""/>
        <dsp:cNvSpPr/>
      </dsp:nvSpPr>
      <dsp:spPr>
        <a:xfrm>
          <a:off x="2103890" y="511779"/>
          <a:ext cx="1892345" cy="72"/>
        </a:xfrm>
        <a:prstGeom prst="rect">
          <a:avLst/>
        </a:prstGeom>
        <a:solidFill>
          <a:schemeClr val="accent2">
            <a:tint val="40000"/>
            <a:alpha val="90000"/>
            <a:hueOff val="1443154"/>
            <a:satOff val="-13335"/>
            <a:lumOff val="-1503"/>
            <a:alphaOff val="0"/>
          </a:schemeClr>
        </a:solidFill>
        <a:ln w="12700" cap="flat" cmpd="sng" algn="ctr">
          <a:solidFill>
            <a:schemeClr val="accent2">
              <a:tint val="40000"/>
              <a:alpha val="90000"/>
              <a:hueOff val="1443154"/>
              <a:satOff val="-13335"/>
              <a:lumOff val="-1503"/>
              <a:alphaOff val="0"/>
            </a:schemeClr>
          </a:solidFill>
          <a:prstDash val="solid"/>
          <a:miter lim="800000"/>
        </a:ln>
        <a:effectLst/>
      </dsp:spPr>
      <dsp:style>
        <a:lnRef idx="1">
          <a:scrgbClr r="0" g="0" b="0"/>
        </a:lnRef>
        <a:fillRef idx="1">
          <a:scrgbClr r="0" g="0" b="0"/>
        </a:fillRef>
        <a:effectRef idx="0">
          <a:scrgbClr r="0" g="0" b="0"/>
        </a:effectRef>
        <a:fontRef idx="minor"/>
      </dsp:style>
    </dsp:sp>
    <dsp:sp modelId="{991A36C2-5912-4A05-B7BE-A5CCD1111855}">
      <dsp:nvSpPr>
        <dsp:cNvPr id="0" name=""/>
        <dsp:cNvSpPr/>
      </dsp:nvSpPr>
      <dsp:spPr>
        <a:xfrm>
          <a:off x="4046698" y="441167"/>
          <a:ext cx="96719" cy="181665"/>
        </a:xfrm>
        <a:prstGeom prst="chevron">
          <a:avLst>
            <a:gd name="adj" fmla="val 90000"/>
          </a:avLst>
        </a:prstGeom>
        <a:solidFill>
          <a:schemeClr val="accent2">
            <a:tint val="40000"/>
            <a:alpha val="90000"/>
            <a:hueOff val="1924205"/>
            <a:satOff val="-17781"/>
            <a:lumOff val="-2004"/>
            <a:alphaOff val="0"/>
          </a:schemeClr>
        </a:solidFill>
        <a:ln w="12700" cap="flat" cmpd="sng" algn="ctr">
          <a:solidFill>
            <a:schemeClr val="accent2">
              <a:tint val="40000"/>
              <a:alpha val="90000"/>
              <a:hueOff val="1924205"/>
              <a:satOff val="-17781"/>
              <a:lumOff val="-2004"/>
              <a:alphaOff val="0"/>
            </a:schemeClr>
          </a:solidFill>
          <a:prstDash val="solid"/>
          <a:miter lim="800000"/>
        </a:ln>
        <a:effectLst/>
      </dsp:spPr>
      <dsp:style>
        <a:lnRef idx="1">
          <a:scrgbClr r="0" g="0" b="0"/>
        </a:lnRef>
        <a:fillRef idx="1">
          <a:scrgbClr r="0" g="0" b="0"/>
        </a:fillRef>
        <a:effectRef idx="0">
          <a:scrgbClr r="0" g="0" b="0"/>
        </a:effectRef>
        <a:fontRef idx="minor"/>
      </dsp:style>
    </dsp:sp>
    <dsp:sp modelId="{098201D8-057F-4511-91BE-AD84CF7DF683}">
      <dsp:nvSpPr>
        <dsp:cNvPr id="0" name=""/>
        <dsp:cNvSpPr/>
      </dsp:nvSpPr>
      <dsp:spPr>
        <a:xfrm>
          <a:off x="2628237" y="89989"/>
          <a:ext cx="843651" cy="843651"/>
        </a:xfrm>
        <a:prstGeom prst="ellipse">
          <a:avLst/>
        </a:prstGeom>
        <a:gradFill rotWithShape="0">
          <a:gsLst>
            <a:gs pos="0">
              <a:schemeClr val="accent2">
                <a:hueOff val="1610903"/>
                <a:satOff val="-4623"/>
                <a:lumOff val="-7402"/>
                <a:alphaOff val="0"/>
                <a:satMod val="103000"/>
                <a:lumMod val="102000"/>
                <a:tint val="94000"/>
              </a:schemeClr>
            </a:gs>
            <a:gs pos="50000">
              <a:schemeClr val="accent2">
                <a:hueOff val="1610903"/>
                <a:satOff val="-4623"/>
                <a:lumOff val="-7402"/>
                <a:alphaOff val="0"/>
                <a:satMod val="110000"/>
                <a:lumMod val="100000"/>
                <a:shade val="100000"/>
              </a:schemeClr>
            </a:gs>
            <a:gs pos="100000">
              <a:schemeClr val="accent2">
                <a:hueOff val="1610903"/>
                <a:satOff val="-4623"/>
                <a:lumOff val="-7402"/>
                <a:alphaOff val="0"/>
                <a:lumMod val="99000"/>
                <a:satMod val="120000"/>
                <a:shade val="78000"/>
              </a:schemeClr>
            </a:gs>
          </a:gsLst>
          <a:lin ang="5400000" scaled="0"/>
        </a:gradFill>
        <a:ln w="12700" cap="flat" cmpd="sng" algn="ctr">
          <a:solidFill>
            <a:schemeClr val="accent2">
              <a:hueOff val="1610903"/>
              <a:satOff val="-4623"/>
              <a:lumOff val="-7402"/>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32738" tIns="32738" rIns="32738" bIns="32738" numCol="1" spcCol="1270" anchor="ctr" anchorCtr="0">
          <a:noAutofit/>
        </a:bodyPr>
        <a:lstStyle/>
        <a:p>
          <a:pPr marL="0" lvl="0" indent="0" algn="ctr" defTabSz="1644650">
            <a:lnSpc>
              <a:spcPct val="90000"/>
            </a:lnSpc>
            <a:spcBef>
              <a:spcPct val="0"/>
            </a:spcBef>
            <a:spcAft>
              <a:spcPct val="35000"/>
            </a:spcAft>
            <a:buNone/>
          </a:pPr>
          <a:r>
            <a:rPr lang="en-US" sz="3700" kern="1200">
              <a:effectLst>
                <a:outerShdw blurRad="38100" dist="38100" dir="2700000" algn="tl">
                  <a:srgbClr val="000000">
                    <a:alpha val="43137"/>
                  </a:srgbClr>
                </a:outerShdw>
              </a:effectLst>
            </a:rPr>
            <a:t>2</a:t>
          </a:r>
        </a:p>
      </dsp:txBody>
      <dsp:txXfrm>
        <a:off x="2751787" y="213539"/>
        <a:ext cx="596551" cy="596551"/>
      </dsp:txXfrm>
    </dsp:sp>
    <dsp:sp modelId="{33F60953-CD86-45DD-B3D3-1EB281DA02A5}">
      <dsp:nvSpPr>
        <dsp:cNvPr id="0" name=""/>
        <dsp:cNvSpPr/>
      </dsp:nvSpPr>
      <dsp:spPr>
        <a:xfrm>
          <a:off x="2103890" y="1099240"/>
          <a:ext cx="1892345" cy="4176900"/>
        </a:xfrm>
        <a:prstGeom prst="upArrowCallout">
          <a:avLst>
            <a:gd name="adj1" fmla="val 50000"/>
            <a:gd name="adj2" fmla="val 20000"/>
            <a:gd name="adj3" fmla="val 20000"/>
            <a:gd name="adj4" fmla="val 100000"/>
          </a:avLst>
        </a:prstGeom>
        <a:solidFill>
          <a:schemeClr val="accent2">
            <a:tint val="40000"/>
            <a:alpha val="90000"/>
            <a:hueOff val="2405257"/>
            <a:satOff val="-22226"/>
            <a:lumOff val="-2505"/>
            <a:alphaOff val="0"/>
          </a:schemeClr>
        </a:solidFill>
        <a:ln w="12700" cap="flat" cmpd="sng" algn="ctr">
          <a:solidFill>
            <a:schemeClr val="accent2">
              <a:tint val="40000"/>
              <a:alpha val="90000"/>
              <a:hueOff val="2405257"/>
              <a:satOff val="-22226"/>
              <a:lumOff val="-250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9270" tIns="165100" rIns="149270" bIns="165100" numCol="1" spcCol="1270" anchor="t" anchorCtr="0">
          <a:noAutofit/>
        </a:bodyPr>
        <a:lstStyle/>
        <a:p>
          <a:pPr marL="0" lvl="0" indent="0" algn="l" defTabSz="488950">
            <a:lnSpc>
              <a:spcPct val="90000"/>
            </a:lnSpc>
            <a:spcBef>
              <a:spcPct val="0"/>
            </a:spcBef>
            <a:spcAft>
              <a:spcPct val="35000"/>
            </a:spcAft>
            <a:buNone/>
          </a:pPr>
          <a:r>
            <a:rPr lang="uk-UA" sz="1100" kern="1200">
              <a:effectLst>
                <a:outerShdw blurRad="38100" dist="38100" dir="2700000" algn="tl">
                  <a:srgbClr val="000000">
                    <a:alpha val="43137"/>
                  </a:srgbClr>
                </a:outerShdw>
              </a:effectLst>
            </a:rPr>
            <a:t>2) подання декількох позовів до одного й того самого відповідача (відповідачів) з тим самим предметом та з тих самих підстав або подання декількох позовів з аналогічним предметом і з аналогічних підстав, або вчинення інших дій, метою яких є маніпуляція автоматизованим розподілом справ між суддями; </a:t>
          </a:r>
          <a:endParaRPr lang="en-US" sz="1100" kern="1200">
            <a:effectLst>
              <a:outerShdw blurRad="38100" dist="38100" dir="2700000" algn="tl">
                <a:srgbClr val="000000">
                  <a:alpha val="43137"/>
                </a:srgbClr>
              </a:outerShdw>
            </a:effectLst>
          </a:endParaRPr>
        </a:p>
      </dsp:txBody>
      <dsp:txXfrm>
        <a:off x="2103890" y="1477709"/>
        <a:ext cx="1892345" cy="3798431"/>
      </dsp:txXfrm>
    </dsp:sp>
    <dsp:sp modelId="{AECE0D6B-8482-46A5-BC10-B31F2EBAFE1F}">
      <dsp:nvSpPr>
        <dsp:cNvPr id="0" name=""/>
        <dsp:cNvSpPr/>
      </dsp:nvSpPr>
      <dsp:spPr>
        <a:xfrm>
          <a:off x="4206496" y="511779"/>
          <a:ext cx="1892345" cy="72"/>
        </a:xfrm>
        <a:prstGeom prst="rect">
          <a:avLst/>
        </a:prstGeom>
        <a:solidFill>
          <a:schemeClr val="accent2">
            <a:tint val="40000"/>
            <a:alpha val="90000"/>
            <a:hueOff val="2886308"/>
            <a:satOff val="-26671"/>
            <a:lumOff val="-3006"/>
            <a:alphaOff val="0"/>
          </a:schemeClr>
        </a:solidFill>
        <a:ln w="12700" cap="flat" cmpd="sng" algn="ctr">
          <a:solidFill>
            <a:schemeClr val="accent2">
              <a:tint val="40000"/>
              <a:alpha val="90000"/>
              <a:hueOff val="2886308"/>
              <a:satOff val="-26671"/>
              <a:lumOff val="-3006"/>
              <a:alphaOff val="0"/>
            </a:schemeClr>
          </a:solidFill>
          <a:prstDash val="solid"/>
          <a:miter lim="800000"/>
        </a:ln>
        <a:effectLst/>
      </dsp:spPr>
      <dsp:style>
        <a:lnRef idx="1">
          <a:scrgbClr r="0" g="0" b="0"/>
        </a:lnRef>
        <a:fillRef idx="1">
          <a:scrgbClr r="0" g="0" b="0"/>
        </a:fillRef>
        <a:effectRef idx="0">
          <a:scrgbClr r="0" g="0" b="0"/>
        </a:effectRef>
        <a:fontRef idx="minor"/>
      </dsp:style>
    </dsp:sp>
    <dsp:sp modelId="{8A822462-ADD2-4AB3-BC4A-2411EE4EDBE2}">
      <dsp:nvSpPr>
        <dsp:cNvPr id="0" name=""/>
        <dsp:cNvSpPr/>
      </dsp:nvSpPr>
      <dsp:spPr>
        <a:xfrm>
          <a:off x="6149305" y="441167"/>
          <a:ext cx="96719" cy="181665"/>
        </a:xfrm>
        <a:prstGeom prst="chevron">
          <a:avLst>
            <a:gd name="adj" fmla="val 90000"/>
          </a:avLst>
        </a:prstGeom>
        <a:solidFill>
          <a:schemeClr val="accent2">
            <a:tint val="40000"/>
            <a:alpha val="90000"/>
            <a:hueOff val="3367359"/>
            <a:satOff val="-31116"/>
            <a:lumOff val="-3508"/>
            <a:alphaOff val="0"/>
          </a:schemeClr>
        </a:solidFill>
        <a:ln w="12700" cap="flat" cmpd="sng" algn="ctr">
          <a:solidFill>
            <a:schemeClr val="accent2">
              <a:tint val="40000"/>
              <a:alpha val="90000"/>
              <a:hueOff val="3367359"/>
              <a:satOff val="-31116"/>
              <a:lumOff val="-3508"/>
              <a:alphaOff val="0"/>
            </a:schemeClr>
          </a:solidFill>
          <a:prstDash val="solid"/>
          <a:miter lim="800000"/>
        </a:ln>
        <a:effectLst/>
      </dsp:spPr>
      <dsp:style>
        <a:lnRef idx="1">
          <a:scrgbClr r="0" g="0" b="0"/>
        </a:lnRef>
        <a:fillRef idx="1">
          <a:scrgbClr r="0" g="0" b="0"/>
        </a:fillRef>
        <a:effectRef idx="0">
          <a:scrgbClr r="0" g="0" b="0"/>
        </a:effectRef>
        <a:fontRef idx="minor"/>
      </dsp:style>
    </dsp:sp>
    <dsp:sp modelId="{F8C2643C-94D4-4AF6-81AE-93B582C1C637}">
      <dsp:nvSpPr>
        <dsp:cNvPr id="0" name=""/>
        <dsp:cNvSpPr/>
      </dsp:nvSpPr>
      <dsp:spPr>
        <a:xfrm>
          <a:off x="4730844" y="89989"/>
          <a:ext cx="843651" cy="843651"/>
        </a:xfrm>
        <a:prstGeom prst="ellipse">
          <a:avLst/>
        </a:prstGeom>
        <a:gradFill rotWithShape="0">
          <a:gsLst>
            <a:gs pos="0">
              <a:schemeClr val="accent2">
                <a:hueOff val="3221807"/>
                <a:satOff val="-9246"/>
                <a:lumOff val="-14805"/>
                <a:alphaOff val="0"/>
                <a:satMod val="103000"/>
                <a:lumMod val="102000"/>
                <a:tint val="94000"/>
              </a:schemeClr>
            </a:gs>
            <a:gs pos="50000">
              <a:schemeClr val="accent2">
                <a:hueOff val="3221807"/>
                <a:satOff val="-9246"/>
                <a:lumOff val="-14805"/>
                <a:alphaOff val="0"/>
                <a:satMod val="110000"/>
                <a:lumMod val="100000"/>
                <a:shade val="100000"/>
              </a:schemeClr>
            </a:gs>
            <a:gs pos="100000">
              <a:schemeClr val="accent2">
                <a:hueOff val="3221807"/>
                <a:satOff val="-9246"/>
                <a:lumOff val="-14805"/>
                <a:alphaOff val="0"/>
                <a:lumMod val="99000"/>
                <a:satMod val="120000"/>
                <a:shade val="78000"/>
              </a:schemeClr>
            </a:gs>
          </a:gsLst>
          <a:lin ang="5400000" scaled="0"/>
        </a:gradFill>
        <a:ln w="12700" cap="flat" cmpd="sng" algn="ctr">
          <a:solidFill>
            <a:schemeClr val="accent2">
              <a:hueOff val="3221807"/>
              <a:satOff val="-9246"/>
              <a:lumOff val="-14805"/>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32738" tIns="32738" rIns="32738" bIns="32738" numCol="1" spcCol="1270" anchor="ctr" anchorCtr="0">
          <a:noAutofit/>
        </a:bodyPr>
        <a:lstStyle/>
        <a:p>
          <a:pPr marL="0" lvl="0" indent="0" algn="ctr" defTabSz="1644650">
            <a:lnSpc>
              <a:spcPct val="90000"/>
            </a:lnSpc>
            <a:spcBef>
              <a:spcPct val="0"/>
            </a:spcBef>
            <a:spcAft>
              <a:spcPct val="35000"/>
            </a:spcAft>
            <a:buNone/>
          </a:pPr>
          <a:r>
            <a:rPr lang="en-US" sz="3700" kern="1200">
              <a:effectLst>
                <a:outerShdw blurRad="38100" dist="38100" dir="2700000" algn="tl">
                  <a:srgbClr val="000000">
                    <a:alpha val="43137"/>
                  </a:srgbClr>
                </a:outerShdw>
              </a:effectLst>
            </a:rPr>
            <a:t>3</a:t>
          </a:r>
        </a:p>
      </dsp:txBody>
      <dsp:txXfrm>
        <a:off x="4854394" y="213539"/>
        <a:ext cx="596551" cy="596551"/>
      </dsp:txXfrm>
    </dsp:sp>
    <dsp:sp modelId="{2DB0DB05-BC2D-4DC7-B3CC-8DDE318197A7}">
      <dsp:nvSpPr>
        <dsp:cNvPr id="0" name=""/>
        <dsp:cNvSpPr/>
      </dsp:nvSpPr>
      <dsp:spPr>
        <a:xfrm>
          <a:off x="4206496" y="1099240"/>
          <a:ext cx="1892345" cy="4176900"/>
        </a:xfrm>
        <a:prstGeom prst="upArrowCallout">
          <a:avLst>
            <a:gd name="adj1" fmla="val 50000"/>
            <a:gd name="adj2" fmla="val 20000"/>
            <a:gd name="adj3" fmla="val 20000"/>
            <a:gd name="adj4" fmla="val 100000"/>
          </a:avLst>
        </a:prstGeom>
        <a:solidFill>
          <a:schemeClr val="accent2">
            <a:tint val="40000"/>
            <a:alpha val="90000"/>
            <a:hueOff val="3848410"/>
            <a:satOff val="-35561"/>
            <a:lumOff val="-4009"/>
            <a:alphaOff val="0"/>
          </a:schemeClr>
        </a:solidFill>
        <a:ln w="12700" cap="flat" cmpd="sng" algn="ctr">
          <a:solidFill>
            <a:schemeClr val="accent2">
              <a:tint val="40000"/>
              <a:alpha val="90000"/>
              <a:hueOff val="3848410"/>
              <a:satOff val="-35561"/>
              <a:lumOff val="-400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9270" tIns="165100" rIns="149270" bIns="165100" numCol="1" spcCol="1270" anchor="t" anchorCtr="0">
          <a:noAutofit/>
        </a:bodyPr>
        <a:lstStyle/>
        <a:p>
          <a:pPr marL="0" lvl="0" indent="0" algn="l" defTabSz="488950">
            <a:lnSpc>
              <a:spcPct val="90000"/>
            </a:lnSpc>
            <a:spcBef>
              <a:spcPct val="0"/>
            </a:spcBef>
            <a:spcAft>
              <a:spcPct val="35000"/>
            </a:spcAft>
            <a:buNone/>
          </a:pPr>
          <a:r>
            <a:rPr lang="uk-UA" sz="1100" kern="1200">
              <a:effectLst>
                <a:outerShdw blurRad="38100" dist="38100" dir="2700000" algn="tl">
                  <a:srgbClr val="000000">
                    <a:alpha val="43137"/>
                  </a:srgbClr>
                </a:outerShdw>
              </a:effectLst>
            </a:rPr>
            <a:t>3) подання завідомо безпідставного позову, позову за відсутності предмета спору або у спорі, який має очевидно штучний характер;</a:t>
          </a:r>
          <a:endParaRPr lang="en-US" sz="1100" kern="1200">
            <a:effectLst>
              <a:outerShdw blurRad="38100" dist="38100" dir="2700000" algn="tl">
                <a:srgbClr val="000000">
                  <a:alpha val="43137"/>
                </a:srgbClr>
              </a:outerShdw>
            </a:effectLst>
          </a:endParaRPr>
        </a:p>
      </dsp:txBody>
      <dsp:txXfrm>
        <a:off x="4206496" y="1477709"/>
        <a:ext cx="1892345" cy="3798431"/>
      </dsp:txXfrm>
    </dsp:sp>
    <dsp:sp modelId="{D8BD2D65-1369-439E-982B-B60190C8F0A4}">
      <dsp:nvSpPr>
        <dsp:cNvPr id="0" name=""/>
        <dsp:cNvSpPr/>
      </dsp:nvSpPr>
      <dsp:spPr>
        <a:xfrm>
          <a:off x="6309103" y="511779"/>
          <a:ext cx="1892345" cy="72"/>
        </a:xfrm>
        <a:prstGeom prst="rect">
          <a:avLst/>
        </a:prstGeom>
        <a:solidFill>
          <a:schemeClr val="accent2">
            <a:tint val="40000"/>
            <a:alpha val="90000"/>
            <a:hueOff val="4329462"/>
            <a:satOff val="-40006"/>
            <a:lumOff val="-4510"/>
            <a:alphaOff val="0"/>
          </a:schemeClr>
        </a:solidFill>
        <a:ln w="12700" cap="flat" cmpd="sng" algn="ctr">
          <a:solidFill>
            <a:schemeClr val="accent2">
              <a:tint val="40000"/>
              <a:alpha val="90000"/>
              <a:hueOff val="4329462"/>
              <a:satOff val="-40006"/>
              <a:lumOff val="-4510"/>
              <a:alphaOff val="0"/>
            </a:schemeClr>
          </a:solidFill>
          <a:prstDash val="solid"/>
          <a:miter lim="800000"/>
        </a:ln>
        <a:effectLst/>
      </dsp:spPr>
      <dsp:style>
        <a:lnRef idx="1">
          <a:scrgbClr r="0" g="0" b="0"/>
        </a:lnRef>
        <a:fillRef idx="1">
          <a:scrgbClr r="0" g="0" b="0"/>
        </a:fillRef>
        <a:effectRef idx="0">
          <a:scrgbClr r="0" g="0" b="0"/>
        </a:effectRef>
        <a:fontRef idx="minor"/>
      </dsp:style>
    </dsp:sp>
    <dsp:sp modelId="{CEA9C500-7069-436D-B76D-555FFF9DCBE7}">
      <dsp:nvSpPr>
        <dsp:cNvPr id="0" name=""/>
        <dsp:cNvSpPr/>
      </dsp:nvSpPr>
      <dsp:spPr>
        <a:xfrm>
          <a:off x="8251911" y="441167"/>
          <a:ext cx="96719" cy="181665"/>
        </a:xfrm>
        <a:prstGeom prst="chevron">
          <a:avLst>
            <a:gd name="adj" fmla="val 90000"/>
          </a:avLst>
        </a:prstGeom>
        <a:solidFill>
          <a:schemeClr val="accent2">
            <a:tint val="40000"/>
            <a:alpha val="90000"/>
            <a:hueOff val="4810513"/>
            <a:satOff val="-44451"/>
            <a:lumOff val="-5011"/>
            <a:alphaOff val="0"/>
          </a:schemeClr>
        </a:solidFill>
        <a:ln w="12700" cap="flat" cmpd="sng" algn="ctr">
          <a:solidFill>
            <a:schemeClr val="accent2">
              <a:tint val="40000"/>
              <a:alpha val="90000"/>
              <a:hueOff val="4810513"/>
              <a:satOff val="-44451"/>
              <a:lumOff val="-5011"/>
              <a:alphaOff val="0"/>
            </a:schemeClr>
          </a:solidFill>
          <a:prstDash val="solid"/>
          <a:miter lim="800000"/>
        </a:ln>
        <a:effectLst/>
      </dsp:spPr>
      <dsp:style>
        <a:lnRef idx="1">
          <a:scrgbClr r="0" g="0" b="0"/>
        </a:lnRef>
        <a:fillRef idx="1">
          <a:scrgbClr r="0" g="0" b="0"/>
        </a:fillRef>
        <a:effectRef idx="0">
          <a:scrgbClr r="0" g="0" b="0"/>
        </a:effectRef>
        <a:fontRef idx="minor"/>
      </dsp:style>
    </dsp:sp>
    <dsp:sp modelId="{7510B097-5605-436A-9CC7-7C72E2C1978D}">
      <dsp:nvSpPr>
        <dsp:cNvPr id="0" name=""/>
        <dsp:cNvSpPr/>
      </dsp:nvSpPr>
      <dsp:spPr>
        <a:xfrm>
          <a:off x="6833450" y="89989"/>
          <a:ext cx="843651" cy="843651"/>
        </a:xfrm>
        <a:prstGeom prst="ellipse">
          <a:avLst/>
        </a:prstGeom>
        <a:gradFill rotWithShape="0">
          <a:gsLst>
            <a:gs pos="0">
              <a:schemeClr val="accent2">
                <a:hueOff val="4832710"/>
                <a:satOff val="-13870"/>
                <a:lumOff val="-22207"/>
                <a:alphaOff val="0"/>
                <a:satMod val="103000"/>
                <a:lumMod val="102000"/>
                <a:tint val="94000"/>
              </a:schemeClr>
            </a:gs>
            <a:gs pos="50000">
              <a:schemeClr val="accent2">
                <a:hueOff val="4832710"/>
                <a:satOff val="-13870"/>
                <a:lumOff val="-22207"/>
                <a:alphaOff val="0"/>
                <a:satMod val="110000"/>
                <a:lumMod val="100000"/>
                <a:shade val="100000"/>
              </a:schemeClr>
            </a:gs>
            <a:gs pos="100000">
              <a:schemeClr val="accent2">
                <a:hueOff val="4832710"/>
                <a:satOff val="-13870"/>
                <a:lumOff val="-22207"/>
                <a:alphaOff val="0"/>
                <a:lumMod val="99000"/>
                <a:satMod val="120000"/>
                <a:shade val="78000"/>
              </a:schemeClr>
            </a:gs>
          </a:gsLst>
          <a:lin ang="5400000" scaled="0"/>
        </a:gradFill>
        <a:ln w="12700" cap="flat" cmpd="sng" algn="ctr">
          <a:solidFill>
            <a:schemeClr val="accent2">
              <a:hueOff val="4832710"/>
              <a:satOff val="-13870"/>
              <a:lumOff val="-22207"/>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32738" tIns="32738" rIns="32738" bIns="32738" numCol="1" spcCol="1270" anchor="ctr" anchorCtr="0">
          <a:noAutofit/>
        </a:bodyPr>
        <a:lstStyle/>
        <a:p>
          <a:pPr marL="0" lvl="0" indent="0" algn="ctr" defTabSz="1644650">
            <a:lnSpc>
              <a:spcPct val="90000"/>
            </a:lnSpc>
            <a:spcBef>
              <a:spcPct val="0"/>
            </a:spcBef>
            <a:spcAft>
              <a:spcPct val="35000"/>
            </a:spcAft>
            <a:buNone/>
          </a:pPr>
          <a:r>
            <a:rPr lang="en-US" sz="3700" kern="1200">
              <a:effectLst>
                <a:outerShdw blurRad="38100" dist="38100" dir="2700000" algn="tl">
                  <a:srgbClr val="000000">
                    <a:alpha val="43137"/>
                  </a:srgbClr>
                </a:outerShdw>
              </a:effectLst>
            </a:rPr>
            <a:t>4</a:t>
          </a:r>
        </a:p>
      </dsp:txBody>
      <dsp:txXfrm>
        <a:off x="6957000" y="213539"/>
        <a:ext cx="596551" cy="596551"/>
      </dsp:txXfrm>
    </dsp:sp>
    <dsp:sp modelId="{8AECC727-B031-4918-B079-D380E373F95B}">
      <dsp:nvSpPr>
        <dsp:cNvPr id="0" name=""/>
        <dsp:cNvSpPr/>
      </dsp:nvSpPr>
      <dsp:spPr>
        <a:xfrm>
          <a:off x="6309103" y="1099240"/>
          <a:ext cx="1892345" cy="4176900"/>
        </a:xfrm>
        <a:prstGeom prst="upArrowCallout">
          <a:avLst>
            <a:gd name="adj1" fmla="val 50000"/>
            <a:gd name="adj2" fmla="val 20000"/>
            <a:gd name="adj3" fmla="val 20000"/>
            <a:gd name="adj4" fmla="val 100000"/>
          </a:avLst>
        </a:prstGeom>
        <a:solidFill>
          <a:schemeClr val="accent2">
            <a:tint val="40000"/>
            <a:alpha val="90000"/>
            <a:hueOff val="5291564"/>
            <a:satOff val="-48897"/>
            <a:lumOff val="-5512"/>
            <a:alphaOff val="0"/>
          </a:schemeClr>
        </a:solidFill>
        <a:ln w="12700" cap="flat" cmpd="sng" algn="ctr">
          <a:solidFill>
            <a:schemeClr val="accent2">
              <a:tint val="40000"/>
              <a:alpha val="90000"/>
              <a:hueOff val="5291564"/>
              <a:satOff val="-48897"/>
              <a:lumOff val="-5512"/>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9270" tIns="165100" rIns="149270" bIns="165100" numCol="1" spcCol="1270" anchor="t" anchorCtr="0">
          <a:noAutofit/>
        </a:bodyPr>
        <a:lstStyle/>
        <a:p>
          <a:pPr marL="0" lvl="0" indent="0" algn="l" defTabSz="488950">
            <a:lnSpc>
              <a:spcPct val="90000"/>
            </a:lnSpc>
            <a:spcBef>
              <a:spcPct val="0"/>
            </a:spcBef>
            <a:spcAft>
              <a:spcPct val="35000"/>
            </a:spcAft>
            <a:buNone/>
          </a:pPr>
          <a:r>
            <a:rPr lang="uk-UA" sz="1100" kern="1200">
              <a:effectLst>
                <a:outerShdw blurRad="38100" dist="38100" dir="2700000" algn="tl">
                  <a:srgbClr val="000000">
                    <a:alpha val="43137"/>
                  </a:srgbClr>
                </a:outerShdw>
              </a:effectLst>
            </a:rPr>
            <a:t>4) необґрунтоване або штучне об’єднання позовних вимог з метою зміни підсудності справи, або завідомо безпідставне залучення особи як відповідача (співвідповідача) з тією самою метою; </a:t>
          </a:r>
          <a:endParaRPr lang="en-US" sz="1100" kern="1200">
            <a:effectLst>
              <a:outerShdw blurRad="38100" dist="38100" dir="2700000" algn="tl">
                <a:srgbClr val="000000">
                  <a:alpha val="43137"/>
                </a:srgbClr>
              </a:outerShdw>
            </a:effectLst>
          </a:endParaRPr>
        </a:p>
      </dsp:txBody>
      <dsp:txXfrm>
        <a:off x="6309103" y="1477709"/>
        <a:ext cx="1892345" cy="3798431"/>
      </dsp:txXfrm>
    </dsp:sp>
    <dsp:sp modelId="{0104EB77-2B36-4387-9E7A-A26E7CC67040}">
      <dsp:nvSpPr>
        <dsp:cNvPr id="0" name=""/>
        <dsp:cNvSpPr/>
      </dsp:nvSpPr>
      <dsp:spPr>
        <a:xfrm>
          <a:off x="8411709" y="511778"/>
          <a:ext cx="946172" cy="72"/>
        </a:xfrm>
        <a:prstGeom prst="rect">
          <a:avLst/>
        </a:prstGeom>
        <a:solidFill>
          <a:schemeClr val="accent2">
            <a:tint val="40000"/>
            <a:alpha val="90000"/>
            <a:hueOff val="5772616"/>
            <a:satOff val="-53342"/>
            <a:lumOff val="-6013"/>
            <a:alphaOff val="0"/>
          </a:schemeClr>
        </a:solidFill>
        <a:ln w="12700" cap="flat" cmpd="sng" algn="ctr">
          <a:solidFill>
            <a:schemeClr val="accent2">
              <a:tint val="40000"/>
              <a:alpha val="90000"/>
              <a:hueOff val="5772616"/>
              <a:satOff val="-53342"/>
              <a:lumOff val="-6013"/>
              <a:alphaOff val="0"/>
            </a:schemeClr>
          </a:solidFill>
          <a:prstDash val="solid"/>
          <a:miter lim="800000"/>
        </a:ln>
        <a:effectLst/>
      </dsp:spPr>
      <dsp:style>
        <a:lnRef idx="1">
          <a:scrgbClr r="0" g="0" b="0"/>
        </a:lnRef>
        <a:fillRef idx="1">
          <a:scrgbClr r="0" g="0" b="0"/>
        </a:fillRef>
        <a:effectRef idx="0">
          <a:scrgbClr r="0" g="0" b="0"/>
        </a:effectRef>
        <a:fontRef idx="minor"/>
      </dsp:style>
    </dsp:sp>
    <dsp:sp modelId="{8FEA5166-11CE-45ED-881B-F61EAF45D178}">
      <dsp:nvSpPr>
        <dsp:cNvPr id="0" name=""/>
        <dsp:cNvSpPr/>
      </dsp:nvSpPr>
      <dsp:spPr>
        <a:xfrm>
          <a:off x="8936057" y="89989"/>
          <a:ext cx="843651" cy="843651"/>
        </a:xfrm>
        <a:prstGeom prst="ellipse">
          <a:avLst/>
        </a:prstGeom>
        <a:gradFill rotWithShape="0">
          <a:gsLst>
            <a:gs pos="0">
              <a:schemeClr val="accent2">
                <a:hueOff val="6443614"/>
                <a:satOff val="-18493"/>
                <a:lumOff val="-29609"/>
                <a:alphaOff val="0"/>
                <a:satMod val="103000"/>
                <a:lumMod val="102000"/>
                <a:tint val="94000"/>
              </a:schemeClr>
            </a:gs>
            <a:gs pos="50000">
              <a:schemeClr val="accent2">
                <a:hueOff val="6443614"/>
                <a:satOff val="-18493"/>
                <a:lumOff val="-29609"/>
                <a:alphaOff val="0"/>
                <a:satMod val="110000"/>
                <a:lumMod val="100000"/>
                <a:shade val="100000"/>
              </a:schemeClr>
            </a:gs>
            <a:gs pos="100000">
              <a:schemeClr val="accent2">
                <a:hueOff val="6443614"/>
                <a:satOff val="-18493"/>
                <a:lumOff val="-29609"/>
                <a:alphaOff val="0"/>
                <a:lumMod val="99000"/>
                <a:satMod val="120000"/>
                <a:shade val="78000"/>
              </a:schemeClr>
            </a:gs>
          </a:gsLst>
          <a:lin ang="5400000" scaled="0"/>
        </a:gradFill>
        <a:ln w="12700" cap="flat" cmpd="sng" algn="ctr">
          <a:solidFill>
            <a:schemeClr val="accent2">
              <a:hueOff val="6443614"/>
              <a:satOff val="-18493"/>
              <a:lumOff val="-29609"/>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32738" tIns="32738" rIns="32738" bIns="32738" numCol="1" spcCol="1270" anchor="ctr" anchorCtr="0">
          <a:noAutofit/>
        </a:bodyPr>
        <a:lstStyle/>
        <a:p>
          <a:pPr marL="0" lvl="0" indent="0" algn="ctr" defTabSz="1644650">
            <a:lnSpc>
              <a:spcPct val="90000"/>
            </a:lnSpc>
            <a:spcBef>
              <a:spcPct val="0"/>
            </a:spcBef>
            <a:spcAft>
              <a:spcPct val="35000"/>
            </a:spcAft>
            <a:buNone/>
          </a:pPr>
          <a:r>
            <a:rPr lang="en-US" sz="3700" kern="1200">
              <a:effectLst>
                <a:outerShdw blurRad="38100" dist="38100" dir="2700000" algn="tl">
                  <a:srgbClr val="000000">
                    <a:alpha val="43137"/>
                  </a:srgbClr>
                </a:outerShdw>
              </a:effectLst>
            </a:rPr>
            <a:t>5</a:t>
          </a:r>
        </a:p>
      </dsp:txBody>
      <dsp:txXfrm>
        <a:off x="9059607" y="213539"/>
        <a:ext cx="596551" cy="596551"/>
      </dsp:txXfrm>
    </dsp:sp>
    <dsp:sp modelId="{7E173136-D613-4F0A-B889-9686B5C0022A}">
      <dsp:nvSpPr>
        <dsp:cNvPr id="0" name=""/>
        <dsp:cNvSpPr/>
      </dsp:nvSpPr>
      <dsp:spPr>
        <a:xfrm>
          <a:off x="8411709" y="1099240"/>
          <a:ext cx="1892345" cy="4176900"/>
        </a:xfrm>
        <a:prstGeom prst="upArrowCallout">
          <a:avLst>
            <a:gd name="adj1" fmla="val 50000"/>
            <a:gd name="adj2" fmla="val 20000"/>
            <a:gd name="adj3" fmla="val 20000"/>
            <a:gd name="adj4" fmla="val 100000"/>
          </a:avLst>
        </a:prstGeom>
        <a:solidFill>
          <a:schemeClr val="accent2">
            <a:tint val="40000"/>
            <a:alpha val="90000"/>
            <a:hueOff val="6734718"/>
            <a:satOff val="-62232"/>
            <a:lumOff val="-7015"/>
            <a:alphaOff val="0"/>
          </a:schemeClr>
        </a:solidFill>
        <a:ln w="12700" cap="flat" cmpd="sng" algn="ctr">
          <a:solidFill>
            <a:schemeClr val="accent2">
              <a:tint val="40000"/>
              <a:alpha val="90000"/>
              <a:hueOff val="6734718"/>
              <a:satOff val="-62232"/>
              <a:lumOff val="-701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9270" tIns="165100" rIns="149270" bIns="165100" numCol="1" spcCol="1270" anchor="t" anchorCtr="0">
          <a:noAutofit/>
        </a:bodyPr>
        <a:lstStyle/>
        <a:p>
          <a:pPr marL="0" lvl="0" indent="0" algn="l" defTabSz="488950">
            <a:lnSpc>
              <a:spcPct val="90000"/>
            </a:lnSpc>
            <a:spcBef>
              <a:spcPct val="0"/>
            </a:spcBef>
            <a:spcAft>
              <a:spcPct val="35000"/>
            </a:spcAft>
            <a:buNone/>
          </a:pPr>
          <a:r>
            <a:rPr lang="uk-UA" sz="1100" kern="1200">
              <a:effectLst>
                <a:outerShdw blurRad="38100" dist="38100" dir="2700000" algn="tl">
                  <a:srgbClr val="000000">
                    <a:alpha val="43137"/>
                  </a:srgbClr>
                </a:outerShdw>
              </a:effectLst>
            </a:rPr>
            <a:t>5) укладення мирової угоди, спрямованої на шкоду правам третіх осіб, умисне неповідомлення про осіб, які мають бути залучені до участі у справі.</a:t>
          </a:r>
          <a:endParaRPr lang="en-US" sz="1100" kern="1200">
            <a:effectLst>
              <a:outerShdw blurRad="38100" dist="38100" dir="2700000" algn="tl">
                <a:srgbClr val="000000">
                  <a:alpha val="43137"/>
                </a:srgbClr>
              </a:outerShdw>
            </a:effectLst>
          </a:endParaRPr>
        </a:p>
      </dsp:txBody>
      <dsp:txXfrm>
        <a:off x="8411709" y="1477709"/>
        <a:ext cx="1892345" cy="379843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62CFAD-3FDB-40CB-8A43-0CE89A9A0603}">
      <dsp:nvSpPr>
        <dsp:cNvPr id="0" name=""/>
        <dsp:cNvSpPr/>
      </dsp:nvSpPr>
      <dsp:spPr>
        <a:xfrm>
          <a:off x="0" y="0"/>
          <a:ext cx="4359430"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1270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96C66089-B5DA-4F0F-AE44-393C5E7C4E52}">
      <dsp:nvSpPr>
        <dsp:cNvPr id="0" name=""/>
        <dsp:cNvSpPr/>
      </dsp:nvSpPr>
      <dsp:spPr>
        <a:xfrm>
          <a:off x="0" y="0"/>
          <a:ext cx="4359430" cy="18773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ru-RU" sz="3600" kern="1200" dirty="0"/>
            <a:t>♦  </a:t>
          </a:r>
          <a:r>
            <a:rPr lang="ru-RU" sz="3600" kern="1200" dirty="0" err="1"/>
            <a:t>третейського</a:t>
          </a:r>
          <a:r>
            <a:rPr lang="ru-RU" sz="3600" kern="1200" dirty="0"/>
            <a:t> суду;</a:t>
          </a:r>
          <a:endParaRPr lang="en-US" sz="3600" kern="1200" dirty="0"/>
        </a:p>
      </dsp:txBody>
      <dsp:txXfrm>
        <a:off x="0" y="0"/>
        <a:ext cx="4359430" cy="1877341"/>
      </dsp:txXfrm>
    </dsp:sp>
    <dsp:sp modelId="{BB2866A4-9071-4387-B42B-F778BE48E361}">
      <dsp:nvSpPr>
        <dsp:cNvPr id="0" name=""/>
        <dsp:cNvSpPr/>
      </dsp:nvSpPr>
      <dsp:spPr>
        <a:xfrm>
          <a:off x="0" y="1877341"/>
          <a:ext cx="4359430"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1270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5B64A70C-3699-4483-95D8-49B2098F79EE}">
      <dsp:nvSpPr>
        <dsp:cNvPr id="0" name=""/>
        <dsp:cNvSpPr/>
      </dsp:nvSpPr>
      <dsp:spPr>
        <a:xfrm>
          <a:off x="0" y="1877341"/>
          <a:ext cx="4359430" cy="18773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ru-RU" sz="3600" kern="1200"/>
            <a:t>♦  міжнародного комерційного арбітражу. </a:t>
          </a:r>
          <a:endParaRPr lang="en-US" sz="3600" kern="1200"/>
        </a:p>
      </dsp:txBody>
      <dsp:txXfrm>
        <a:off x="0" y="1877341"/>
        <a:ext cx="4359430" cy="1877341"/>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A4B329-CAEC-4458-AA8C-0935948ACBA9}">
      <dsp:nvSpPr>
        <dsp:cNvPr id="0" name=""/>
        <dsp:cNvSpPr/>
      </dsp:nvSpPr>
      <dsp:spPr>
        <a:xfrm>
          <a:off x="2580929" y="0"/>
          <a:ext cx="6075984" cy="6075984"/>
        </a:xfrm>
        <a:prstGeom prst="diamond">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65929B03-3F1A-4774-B957-BB9D51D00EC3}">
      <dsp:nvSpPr>
        <dsp:cNvPr id="0" name=""/>
        <dsp:cNvSpPr/>
      </dsp:nvSpPr>
      <dsp:spPr>
        <a:xfrm>
          <a:off x="3158147" y="577218"/>
          <a:ext cx="2369633" cy="2369633"/>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uk-UA" sz="1200" kern="1200"/>
            <a:t>Якщо подання скарги, заяви, клопотання визнається зловживанням процесуальними правами, суд з урахуванням обставин справи має право залишити без розгляду або повернути скаргу, заяву, клопотання. </a:t>
          </a:r>
          <a:endParaRPr lang="en-US" sz="1200" kern="1200"/>
        </a:p>
      </dsp:txBody>
      <dsp:txXfrm>
        <a:off x="3273823" y="692894"/>
        <a:ext cx="2138281" cy="2138281"/>
      </dsp:txXfrm>
    </dsp:sp>
    <dsp:sp modelId="{3422EB1B-6A02-4201-97F4-069DE476004C}">
      <dsp:nvSpPr>
        <dsp:cNvPr id="0" name=""/>
        <dsp:cNvSpPr/>
      </dsp:nvSpPr>
      <dsp:spPr>
        <a:xfrm>
          <a:off x="5710061" y="577218"/>
          <a:ext cx="2369633" cy="2369633"/>
        </a:xfrm>
        <a:prstGeom prst="roundRect">
          <a:avLst/>
        </a:prstGeom>
        <a:gradFill rotWithShape="0">
          <a:gsLst>
            <a:gs pos="0">
              <a:schemeClr val="accent3">
                <a:hueOff val="1372388"/>
                <a:satOff val="8237"/>
                <a:lumOff val="6275"/>
                <a:alphaOff val="0"/>
                <a:lumMod val="110000"/>
                <a:satMod val="105000"/>
                <a:tint val="67000"/>
              </a:schemeClr>
            </a:gs>
            <a:gs pos="50000">
              <a:schemeClr val="accent3">
                <a:hueOff val="1372388"/>
                <a:satOff val="8237"/>
                <a:lumOff val="6275"/>
                <a:alphaOff val="0"/>
                <a:lumMod val="105000"/>
                <a:satMod val="103000"/>
                <a:tint val="73000"/>
              </a:schemeClr>
            </a:gs>
            <a:gs pos="100000">
              <a:schemeClr val="accent3">
                <a:hueOff val="1372388"/>
                <a:satOff val="8237"/>
                <a:lumOff val="627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uk-UA" sz="1200" kern="1200" dirty="0"/>
            <a:t>Суд зобов’язаний вживати заходів для запобігання зловживанню процесуальними правами. У випадку зловживання процесуальними правами учасником судового процесу суд застосовує до нього заходи, визначені ГПК.</a:t>
          </a:r>
          <a:endParaRPr lang="en-US" sz="1200" kern="1200" dirty="0"/>
        </a:p>
      </dsp:txBody>
      <dsp:txXfrm>
        <a:off x="5825737" y="692894"/>
        <a:ext cx="2138281" cy="2138281"/>
      </dsp:txXfrm>
    </dsp:sp>
    <dsp:sp modelId="{2FC88B63-9D73-42B1-AF73-02FD945DFC2B}">
      <dsp:nvSpPr>
        <dsp:cNvPr id="0" name=""/>
        <dsp:cNvSpPr/>
      </dsp:nvSpPr>
      <dsp:spPr>
        <a:xfrm>
          <a:off x="3158147" y="3129131"/>
          <a:ext cx="2369633" cy="2369633"/>
        </a:xfrm>
        <a:prstGeom prst="roundRect">
          <a:avLst/>
        </a:prstGeom>
        <a:gradFill rotWithShape="0">
          <a:gsLst>
            <a:gs pos="0">
              <a:schemeClr val="accent3">
                <a:hueOff val="2744775"/>
                <a:satOff val="16475"/>
                <a:lumOff val="12550"/>
                <a:alphaOff val="0"/>
                <a:lumMod val="110000"/>
                <a:satMod val="105000"/>
                <a:tint val="67000"/>
              </a:schemeClr>
            </a:gs>
            <a:gs pos="50000">
              <a:schemeClr val="accent3">
                <a:hueOff val="2744775"/>
                <a:satOff val="16475"/>
                <a:lumOff val="12550"/>
                <a:alphaOff val="0"/>
                <a:lumMod val="105000"/>
                <a:satMod val="103000"/>
                <a:tint val="73000"/>
              </a:schemeClr>
            </a:gs>
            <a:gs pos="100000">
              <a:schemeClr val="accent3">
                <a:hueOff val="2744775"/>
                <a:satOff val="16475"/>
                <a:lumOff val="1255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uk-UA" sz="1200" kern="1200"/>
            <a:t>Стаття 44 ГПК визначає процесуальну правоздатність та процесуальну дієздатність учасників господарського судочинства. Усі фізичні і юридичні особи здатні мати процесуальні права та обов’язки сторони, третьої особи, заявника, боржника (процесуальна правоздатність). </a:t>
          </a:r>
          <a:endParaRPr lang="en-US" sz="1200" kern="1200"/>
        </a:p>
      </dsp:txBody>
      <dsp:txXfrm>
        <a:off x="3273823" y="3244807"/>
        <a:ext cx="2138281" cy="2138281"/>
      </dsp:txXfrm>
    </dsp:sp>
    <dsp:sp modelId="{55BE0132-F6B1-4F5F-84C0-2FD3D641A458}">
      <dsp:nvSpPr>
        <dsp:cNvPr id="0" name=""/>
        <dsp:cNvSpPr/>
      </dsp:nvSpPr>
      <dsp:spPr>
        <a:xfrm>
          <a:off x="5710061" y="3129131"/>
          <a:ext cx="2369633" cy="2369633"/>
        </a:xfrm>
        <a:prstGeom prst="roundRect">
          <a:avLst/>
        </a:prstGeom>
        <a:gradFill rotWithShape="0">
          <a:gsLst>
            <a:gs pos="0">
              <a:schemeClr val="accent3">
                <a:hueOff val="4117163"/>
                <a:satOff val="24712"/>
                <a:lumOff val="18825"/>
                <a:alphaOff val="0"/>
                <a:lumMod val="110000"/>
                <a:satMod val="105000"/>
                <a:tint val="67000"/>
              </a:schemeClr>
            </a:gs>
            <a:gs pos="50000">
              <a:schemeClr val="accent3">
                <a:hueOff val="4117163"/>
                <a:satOff val="24712"/>
                <a:lumOff val="18825"/>
                <a:alphaOff val="0"/>
                <a:lumMod val="105000"/>
                <a:satMod val="103000"/>
                <a:tint val="73000"/>
              </a:schemeClr>
            </a:gs>
            <a:gs pos="100000">
              <a:schemeClr val="accent3">
                <a:hueOff val="4117163"/>
                <a:satOff val="24712"/>
                <a:lumOff val="1882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uk-UA" sz="1200" kern="1200"/>
            <a:t>На відміну від норм статті 44 ГПК, більш докладно дієздатність та правоздатність фізичної особи (ст. ст. 25–42, 59, 69, 77), фізичної особи – підприємця ( ст. 54) та юридичної особи ( ст. ст. 91–92) надається в Цивільному кодексі України</a:t>
          </a:r>
          <a:endParaRPr lang="en-US" sz="1200" kern="1200"/>
        </a:p>
      </dsp:txBody>
      <dsp:txXfrm>
        <a:off x="5825737" y="3244807"/>
        <a:ext cx="2138281" cy="2138281"/>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F9B8EF-2FF7-410E-B1B8-97FAFB8102D8}">
      <dsp:nvSpPr>
        <dsp:cNvPr id="0" name=""/>
        <dsp:cNvSpPr/>
      </dsp:nvSpPr>
      <dsp:spPr>
        <a:xfrm>
          <a:off x="0" y="126858"/>
          <a:ext cx="6798539" cy="112554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uk-UA" sz="1300" kern="1200"/>
            <a:t>Згідно частини першої статті 45 ГПК</a:t>
          </a:r>
          <a:r>
            <a:rPr lang="uk-UA" sz="1300" b="1" kern="1200"/>
            <a:t> сторонами в судовому процесі – позивачами і відповідачами </a:t>
          </a:r>
          <a:r>
            <a:rPr lang="uk-UA" sz="1300" kern="1200"/>
            <a:t>– можуть бути особи, зазначені у статті 4 ГПК</a:t>
          </a:r>
          <a:r>
            <a:rPr lang="uk-UA" sz="1300" b="1" kern="1200"/>
            <a:t>. </a:t>
          </a:r>
          <a:r>
            <a:rPr lang="uk-UA" sz="1300" kern="1200"/>
            <a:t>Зокрема, це: юридичні особи; фізичні особи – підприємці; фізичні особи, які не є підприємцями; державні органи, органи місцевого самоврядування; особи, яким законом надано право звертатися до суду в інтересах інших осіб; </a:t>
          </a:r>
          <a:endParaRPr lang="en-US" sz="1300" kern="1200"/>
        </a:p>
      </dsp:txBody>
      <dsp:txXfrm>
        <a:off x="54944" y="181802"/>
        <a:ext cx="6688651" cy="1015652"/>
      </dsp:txXfrm>
    </dsp:sp>
    <dsp:sp modelId="{FBF967BF-CDB8-4206-AA51-8D36A0B26A54}">
      <dsp:nvSpPr>
        <dsp:cNvPr id="0" name=""/>
        <dsp:cNvSpPr/>
      </dsp:nvSpPr>
      <dsp:spPr>
        <a:xfrm>
          <a:off x="0" y="1289838"/>
          <a:ext cx="6798539" cy="1125540"/>
        </a:xfrm>
        <a:prstGeom prst="roundRect">
          <a:avLst/>
        </a:prstGeom>
        <a:solidFill>
          <a:schemeClr val="accent5">
            <a:hueOff val="-6076075"/>
            <a:satOff val="-413"/>
            <a:lumOff val="98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uk-UA" sz="1300" b="1" kern="1200"/>
            <a:t>Позивачами</a:t>
          </a:r>
          <a:r>
            <a:rPr lang="uk-UA" sz="1300" kern="1200"/>
            <a:t> є особи, які подали позов або в інтересах яких подано позов про захист порушеного, невизнаного чи оспорюваного права або охоронюваного законом інтересу.</a:t>
          </a:r>
          <a:endParaRPr lang="en-US" sz="1300" kern="1200"/>
        </a:p>
      </dsp:txBody>
      <dsp:txXfrm>
        <a:off x="54944" y="1344782"/>
        <a:ext cx="6688651" cy="1015652"/>
      </dsp:txXfrm>
    </dsp:sp>
    <dsp:sp modelId="{46D71681-A787-45D7-AA77-E270F9F8374C}">
      <dsp:nvSpPr>
        <dsp:cNvPr id="0" name=""/>
        <dsp:cNvSpPr/>
      </dsp:nvSpPr>
      <dsp:spPr>
        <a:xfrm>
          <a:off x="0" y="2452818"/>
          <a:ext cx="6798539" cy="1125540"/>
        </a:xfrm>
        <a:prstGeom prst="roundRect">
          <a:avLst/>
        </a:prstGeom>
        <a:solidFill>
          <a:schemeClr val="accent5">
            <a:hueOff val="-12152150"/>
            <a:satOff val="-826"/>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uk-UA" sz="1300" b="1" kern="1200"/>
            <a:t>Відповідачами</a:t>
          </a:r>
          <a:r>
            <a:rPr lang="uk-UA" sz="1300" kern="1200"/>
            <a:t> є особи, яким пред’явлено позовну вимогу. Незважаючи на те, що у статті 45 ГПК законодавець не вказує про яке провадження йде мова, а мова йде про позовне провадження, сторонами у процесі позовного провадження є позивач та відповідач. </a:t>
          </a:r>
          <a:endParaRPr lang="en-US" sz="1300" kern="1200"/>
        </a:p>
      </dsp:txBody>
      <dsp:txXfrm>
        <a:off x="54944" y="2507762"/>
        <a:ext cx="6688651" cy="1015652"/>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3DF25E-AA18-48EE-B10F-638E1E091EB5}">
      <dsp:nvSpPr>
        <dsp:cNvPr id="0" name=""/>
        <dsp:cNvSpPr/>
      </dsp:nvSpPr>
      <dsp:spPr>
        <a:xfrm>
          <a:off x="0" y="97359"/>
          <a:ext cx="6900512" cy="1747833"/>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uk-UA" sz="1700" b="1" i="1" kern="1200"/>
            <a:t>Треті особи, які заявляють самостійні вимоги щодо предмета спору,</a:t>
          </a:r>
          <a:r>
            <a:rPr lang="uk-UA" sz="1700" kern="1200"/>
            <a:t> заінтересовані у вирішенні господарської справи і вступають у процес, порушений позивачем, оскільки вважають, що їх права чи охоронювані законом інтереси, з приводу яких виник спір між сторонами, належать їм. </a:t>
          </a:r>
          <a:endParaRPr lang="en-US" sz="1700" kern="1200"/>
        </a:p>
      </dsp:txBody>
      <dsp:txXfrm>
        <a:off x="85322" y="182681"/>
        <a:ext cx="6729868" cy="1577189"/>
      </dsp:txXfrm>
    </dsp:sp>
    <dsp:sp modelId="{DA1A34BF-C416-4250-836E-58F75712CFA4}">
      <dsp:nvSpPr>
        <dsp:cNvPr id="0" name=""/>
        <dsp:cNvSpPr/>
      </dsp:nvSpPr>
      <dsp:spPr>
        <a:xfrm>
          <a:off x="0" y="1894153"/>
          <a:ext cx="6900512" cy="1747833"/>
        </a:xfrm>
        <a:prstGeom prst="roundRect">
          <a:avLst/>
        </a:prstGeom>
        <a:solidFill>
          <a:schemeClr val="accent2">
            <a:hueOff val="3221807"/>
            <a:satOff val="-9246"/>
            <a:lumOff val="-1480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uk-UA" sz="1700" kern="1200"/>
            <a:t>Заявляючи самостійні вимоги щодо предмета спору, вони тим самим заявляють про наявність у них самостійних прав, відмінних та не залежних від прав сторін і можуть вступити у справу до закінчення підготовчого провадження або до початку першого судового засідання. </a:t>
          </a:r>
          <a:endParaRPr lang="en-US" sz="1700" kern="1200"/>
        </a:p>
      </dsp:txBody>
      <dsp:txXfrm>
        <a:off x="85322" y="1979475"/>
        <a:ext cx="6729868" cy="1577189"/>
      </dsp:txXfrm>
    </dsp:sp>
    <dsp:sp modelId="{C6C0092D-B84F-4FB6-B803-9E6C4571FBDB}">
      <dsp:nvSpPr>
        <dsp:cNvPr id="0" name=""/>
        <dsp:cNvSpPr/>
      </dsp:nvSpPr>
      <dsp:spPr>
        <a:xfrm>
          <a:off x="0" y="3690947"/>
          <a:ext cx="6900512" cy="1747833"/>
        </a:xfrm>
        <a:prstGeom prst="roundRect">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uk-UA" sz="1700" kern="1200"/>
            <a:t>Треті особи, які заявляють самостійні вимоги щодо предмета спору, згідно статті 49 ГПК можуть вступити у справу до закінчення підготовчого провадження або до початку першого судового засідання, якщо справа розглядається в порядку спрощеного позовного провадження, подавши позов до однієї або декількох сторін</a:t>
          </a:r>
          <a:endParaRPr lang="en-US" sz="1700" kern="1200"/>
        </a:p>
      </dsp:txBody>
      <dsp:txXfrm>
        <a:off x="85322" y="3776269"/>
        <a:ext cx="6729868" cy="1577189"/>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0F81FC-2205-4CA2-BA58-4395B1591898}">
      <dsp:nvSpPr>
        <dsp:cNvPr id="0" name=""/>
        <dsp:cNvSpPr/>
      </dsp:nvSpPr>
      <dsp:spPr>
        <a:xfrm>
          <a:off x="7506109" y="1227871"/>
          <a:ext cx="3252600" cy="3253202"/>
        </a:xfrm>
        <a:prstGeom prst="ellipse">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413E8E-59D7-4D06-8493-B323D512941A}">
      <dsp:nvSpPr>
        <dsp:cNvPr id="0" name=""/>
        <dsp:cNvSpPr/>
      </dsp:nvSpPr>
      <dsp:spPr>
        <a:xfrm>
          <a:off x="7614105" y="1336330"/>
          <a:ext cx="3036607" cy="3036284"/>
        </a:xfrm>
        <a:prstGeom prst="ellipse">
          <a:avLst/>
        </a:prstGeom>
        <a:solidFill>
          <a:schemeClr val="accent3">
            <a:hueOff val="823433"/>
            <a:satOff val="4942"/>
            <a:lumOff val="376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ru-RU" sz="1600" kern="1200">
              <a:solidFill>
                <a:schemeClr val="bg1"/>
              </a:solidFill>
              <a:effectLst>
                <a:outerShdw blurRad="38100" dist="38100" dir="2700000" algn="tl">
                  <a:srgbClr val="000000">
                    <a:alpha val="43137"/>
                  </a:srgbClr>
                </a:outerShdw>
              </a:effectLst>
            </a:rPr>
            <a:t>Після вступу в справу третьої особи, яка заявила самостійні вимоги щодо предмета спору, справа за клопотанням учасника справи розглядається спочатку. </a:t>
          </a:r>
          <a:endParaRPr lang="en-US" sz="1600" kern="1200">
            <a:solidFill>
              <a:schemeClr val="bg1"/>
            </a:solidFill>
            <a:effectLst>
              <a:outerShdw blurRad="38100" dist="38100" dir="2700000" algn="tl">
                <a:srgbClr val="000000">
                  <a:alpha val="43137"/>
                </a:srgbClr>
              </a:outerShdw>
            </a:effectLst>
          </a:endParaRPr>
        </a:p>
      </dsp:txBody>
      <dsp:txXfrm>
        <a:off x="8048209" y="1770166"/>
        <a:ext cx="2168400" cy="2168611"/>
      </dsp:txXfrm>
    </dsp:sp>
    <dsp:sp modelId="{244BD411-A051-4C2A-84D0-293A7F264834}">
      <dsp:nvSpPr>
        <dsp:cNvPr id="0" name=""/>
        <dsp:cNvSpPr/>
      </dsp:nvSpPr>
      <dsp:spPr>
        <a:xfrm rot="2700000">
          <a:off x="4148370" y="1231803"/>
          <a:ext cx="3244766" cy="3244766"/>
        </a:xfrm>
        <a:prstGeom prst="teardrop">
          <a:avLst>
            <a:gd name="adj" fmla="val 100000"/>
          </a:avLst>
        </a:prstGeom>
        <a:solidFill>
          <a:schemeClr val="accent3">
            <a:hueOff val="1646865"/>
            <a:satOff val="9885"/>
            <a:lumOff val="753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7048DB-A75F-49D0-841E-6B1778CCB57D}">
      <dsp:nvSpPr>
        <dsp:cNvPr id="0" name=""/>
        <dsp:cNvSpPr/>
      </dsp:nvSpPr>
      <dsp:spPr>
        <a:xfrm>
          <a:off x="4252449" y="1336330"/>
          <a:ext cx="3036607" cy="3036284"/>
        </a:xfrm>
        <a:prstGeom prst="ellipse">
          <a:avLst/>
        </a:prstGeom>
        <a:solidFill>
          <a:schemeClr val="accent3">
            <a:hueOff val="2470298"/>
            <a:satOff val="14827"/>
            <a:lumOff val="1129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ru-RU" sz="1600" kern="1200">
              <a:solidFill>
                <a:schemeClr val="bg1"/>
              </a:solidFill>
              <a:effectLst>
                <a:outerShdw blurRad="38100" dist="38100" dir="2700000" algn="tl">
                  <a:srgbClr val="000000">
                    <a:alpha val="43137"/>
                  </a:srgbClr>
                </a:outerShdw>
              </a:effectLst>
            </a:rPr>
            <a:t>Треті особи, які заявляють самостійні вимоги щодо предмета спору, користуються усіма правами і несуть усі обов’язки позивача. </a:t>
          </a:r>
          <a:endParaRPr lang="en-US" sz="1600" kern="1200">
            <a:solidFill>
              <a:schemeClr val="bg1"/>
            </a:solidFill>
            <a:effectLst>
              <a:outerShdw blurRad="38100" dist="38100" dir="2700000" algn="tl">
                <a:srgbClr val="000000">
                  <a:alpha val="43137"/>
                </a:srgbClr>
              </a:outerShdw>
            </a:effectLst>
          </a:endParaRPr>
        </a:p>
      </dsp:txBody>
      <dsp:txXfrm>
        <a:off x="4686553" y="1770166"/>
        <a:ext cx="2168400" cy="2168611"/>
      </dsp:txXfrm>
    </dsp:sp>
    <dsp:sp modelId="{A8567FC4-026F-4E6B-A163-923E467B9AFD}">
      <dsp:nvSpPr>
        <dsp:cNvPr id="0" name=""/>
        <dsp:cNvSpPr/>
      </dsp:nvSpPr>
      <dsp:spPr>
        <a:xfrm rot="2700000">
          <a:off x="786714" y="1231803"/>
          <a:ext cx="3244766" cy="3244766"/>
        </a:xfrm>
        <a:prstGeom prst="teardrop">
          <a:avLst>
            <a:gd name="adj" fmla="val 100000"/>
          </a:avLst>
        </a:prstGeom>
        <a:solidFill>
          <a:schemeClr val="accent3">
            <a:hueOff val="3293730"/>
            <a:satOff val="19770"/>
            <a:lumOff val="1506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970564-50DB-40A4-8255-CEE52F1FCCCB}">
      <dsp:nvSpPr>
        <dsp:cNvPr id="0" name=""/>
        <dsp:cNvSpPr/>
      </dsp:nvSpPr>
      <dsp:spPr>
        <a:xfrm>
          <a:off x="890794" y="1336330"/>
          <a:ext cx="3036607" cy="3036284"/>
        </a:xfrm>
        <a:prstGeom prst="ellipse">
          <a:avLst/>
        </a:prstGeom>
        <a:solidFill>
          <a:schemeClr val="accent3">
            <a:hueOff val="4117163"/>
            <a:satOff val="24712"/>
            <a:lumOff val="1882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ru-RU" sz="1600" kern="1200">
              <a:solidFill>
                <a:schemeClr val="bg1"/>
              </a:solidFill>
              <a:effectLst>
                <a:outerShdw blurRad="38100" dist="38100" dir="2700000" algn="tl">
                  <a:srgbClr val="000000">
                    <a:alpha val="43137"/>
                  </a:srgbClr>
                </a:outerShdw>
              </a:effectLst>
            </a:rPr>
            <a:t>Про прийняття позовної заяви та вступ третьої особи у справу суд постановляє ухвалу. </a:t>
          </a:r>
          <a:endParaRPr lang="en-US" sz="1600" kern="1200">
            <a:solidFill>
              <a:schemeClr val="bg1"/>
            </a:solidFill>
            <a:effectLst>
              <a:outerShdw blurRad="38100" dist="38100" dir="2700000" algn="tl">
                <a:srgbClr val="000000">
                  <a:alpha val="43137"/>
                </a:srgbClr>
              </a:outerShdw>
            </a:effectLst>
          </a:endParaRPr>
        </a:p>
      </dsp:txBody>
      <dsp:txXfrm>
        <a:off x="1324897" y="1770166"/>
        <a:ext cx="2168400" cy="2168611"/>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F98EF6-5AEB-4C42-BD22-BB68ACD42912}">
      <dsp:nvSpPr>
        <dsp:cNvPr id="0" name=""/>
        <dsp:cNvSpPr/>
      </dsp:nvSpPr>
      <dsp:spPr>
        <a:xfrm>
          <a:off x="2113" y="7869"/>
          <a:ext cx="4506738" cy="3718059"/>
        </a:xfrm>
        <a:prstGeom prst="roundRect">
          <a:avLst>
            <a:gd name="adj" fmla="val 10000"/>
          </a:avLst>
        </a:prstGeom>
        <a:solidFill>
          <a:schemeClr val="accent6"/>
        </a:solidFill>
        <a:ln w="25400" cap="flat" cmpd="sng" algn="ctr">
          <a:solidFill>
            <a:schemeClr val="lt1"/>
          </a:solidFill>
          <a:prstDash val="solid"/>
          <a:miter lim="800000"/>
        </a:ln>
        <a:effectLst/>
      </dsp:spPr>
      <dsp:style>
        <a:lnRef idx="3">
          <a:schemeClr val="lt1"/>
        </a:lnRef>
        <a:fillRef idx="1">
          <a:schemeClr val="accent6"/>
        </a:fillRef>
        <a:effectRef idx="1">
          <a:schemeClr val="accent6"/>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ru-RU" sz="1700" b="1" kern="1200" cap="none" spc="0">
              <a:ln w="6600">
                <a:solidFill>
                  <a:schemeClr val="accent2"/>
                </a:solidFill>
                <a:prstDash val="solid"/>
              </a:ln>
              <a:solidFill>
                <a:srgbClr val="FFFFFF"/>
              </a:solidFill>
              <a:effectLst>
                <a:outerShdw dist="38100" dir="2700000" algn="tl" rotWithShape="0">
                  <a:schemeClr val="accent2"/>
                </a:outerShdw>
              </a:effectLst>
            </a:rPr>
            <a:t>Треті особи, які не заявляють самостійних вимог щодо предмета спору, згідно статті 50 ГПК можуть вступити у справу на стороні позивача або відповідача до закінчення підготовчого провадження у справі або до початку першого судового засідання, якщо справа розглядається в порядку спрощеного позовного провадження, у разі коли рішення у справі може вплинути на їхні права або обов’язки щодо однієї із сторін. Їх може бути залучено до участі у справі також за заявою учасників справи.</a:t>
          </a:r>
          <a:endParaRPr lang="en-US" sz="1700" b="1" kern="1200" cap="none" spc="0">
            <a:ln w="6600">
              <a:solidFill>
                <a:schemeClr val="accent2"/>
              </a:solidFill>
              <a:prstDash val="solid"/>
            </a:ln>
            <a:solidFill>
              <a:srgbClr val="FFFFFF"/>
            </a:solidFill>
            <a:effectLst>
              <a:outerShdw dist="38100" dir="2700000" algn="tl" rotWithShape="0">
                <a:schemeClr val="accent2"/>
              </a:outerShdw>
            </a:effectLst>
          </a:endParaRPr>
        </a:p>
      </dsp:txBody>
      <dsp:txXfrm>
        <a:off x="111011" y="116767"/>
        <a:ext cx="4288942" cy="3500263"/>
      </dsp:txXfrm>
    </dsp:sp>
    <dsp:sp modelId="{90282FB5-964B-4EAE-84B6-71875C6E801D}">
      <dsp:nvSpPr>
        <dsp:cNvPr id="0" name=""/>
        <dsp:cNvSpPr/>
      </dsp:nvSpPr>
      <dsp:spPr>
        <a:xfrm>
          <a:off x="4959526" y="1308063"/>
          <a:ext cx="955428" cy="1117671"/>
        </a:xfrm>
        <a:prstGeom prst="rightArrow">
          <a:avLst>
            <a:gd name="adj1" fmla="val 60000"/>
            <a:gd name="adj2" fmla="val 50000"/>
          </a:avLst>
        </a:prstGeom>
        <a:solidFill>
          <a:schemeClr val="dk1"/>
        </a:solidFill>
        <a:ln w="25400" cap="flat" cmpd="sng" algn="ctr">
          <a:solidFill>
            <a:schemeClr val="lt1"/>
          </a:solidFill>
          <a:prstDash val="solid"/>
          <a:miter lim="800000"/>
        </a:ln>
        <a:effectLst/>
      </dsp:spPr>
      <dsp:style>
        <a:lnRef idx="3">
          <a:schemeClr val="lt1"/>
        </a:lnRef>
        <a:fillRef idx="1">
          <a:schemeClr val="dk1"/>
        </a:fillRef>
        <a:effectRef idx="1">
          <a:schemeClr val="dk1"/>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b="1" kern="1200" cap="none" spc="50">
            <a:ln w="0"/>
            <a:solidFill>
              <a:schemeClr val="bg2"/>
            </a:solidFill>
            <a:effectLst>
              <a:innerShdw blurRad="63500" dist="50800" dir="13500000">
                <a:srgbClr val="000000">
                  <a:alpha val="50000"/>
                </a:srgbClr>
              </a:innerShdw>
            </a:effectLst>
          </a:endParaRPr>
        </a:p>
      </dsp:txBody>
      <dsp:txXfrm>
        <a:off x="4959526" y="1531597"/>
        <a:ext cx="668800" cy="670603"/>
      </dsp:txXfrm>
    </dsp:sp>
    <dsp:sp modelId="{47EC8F5F-3B10-41AF-9181-6791C0295007}">
      <dsp:nvSpPr>
        <dsp:cNvPr id="0" name=""/>
        <dsp:cNvSpPr/>
      </dsp:nvSpPr>
      <dsp:spPr>
        <a:xfrm>
          <a:off x="6311547" y="7869"/>
          <a:ext cx="4506738" cy="3718059"/>
        </a:xfrm>
        <a:prstGeom prst="roundRect">
          <a:avLst>
            <a:gd name="adj" fmla="val 10000"/>
          </a:avLst>
        </a:prstGeom>
        <a:solidFill>
          <a:schemeClr val="accent4"/>
        </a:solidFill>
        <a:ln w="25400" cap="flat" cmpd="sng" algn="ctr">
          <a:solidFill>
            <a:schemeClr val="lt1"/>
          </a:solidFill>
          <a:prstDash val="solid"/>
          <a:miter lim="800000"/>
        </a:ln>
        <a:effectLst/>
      </dsp:spPr>
      <dsp:style>
        <a:lnRef idx="3">
          <a:schemeClr val="lt1"/>
        </a:lnRef>
        <a:fillRef idx="1">
          <a:schemeClr val="accent4"/>
        </a:fillRef>
        <a:effectRef idx="1">
          <a:schemeClr val="accent4"/>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ru-RU" sz="1700" b="1" kern="1200" cap="none" spc="0">
              <a:ln w="6600">
                <a:solidFill>
                  <a:schemeClr val="accent2"/>
                </a:solidFill>
                <a:prstDash val="solid"/>
              </a:ln>
              <a:solidFill>
                <a:srgbClr val="FFFFFF"/>
              </a:solidFill>
              <a:effectLst>
                <a:outerShdw dist="38100" dir="2700000" algn="tl" rotWithShape="0">
                  <a:schemeClr val="accent2"/>
                </a:outerShdw>
              </a:effectLst>
            </a:rPr>
            <a:t>Про залучення третіх осіб до участі у справі суд постановляє ухвалу, в якій зазначає, на які права чи обов’язки такої особи та яким чином може вплинути рішення суду у справі.</a:t>
          </a:r>
          <a:endParaRPr lang="en-US" sz="1700" b="1" kern="1200" cap="none" spc="0">
            <a:ln w="6600">
              <a:solidFill>
                <a:schemeClr val="accent2"/>
              </a:solidFill>
              <a:prstDash val="solid"/>
            </a:ln>
            <a:solidFill>
              <a:srgbClr val="FFFFFF"/>
            </a:solidFill>
            <a:effectLst>
              <a:outerShdw dist="38100" dir="2700000" algn="tl" rotWithShape="0">
                <a:schemeClr val="accent2"/>
              </a:outerShdw>
            </a:effectLst>
          </a:endParaRPr>
        </a:p>
      </dsp:txBody>
      <dsp:txXfrm>
        <a:off x="6420445" y="116767"/>
        <a:ext cx="4288942" cy="3500263"/>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0C6CA1-C025-4DE8-A962-FE7C3A98BBF0}">
      <dsp:nvSpPr>
        <dsp:cNvPr id="0" name=""/>
        <dsp:cNvSpPr/>
      </dsp:nvSpPr>
      <dsp:spPr>
        <a:xfrm>
          <a:off x="0" y="2998"/>
          <a:ext cx="5895486" cy="0"/>
        </a:xfrm>
        <a:prstGeom prst="line">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17657459-B8A8-4B47-9F02-BEA00749850A}">
      <dsp:nvSpPr>
        <dsp:cNvPr id="0" name=""/>
        <dsp:cNvSpPr/>
      </dsp:nvSpPr>
      <dsp:spPr>
        <a:xfrm>
          <a:off x="0" y="2998"/>
          <a:ext cx="5895486" cy="20451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uk-UA" sz="1800" b="1" i="1" kern="1200" dirty="0">
              <a:effectLst>
                <a:outerShdw blurRad="38100" dist="38100" dir="2700000" algn="tl">
                  <a:srgbClr val="000000">
                    <a:alpha val="43137"/>
                  </a:srgbClr>
                </a:outerShdw>
              </a:effectLst>
              <a:latin typeface="Bookman Old Style" panose="02050604050505020204" pitchFamily="18" charset="0"/>
            </a:rPr>
            <a:t>Треті особи, які не заявляють самостійних вимог, мають процесуальні права та обов’язки, встановлені статтею 42 ГПК (ч. 5 ст. 50)</a:t>
          </a:r>
          <a:endParaRPr lang="en-US" sz="1800" kern="1200" dirty="0">
            <a:effectLst>
              <a:outerShdw blurRad="38100" dist="38100" dir="2700000" algn="tl">
                <a:srgbClr val="000000">
                  <a:alpha val="43137"/>
                </a:srgbClr>
              </a:outerShdw>
            </a:effectLst>
            <a:latin typeface="Bookman Old Style" panose="02050604050505020204" pitchFamily="18" charset="0"/>
          </a:endParaRPr>
        </a:p>
      </dsp:txBody>
      <dsp:txXfrm>
        <a:off x="0" y="2998"/>
        <a:ext cx="5895486" cy="2045110"/>
      </dsp:txXfrm>
    </dsp:sp>
    <dsp:sp modelId="{52E6DAE9-A505-4BB4-A943-508E597BA89A}">
      <dsp:nvSpPr>
        <dsp:cNvPr id="0" name=""/>
        <dsp:cNvSpPr/>
      </dsp:nvSpPr>
      <dsp:spPr>
        <a:xfrm>
          <a:off x="0" y="2048108"/>
          <a:ext cx="5895486" cy="0"/>
        </a:xfrm>
        <a:prstGeom prst="line">
          <a:avLst/>
        </a:prstGeom>
        <a:solidFill>
          <a:schemeClr val="accent5">
            <a:hueOff val="-6076075"/>
            <a:satOff val="-413"/>
            <a:lumOff val="981"/>
            <a:alphaOff val="0"/>
          </a:schemeClr>
        </a:solidFill>
        <a:ln w="19050" cap="flat" cmpd="sng" algn="ctr">
          <a:solidFill>
            <a:schemeClr val="accent5">
              <a:hueOff val="-6076075"/>
              <a:satOff val="-413"/>
              <a:lumOff val="981"/>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93CD7D35-A477-4794-9A17-1D0C91D3B80F}">
      <dsp:nvSpPr>
        <dsp:cNvPr id="0" name=""/>
        <dsp:cNvSpPr/>
      </dsp:nvSpPr>
      <dsp:spPr>
        <a:xfrm>
          <a:off x="0" y="2048108"/>
          <a:ext cx="5895486" cy="20451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uk-UA" sz="1800" kern="1200">
              <a:effectLst>
                <a:outerShdw blurRad="38100" dist="38100" dir="2700000" algn="tl">
                  <a:srgbClr val="000000">
                    <a:alpha val="43137"/>
                  </a:srgbClr>
                </a:outerShdw>
              </a:effectLst>
              <a:latin typeface="Bookman Old Style" panose="02050604050505020204" pitchFamily="18" charset="0"/>
            </a:rPr>
            <a:t>Вступ у справу третьої особи, яка не заявляє самостійних вимог щодо предмета спору, не тягне за собою розгляду справи спочатку.</a:t>
          </a:r>
          <a:endParaRPr lang="en-US" sz="1800" kern="1200">
            <a:effectLst>
              <a:outerShdw blurRad="38100" dist="38100" dir="2700000" algn="tl">
                <a:srgbClr val="000000">
                  <a:alpha val="43137"/>
                </a:srgbClr>
              </a:outerShdw>
            </a:effectLst>
            <a:latin typeface="Bookman Old Style" panose="02050604050505020204" pitchFamily="18" charset="0"/>
          </a:endParaRPr>
        </a:p>
      </dsp:txBody>
      <dsp:txXfrm>
        <a:off x="0" y="2048108"/>
        <a:ext cx="5895486" cy="2045110"/>
      </dsp:txXfrm>
    </dsp:sp>
    <dsp:sp modelId="{9AF35277-60E7-4CCB-9695-2572859CD231}">
      <dsp:nvSpPr>
        <dsp:cNvPr id="0" name=""/>
        <dsp:cNvSpPr/>
      </dsp:nvSpPr>
      <dsp:spPr>
        <a:xfrm>
          <a:off x="0" y="4093219"/>
          <a:ext cx="5895486" cy="0"/>
        </a:xfrm>
        <a:prstGeom prst="line">
          <a:avLst/>
        </a:prstGeom>
        <a:solidFill>
          <a:schemeClr val="accent5">
            <a:hueOff val="-12152150"/>
            <a:satOff val="-826"/>
            <a:lumOff val="1961"/>
            <a:alphaOff val="0"/>
          </a:schemeClr>
        </a:solidFill>
        <a:ln w="19050" cap="flat" cmpd="sng" algn="ctr">
          <a:solidFill>
            <a:schemeClr val="accent5">
              <a:hueOff val="-12152150"/>
              <a:satOff val="-826"/>
              <a:lumOff val="1961"/>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3714ECB5-9F08-4F34-A926-176D32D1D58A}">
      <dsp:nvSpPr>
        <dsp:cNvPr id="0" name=""/>
        <dsp:cNvSpPr/>
      </dsp:nvSpPr>
      <dsp:spPr>
        <a:xfrm>
          <a:off x="0" y="4093219"/>
          <a:ext cx="5895486" cy="20451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uk-UA" sz="1800" kern="1200">
              <a:effectLst>
                <a:outerShdw blurRad="38100" dist="38100" dir="2700000" algn="tl">
                  <a:srgbClr val="000000">
                    <a:alpha val="43137"/>
                  </a:srgbClr>
                </a:outerShdw>
              </a:effectLst>
              <a:latin typeface="Bookman Old Style" panose="02050604050505020204" pitchFamily="18" charset="0"/>
            </a:rPr>
            <a:t>Вивчаючи  дане питання слід звернутись до </a:t>
          </a:r>
          <a:r>
            <a:rPr lang="uk-UA" sz="1800" b="1" i="1" kern="1200">
              <a:effectLst>
                <a:outerShdw blurRad="38100" dist="38100" dir="2700000" algn="tl">
                  <a:srgbClr val="000000">
                    <a:alpha val="43137"/>
                  </a:srgbClr>
                </a:outerShdw>
              </a:effectLst>
              <a:latin typeface="Bookman Old Style" panose="02050604050505020204" pitchFamily="18" charset="0"/>
            </a:rPr>
            <a:t>постанови Пленуму ВГСУ «Про деякі питання практики застосування Господарського процесуального кодексу України судами першої інстанції» №18 від 26.11.2011.</a:t>
          </a:r>
          <a:endParaRPr lang="en-US" sz="1800" kern="1200">
            <a:effectLst>
              <a:outerShdw blurRad="38100" dist="38100" dir="2700000" algn="tl">
                <a:srgbClr val="000000">
                  <a:alpha val="43137"/>
                </a:srgbClr>
              </a:outerShdw>
            </a:effectLst>
            <a:latin typeface="Bookman Old Style" panose="02050604050505020204" pitchFamily="18" charset="0"/>
          </a:endParaRPr>
        </a:p>
      </dsp:txBody>
      <dsp:txXfrm>
        <a:off x="0" y="4093219"/>
        <a:ext cx="5895486" cy="2045110"/>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C36EBD-F33D-4308-A337-7086BC222934}">
      <dsp:nvSpPr>
        <dsp:cNvPr id="0" name=""/>
        <dsp:cNvSpPr/>
      </dsp:nvSpPr>
      <dsp:spPr>
        <a:xfrm>
          <a:off x="0" y="0"/>
          <a:ext cx="7559504" cy="3088800"/>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uk-UA" sz="2400" kern="1200">
              <a:latin typeface="Bookman Old Style" panose="02050604050505020204" pitchFamily="18" charset="0"/>
            </a:rPr>
            <a:t>У разі вибуття одного із учасників судового процесу, закон передбачає його заміну правонаступником, стаття 52 ГПК визнає як процесуальне правонаступництво.  </a:t>
          </a:r>
          <a:r>
            <a:rPr lang="uk-UA" sz="2400" b="1" kern="1200">
              <a:latin typeface="Bookman Old Style" panose="02050604050505020204" pitchFamily="18" charset="0"/>
            </a:rPr>
            <a:t>Процесуальне правонаступництво</a:t>
          </a:r>
          <a:r>
            <a:rPr lang="uk-UA" sz="2400" kern="1200">
              <a:latin typeface="Bookman Old Style" panose="02050604050505020204" pitchFamily="18" charset="0"/>
            </a:rPr>
            <a:t> – це заміна учасника справи, який у зв’язку із поважними причинами вибув з судового процесу, іншою особою.  </a:t>
          </a:r>
          <a:endParaRPr lang="en-US" sz="2400" kern="1200">
            <a:latin typeface="Bookman Old Style" panose="02050604050505020204" pitchFamily="18" charset="0"/>
          </a:endParaRPr>
        </a:p>
      </dsp:txBody>
      <dsp:txXfrm>
        <a:off x="150783" y="150783"/>
        <a:ext cx="7257938" cy="2787234"/>
      </dsp:txXfrm>
    </dsp:sp>
    <dsp:sp modelId="{3E1E73F4-F282-4DA2-AE40-DACC2DC56C66}">
      <dsp:nvSpPr>
        <dsp:cNvPr id="0" name=""/>
        <dsp:cNvSpPr/>
      </dsp:nvSpPr>
      <dsp:spPr>
        <a:xfrm>
          <a:off x="0" y="3177208"/>
          <a:ext cx="7559504" cy="3088800"/>
        </a:xfrm>
        <a:prstGeom prst="roundRect">
          <a:avLst/>
        </a:prstGeom>
        <a:gradFill rotWithShape="0">
          <a:gsLst>
            <a:gs pos="0">
              <a:schemeClr val="accent3">
                <a:hueOff val="4117163"/>
                <a:satOff val="24712"/>
                <a:lumOff val="18825"/>
                <a:alphaOff val="0"/>
                <a:lumMod val="110000"/>
                <a:satMod val="105000"/>
                <a:tint val="67000"/>
              </a:schemeClr>
            </a:gs>
            <a:gs pos="50000">
              <a:schemeClr val="accent3">
                <a:hueOff val="4117163"/>
                <a:satOff val="24712"/>
                <a:lumOff val="18825"/>
                <a:alphaOff val="0"/>
                <a:lumMod val="105000"/>
                <a:satMod val="103000"/>
                <a:tint val="73000"/>
              </a:schemeClr>
            </a:gs>
            <a:gs pos="100000">
              <a:schemeClr val="accent3">
                <a:hueOff val="4117163"/>
                <a:satOff val="24712"/>
                <a:lumOff val="1882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uk-UA" sz="2400" kern="1200">
              <a:latin typeface="Bookman Old Style" panose="02050604050505020204" pitchFamily="18" charset="0"/>
            </a:rPr>
            <a:t>За певних обставин, згідно частини першої </a:t>
          </a:r>
          <a:r>
            <a:rPr lang="uk-UA" sz="2400" b="1" kern="1200">
              <a:latin typeface="Bookman Old Style" panose="02050604050505020204" pitchFamily="18" charset="0"/>
            </a:rPr>
            <a:t>статті 53 ГПК</a:t>
          </a:r>
          <a:r>
            <a:rPr lang="uk-UA" sz="2400" kern="1200">
              <a:latin typeface="Bookman Old Style" panose="02050604050505020204" pitchFamily="18" charset="0"/>
            </a:rPr>
            <a:t>, у випадках, встановлених законом, органи державної влади, органи місцевого самоврядування, фізичні та юридичні особи можуть звертатися до суду в інтересах інших осіб, державних чи суспільних інтересах та брати участь у цих справах. </a:t>
          </a:r>
          <a:endParaRPr lang="en-US" sz="2400" kern="1200">
            <a:latin typeface="Bookman Old Style" panose="02050604050505020204" pitchFamily="18" charset="0"/>
          </a:endParaRPr>
        </a:p>
      </dsp:txBody>
      <dsp:txXfrm>
        <a:off x="150783" y="3327991"/>
        <a:ext cx="7257938" cy="2787234"/>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872D5A-8790-4BD3-BBD4-A93C55DE94B7}">
      <dsp:nvSpPr>
        <dsp:cNvPr id="0" name=""/>
        <dsp:cNvSpPr/>
      </dsp:nvSpPr>
      <dsp:spPr>
        <a:xfrm>
          <a:off x="931365" y="341306"/>
          <a:ext cx="4631618" cy="4631618"/>
        </a:xfrm>
        <a:prstGeom prst="pie">
          <a:avLst>
            <a:gd name="adj1" fmla="val 16200000"/>
            <a:gd name="adj2" fmla="val 2052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uk-UA" sz="1300" kern="1200"/>
            <a:t>♦ органів державної влади; </a:t>
          </a:r>
          <a:endParaRPr lang="en-US" sz="1300" kern="1200"/>
        </a:p>
      </dsp:txBody>
      <dsp:txXfrm>
        <a:off x="3347526" y="1119859"/>
        <a:ext cx="1488734" cy="992489"/>
      </dsp:txXfrm>
    </dsp:sp>
    <dsp:sp modelId="{A390C639-9382-4C00-9E0E-545751C0E92A}">
      <dsp:nvSpPr>
        <dsp:cNvPr id="0" name=""/>
        <dsp:cNvSpPr/>
      </dsp:nvSpPr>
      <dsp:spPr>
        <a:xfrm>
          <a:off x="971065" y="464816"/>
          <a:ext cx="4631618" cy="4631618"/>
        </a:xfrm>
        <a:prstGeom prst="pie">
          <a:avLst>
            <a:gd name="adj1" fmla="val 20520000"/>
            <a:gd name="adj2" fmla="val 3240000"/>
          </a:avLst>
        </a:prstGeom>
        <a:gradFill rotWithShape="0">
          <a:gsLst>
            <a:gs pos="0">
              <a:schemeClr val="accent5">
                <a:hueOff val="-3038037"/>
                <a:satOff val="-207"/>
                <a:lumOff val="490"/>
                <a:alphaOff val="0"/>
                <a:satMod val="103000"/>
                <a:lumMod val="102000"/>
                <a:tint val="94000"/>
              </a:schemeClr>
            </a:gs>
            <a:gs pos="50000">
              <a:schemeClr val="accent5">
                <a:hueOff val="-3038037"/>
                <a:satOff val="-207"/>
                <a:lumOff val="490"/>
                <a:alphaOff val="0"/>
                <a:satMod val="110000"/>
                <a:lumMod val="100000"/>
                <a:shade val="100000"/>
              </a:schemeClr>
            </a:gs>
            <a:gs pos="100000">
              <a:schemeClr val="accent5">
                <a:hueOff val="-3038037"/>
                <a:satOff val="-207"/>
                <a:lumOff val="49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uk-UA" sz="1300" kern="1200"/>
            <a:t>♦ органів місцевого самоврядування; </a:t>
          </a:r>
          <a:endParaRPr lang="en-US" sz="1300" kern="1200"/>
        </a:p>
      </dsp:txBody>
      <dsp:txXfrm>
        <a:off x="3954048" y="2581024"/>
        <a:ext cx="1378458" cy="1102766"/>
      </dsp:txXfrm>
    </dsp:sp>
    <dsp:sp modelId="{87C91D3D-3120-425D-BC14-C5D1AE204EFC}">
      <dsp:nvSpPr>
        <dsp:cNvPr id="0" name=""/>
        <dsp:cNvSpPr/>
      </dsp:nvSpPr>
      <dsp:spPr>
        <a:xfrm>
          <a:off x="866302" y="540906"/>
          <a:ext cx="4631618" cy="4631618"/>
        </a:xfrm>
        <a:prstGeom prst="pie">
          <a:avLst>
            <a:gd name="adj1" fmla="val 3240000"/>
            <a:gd name="adj2" fmla="val 7560000"/>
          </a:avLst>
        </a:prstGeom>
        <a:gradFill rotWithShape="0">
          <a:gsLst>
            <a:gs pos="0">
              <a:schemeClr val="accent5">
                <a:hueOff val="-6076075"/>
                <a:satOff val="-413"/>
                <a:lumOff val="981"/>
                <a:alphaOff val="0"/>
                <a:satMod val="103000"/>
                <a:lumMod val="102000"/>
                <a:tint val="94000"/>
              </a:schemeClr>
            </a:gs>
            <a:gs pos="50000">
              <a:schemeClr val="accent5">
                <a:hueOff val="-6076075"/>
                <a:satOff val="-413"/>
                <a:lumOff val="981"/>
                <a:alphaOff val="0"/>
                <a:satMod val="110000"/>
                <a:lumMod val="100000"/>
                <a:shade val="100000"/>
              </a:schemeClr>
            </a:gs>
            <a:gs pos="100000">
              <a:schemeClr val="accent5">
                <a:hueOff val="-6076075"/>
                <a:satOff val="-413"/>
                <a:lumOff val="98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uk-UA" sz="1300" kern="1200"/>
            <a:t>♦ прокурора; </a:t>
          </a:r>
          <a:endParaRPr lang="en-US" sz="1300" kern="1200"/>
        </a:p>
      </dsp:txBody>
      <dsp:txXfrm>
        <a:off x="2520452" y="3794067"/>
        <a:ext cx="1323319" cy="1213043"/>
      </dsp:txXfrm>
    </dsp:sp>
    <dsp:sp modelId="{9FBEA397-BD72-49EF-865F-36CE2E6756E1}">
      <dsp:nvSpPr>
        <dsp:cNvPr id="0" name=""/>
        <dsp:cNvSpPr/>
      </dsp:nvSpPr>
      <dsp:spPr>
        <a:xfrm>
          <a:off x="761539" y="464816"/>
          <a:ext cx="4631618" cy="4631618"/>
        </a:xfrm>
        <a:prstGeom prst="pie">
          <a:avLst>
            <a:gd name="adj1" fmla="val 7560000"/>
            <a:gd name="adj2" fmla="val 11880000"/>
          </a:avLst>
        </a:prstGeom>
        <a:gradFill rotWithShape="0">
          <a:gsLst>
            <a:gs pos="0">
              <a:schemeClr val="accent5">
                <a:hueOff val="-9114112"/>
                <a:satOff val="-620"/>
                <a:lumOff val="1471"/>
                <a:alphaOff val="0"/>
                <a:satMod val="103000"/>
                <a:lumMod val="102000"/>
                <a:tint val="94000"/>
              </a:schemeClr>
            </a:gs>
            <a:gs pos="50000">
              <a:schemeClr val="accent5">
                <a:hueOff val="-9114112"/>
                <a:satOff val="-620"/>
                <a:lumOff val="1471"/>
                <a:alphaOff val="0"/>
                <a:satMod val="110000"/>
                <a:lumMod val="100000"/>
                <a:shade val="100000"/>
              </a:schemeClr>
            </a:gs>
            <a:gs pos="100000">
              <a:schemeClr val="accent5">
                <a:hueOff val="-9114112"/>
                <a:satOff val="-620"/>
                <a:lumOff val="147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uk-UA" sz="1300" kern="1200"/>
            <a:t>♦ юридичних осіб; </a:t>
          </a:r>
          <a:endParaRPr lang="en-US" sz="1300" kern="1200"/>
        </a:p>
      </dsp:txBody>
      <dsp:txXfrm>
        <a:off x="1031717" y="2581024"/>
        <a:ext cx="1378458" cy="1102766"/>
      </dsp:txXfrm>
    </dsp:sp>
    <dsp:sp modelId="{9F1A37A1-C74D-4321-9C30-F2F7CC1CA941}">
      <dsp:nvSpPr>
        <dsp:cNvPr id="0" name=""/>
        <dsp:cNvSpPr/>
      </dsp:nvSpPr>
      <dsp:spPr>
        <a:xfrm>
          <a:off x="801239" y="341306"/>
          <a:ext cx="4631618" cy="4631618"/>
        </a:xfrm>
        <a:prstGeom prst="pie">
          <a:avLst>
            <a:gd name="adj1" fmla="val 11880000"/>
            <a:gd name="adj2" fmla="val 16200000"/>
          </a:avLst>
        </a:prstGeom>
        <a:gradFill rotWithShape="0">
          <a:gsLst>
            <a:gs pos="0">
              <a:schemeClr val="accent5">
                <a:hueOff val="-12152150"/>
                <a:satOff val="-826"/>
                <a:lumOff val="1961"/>
                <a:alphaOff val="0"/>
                <a:satMod val="103000"/>
                <a:lumMod val="102000"/>
                <a:tint val="94000"/>
              </a:schemeClr>
            </a:gs>
            <a:gs pos="50000">
              <a:schemeClr val="accent5">
                <a:hueOff val="-12152150"/>
                <a:satOff val="-826"/>
                <a:lumOff val="1961"/>
                <a:alphaOff val="0"/>
                <a:satMod val="110000"/>
                <a:lumMod val="100000"/>
                <a:shade val="100000"/>
              </a:schemeClr>
            </a:gs>
            <a:gs pos="100000">
              <a:schemeClr val="accent5">
                <a:hueOff val="-12152150"/>
                <a:satOff val="-826"/>
                <a:lumOff val="196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uk-UA" sz="1300" kern="1200"/>
            <a:t>♦ фізичних осіб.</a:t>
          </a:r>
          <a:endParaRPr lang="en-US" sz="1300" kern="1200"/>
        </a:p>
      </dsp:txBody>
      <dsp:txXfrm>
        <a:off x="1527962" y="1119859"/>
        <a:ext cx="1488734" cy="992489"/>
      </dsp:txXfrm>
    </dsp:sp>
    <dsp:sp modelId="{BAE88E96-4D9C-4832-9DB8-08B0EDCAD0FE}">
      <dsp:nvSpPr>
        <dsp:cNvPr id="0" name=""/>
        <dsp:cNvSpPr/>
      </dsp:nvSpPr>
      <dsp:spPr>
        <a:xfrm>
          <a:off x="644428" y="54586"/>
          <a:ext cx="5205057" cy="5205057"/>
        </a:xfrm>
        <a:prstGeom prst="circularArrow">
          <a:avLst>
            <a:gd name="adj1" fmla="val 5085"/>
            <a:gd name="adj2" fmla="val 327528"/>
            <a:gd name="adj3" fmla="val 20192361"/>
            <a:gd name="adj4" fmla="val 16200324"/>
            <a:gd name="adj5" fmla="val 5932"/>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C2974EB-7A20-4C4A-9D57-42A4B9393AC6}">
      <dsp:nvSpPr>
        <dsp:cNvPr id="0" name=""/>
        <dsp:cNvSpPr/>
      </dsp:nvSpPr>
      <dsp:spPr>
        <a:xfrm>
          <a:off x="684666" y="178056"/>
          <a:ext cx="5205057" cy="5205057"/>
        </a:xfrm>
        <a:prstGeom prst="circularArrow">
          <a:avLst>
            <a:gd name="adj1" fmla="val 5085"/>
            <a:gd name="adj2" fmla="val 327528"/>
            <a:gd name="adj3" fmla="val 2912753"/>
            <a:gd name="adj4" fmla="val 20519953"/>
            <a:gd name="adj5" fmla="val 5932"/>
          </a:avLst>
        </a:prstGeom>
        <a:gradFill rotWithShape="0">
          <a:gsLst>
            <a:gs pos="0">
              <a:schemeClr val="accent5">
                <a:hueOff val="-3038037"/>
                <a:satOff val="-207"/>
                <a:lumOff val="490"/>
                <a:alphaOff val="0"/>
                <a:satMod val="103000"/>
                <a:lumMod val="102000"/>
                <a:tint val="94000"/>
              </a:schemeClr>
            </a:gs>
            <a:gs pos="50000">
              <a:schemeClr val="accent5">
                <a:hueOff val="-3038037"/>
                <a:satOff val="-207"/>
                <a:lumOff val="490"/>
                <a:alphaOff val="0"/>
                <a:satMod val="110000"/>
                <a:lumMod val="100000"/>
                <a:shade val="100000"/>
              </a:schemeClr>
            </a:gs>
            <a:gs pos="100000">
              <a:schemeClr val="accent5">
                <a:hueOff val="-3038037"/>
                <a:satOff val="-207"/>
                <a:lumOff val="49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05D3F711-9E78-44FD-884F-F50414656F83}">
      <dsp:nvSpPr>
        <dsp:cNvPr id="0" name=""/>
        <dsp:cNvSpPr/>
      </dsp:nvSpPr>
      <dsp:spPr>
        <a:xfrm>
          <a:off x="579583" y="254379"/>
          <a:ext cx="5205057" cy="5205057"/>
        </a:xfrm>
        <a:prstGeom prst="circularArrow">
          <a:avLst>
            <a:gd name="adj1" fmla="val 5085"/>
            <a:gd name="adj2" fmla="val 327528"/>
            <a:gd name="adj3" fmla="val 7232777"/>
            <a:gd name="adj4" fmla="val 3239695"/>
            <a:gd name="adj5" fmla="val 5932"/>
          </a:avLst>
        </a:prstGeom>
        <a:gradFill rotWithShape="0">
          <a:gsLst>
            <a:gs pos="0">
              <a:schemeClr val="accent5">
                <a:hueOff val="-6076075"/>
                <a:satOff val="-413"/>
                <a:lumOff val="981"/>
                <a:alphaOff val="0"/>
                <a:satMod val="103000"/>
                <a:lumMod val="102000"/>
                <a:tint val="94000"/>
              </a:schemeClr>
            </a:gs>
            <a:gs pos="50000">
              <a:schemeClr val="accent5">
                <a:hueOff val="-6076075"/>
                <a:satOff val="-413"/>
                <a:lumOff val="981"/>
                <a:alphaOff val="0"/>
                <a:satMod val="110000"/>
                <a:lumMod val="100000"/>
                <a:shade val="100000"/>
              </a:schemeClr>
            </a:gs>
            <a:gs pos="100000">
              <a:schemeClr val="accent5">
                <a:hueOff val="-6076075"/>
                <a:satOff val="-413"/>
                <a:lumOff val="98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6081D52E-AEBD-4C44-8C9F-275ED6FC77D4}">
      <dsp:nvSpPr>
        <dsp:cNvPr id="0" name=""/>
        <dsp:cNvSpPr/>
      </dsp:nvSpPr>
      <dsp:spPr>
        <a:xfrm>
          <a:off x="474500" y="178056"/>
          <a:ext cx="5205057" cy="5205057"/>
        </a:xfrm>
        <a:prstGeom prst="circularArrow">
          <a:avLst>
            <a:gd name="adj1" fmla="val 5085"/>
            <a:gd name="adj2" fmla="val 327528"/>
            <a:gd name="adj3" fmla="val 11552519"/>
            <a:gd name="adj4" fmla="val 7559718"/>
            <a:gd name="adj5" fmla="val 5932"/>
          </a:avLst>
        </a:prstGeom>
        <a:gradFill rotWithShape="0">
          <a:gsLst>
            <a:gs pos="0">
              <a:schemeClr val="accent5">
                <a:hueOff val="-9114112"/>
                <a:satOff val="-620"/>
                <a:lumOff val="1471"/>
                <a:alphaOff val="0"/>
                <a:satMod val="103000"/>
                <a:lumMod val="102000"/>
                <a:tint val="94000"/>
              </a:schemeClr>
            </a:gs>
            <a:gs pos="50000">
              <a:schemeClr val="accent5">
                <a:hueOff val="-9114112"/>
                <a:satOff val="-620"/>
                <a:lumOff val="1471"/>
                <a:alphaOff val="0"/>
                <a:satMod val="110000"/>
                <a:lumMod val="100000"/>
                <a:shade val="100000"/>
              </a:schemeClr>
            </a:gs>
            <a:gs pos="100000">
              <a:schemeClr val="accent5">
                <a:hueOff val="-9114112"/>
                <a:satOff val="-620"/>
                <a:lumOff val="147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0B4B616C-17BE-4177-8ADE-EFF6D0C906DC}">
      <dsp:nvSpPr>
        <dsp:cNvPr id="0" name=""/>
        <dsp:cNvSpPr/>
      </dsp:nvSpPr>
      <dsp:spPr>
        <a:xfrm>
          <a:off x="514738" y="54586"/>
          <a:ext cx="5205057" cy="5205057"/>
        </a:xfrm>
        <a:prstGeom prst="circularArrow">
          <a:avLst>
            <a:gd name="adj1" fmla="val 5085"/>
            <a:gd name="adj2" fmla="val 327528"/>
            <a:gd name="adj3" fmla="val 15872148"/>
            <a:gd name="adj4" fmla="val 11880111"/>
            <a:gd name="adj5" fmla="val 5932"/>
          </a:avLst>
        </a:prstGeom>
        <a:gradFill rotWithShape="0">
          <a:gsLst>
            <a:gs pos="0">
              <a:schemeClr val="accent5">
                <a:hueOff val="-12152150"/>
                <a:satOff val="-826"/>
                <a:lumOff val="1961"/>
                <a:alphaOff val="0"/>
                <a:satMod val="103000"/>
                <a:lumMod val="102000"/>
                <a:tint val="94000"/>
              </a:schemeClr>
            </a:gs>
            <a:gs pos="50000">
              <a:schemeClr val="accent5">
                <a:hueOff val="-12152150"/>
                <a:satOff val="-826"/>
                <a:lumOff val="1961"/>
                <a:alphaOff val="0"/>
                <a:satMod val="110000"/>
                <a:lumMod val="100000"/>
                <a:shade val="100000"/>
              </a:schemeClr>
            </a:gs>
            <a:gs pos="100000">
              <a:schemeClr val="accent5">
                <a:hueOff val="-12152150"/>
                <a:satOff val="-826"/>
                <a:lumOff val="196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61D639-9FC4-4CF2-ABA9-28F3D5DDDCB6}">
      <dsp:nvSpPr>
        <dsp:cNvPr id="0" name=""/>
        <dsp:cNvSpPr/>
      </dsp:nvSpPr>
      <dsp:spPr>
        <a:xfrm>
          <a:off x="4848" y="1237558"/>
          <a:ext cx="2119867" cy="2688537"/>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uk-UA" sz="1100" b="1" i="1" kern="1200"/>
            <a:t>Особливості участі у судовому процесі осіб, яким законом надано право звертатися до суду в інтересах юридичної особи у спорах про відшкодування збитків, заподіяних її посадовою особою визначає стаття 54 ГПК.</a:t>
          </a:r>
          <a:r>
            <a:rPr lang="uk-UA" sz="1100" kern="1200"/>
            <a:t> </a:t>
          </a:r>
          <a:endParaRPr lang="en-US" sz="1100" kern="1200"/>
        </a:p>
      </dsp:txBody>
      <dsp:txXfrm>
        <a:off x="66937" y="1299647"/>
        <a:ext cx="1995689" cy="2564359"/>
      </dsp:txXfrm>
    </dsp:sp>
    <dsp:sp modelId="{F3E25F97-711D-43F8-BBA0-020FA4F1FEA6}">
      <dsp:nvSpPr>
        <dsp:cNvPr id="0" name=""/>
        <dsp:cNvSpPr/>
      </dsp:nvSpPr>
      <dsp:spPr>
        <a:xfrm>
          <a:off x="2336702" y="2318963"/>
          <a:ext cx="449411" cy="525727"/>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r>
            <a:rPr lang="en-US" sz="900" kern="1200"/>
            <a:t>1</a:t>
          </a:r>
        </a:p>
      </dsp:txBody>
      <dsp:txXfrm>
        <a:off x="2336702" y="2424108"/>
        <a:ext cx="314588" cy="315437"/>
      </dsp:txXfrm>
    </dsp:sp>
    <dsp:sp modelId="{19CF0DA3-5DCD-47A2-A7E3-A8B079015CF6}">
      <dsp:nvSpPr>
        <dsp:cNvPr id="0" name=""/>
        <dsp:cNvSpPr/>
      </dsp:nvSpPr>
      <dsp:spPr>
        <a:xfrm>
          <a:off x="2972662" y="1237558"/>
          <a:ext cx="2119867" cy="2688537"/>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uk-UA" sz="1100" kern="1200"/>
            <a:t>Ця стаття є новелою господарського процесуального законодавства і визначає особливості окремої категорії справ, коли позов подається в інтересах юридичної особи про відшкодування збитків, у разі якщо такі збитки заподіяні посадовою особою юридичній особі. </a:t>
          </a:r>
          <a:endParaRPr lang="en-US" sz="1100" kern="1200"/>
        </a:p>
      </dsp:txBody>
      <dsp:txXfrm>
        <a:off x="3034751" y="1299647"/>
        <a:ext cx="1995689" cy="2564359"/>
      </dsp:txXfrm>
    </dsp:sp>
    <dsp:sp modelId="{2A951085-9AE8-4DE1-9532-B0F5D8A55F0F}">
      <dsp:nvSpPr>
        <dsp:cNvPr id="0" name=""/>
        <dsp:cNvSpPr/>
      </dsp:nvSpPr>
      <dsp:spPr>
        <a:xfrm>
          <a:off x="5304517" y="2318963"/>
          <a:ext cx="449411" cy="525727"/>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r>
            <a:rPr lang="en-US" sz="900" kern="1200"/>
            <a:t>2</a:t>
          </a:r>
        </a:p>
      </dsp:txBody>
      <dsp:txXfrm>
        <a:off x="5304517" y="2424108"/>
        <a:ext cx="314588" cy="315437"/>
      </dsp:txXfrm>
    </dsp:sp>
    <dsp:sp modelId="{D848F7DE-BE17-471D-AE3C-F97F274D16B7}">
      <dsp:nvSpPr>
        <dsp:cNvPr id="0" name=""/>
        <dsp:cNvSpPr/>
      </dsp:nvSpPr>
      <dsp:spPr>
        <a:xfrm>
          <a:off x="5940477" y="1237558"/>
          <a:ext cx="2119867" cy="2688537"/>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uk-UA" sz="1100" kern="1200"/>
            <a:t>Власник (учасник, акціонер) юридичної особи, якому належить 10 і більше відсотків статутного капіталу товариства (крім привілейованих акцій), або частка у власності юридичної особи якого становить 10 і більше відсотків, може подати в інтересах такої юридичної особи позов про відшкодування збитків, заподіяних юридичній особі її посадовою особою.</a:t>
          </a:r>
          <a:endParaRPr lang="en-US" sz="1100" kern="1200"/>
        </a:p>
      </dsp:txBody>
      <dsp:txXfrm>
        <a:off x="6002566" y="1299647"/>
        <a:ext cx="1995689" cy="2564359"/>
      </dsp:txXfrm>
    </dsp:sp>
    <dsp:sp modelId="{C7E94CE6-0A20-4FBE-BCF6-6D32B22C6AA9}">
      <dsp:nvSpPr>
        <dsp:cNvPr id="0" name=""/>
        <dsp:cNvSpPr/>
      </dsp:nvSpPr>
      <dsp:spPr>
        <a:xfrm>
          <a:off x="8272331" y="2318963"/>
          <a:ext cx="449411" cy="525727"/>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r>
            <a:rPr lang="en-US" sz="900" kern="1200"/>
            <a:t>3</a:t>
          </a:r>
        </a:p>
      </dsp:txBody>
      <dsp:txXfrm>
        <a:off x="8272331" y="2424108"/>
        <a:ext cx="314588" cy="315437"/>
      </dsp:txXfrm>
    </dsp:sp>
    <dsp:sp modelId="{67CB1948-8EC5-4FB0-BE70-3717DF122D06}">
      <dsp:nvSpPr>
        <dsp:cNvPr id="0" name=""/>
        <dsp:cNvSpPr/>
      </dsp:nvSpPr>
      <dsp:spPr>
        <a:xfrm>
          <a:off x="8908292" y="1237558"/>
          <a:ext cx="2119867" cy="2688537"/>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uk-UA" sz="1100" kern="1200" dirty="0"/>
            <a:t>У разі відкриття провадження за таким позовом зазначена юридична особа набуває статусу позивача, але не вправі здійснювати свої процесуальні права та обов’язки без згоди власника (учасника, акціонера), який подав позов. Посадова особа, до якої пред’явлений позов, не вправі представляти юридичну особу та призначати іншу особу для представництва юридичної особи в даній справі.</a:t>
          </a:r>
          <a:endParaRPr lang="en-US" sz="1100" kern="1200" dirty="0"/>
        </a:p>
      </dsp:txBody>
      <dsp:txXfrm>
        <a:off x="8970381" y="1299647"/>
        <a:ext cx="1995689" cy="2564359"/>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2A5C4C-8F39-4535-B11A-F6F11FD07CC7}">
      <dsp:nvSpPr>
        <dsp:cNvPr id="0" name=""/>
        <dsp:cNvSpPr/>
      </dsp:nvSpPr>
      <dsp:spPr>
        <a:xfrm>
          <a:off x="0" y="39687"/>
          <a:ext cx="3286125" cy="1971675"/>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uk-UA" sz="1600" i="1" kern="1200"/>
            <a:t>У статтях 56–61 ГПК визначені загальні правила представництва (самопредставництво) у господарському судочинстві</a:t>
          </a:r>
          <a:r>
            <a:rPr lang="uk-UA" sz="1600" kern="1200"/>
            <a:t>. </a:t>
          </a:r>
          <a:endParaRPr lang="en-US" sz="1600" kern="1200"/>
        </a:p>
      </dsp:txBody>
      <dsp:txXfrm>
        <a:off x="0" y="39687"/>
        <a:ext cx="3286125" cy="1971675"/>
      </dsp:txXfrm>
    </dsp:sp>
    <dsp:sp modelId="{F4E6B155-2BC7-4FAE-9AAB-A9D57186A2A3}">
      <dsp:nvSpPr>
        <dsp:cNvPr id="0" name=""/>
        <dsp:cNvSpPr/>
      </dsp:nvSpPr>
      <dsp:spPr>
        <a:xfrm>
          <a:off x="3614737" y="39687"/>
          <a:ext cx="3286125" cy="1971675"/>
        </a:xfrm>
        <a:prstGeom prst="rect">
          <a:avLst/>
        </a:prstGeom>
        <a:gradFill rotWithShape="0">
          <a:gsLst>
            <a:gs pos="0">
              <a:schemeClr val="accent2">
                <a:hueOff val="1610903"/>
                <a:satOff val="-4623"/>
                <a:lumOff val="-7402"/>
                <a:alphaOff val="0"/>
                <a:satMod val="103000"/>
                <a:lumMod val="102000"/>
                <a:tint val="94000"/>
              </a:schemeClr>
            </a:gs>
            <a:gs pos="50000">
              <a:schemeClr val="accent2">
                <a:hueOff val="1610903"/>
                <a:satOff val="-4623"/>
                <a:lumOff val="-7402"/>
                <a:alphaOff val="0"/>
                <a:satMod val="110000"/>
                <a:lumMod val="100000"/>
                <a:shade val="100000"/>
              </a:schemeClr>
            </a:gs>
            <a:gs pos="100000">
              <a:schemeClr val="accent2">
                <a:hueOff val="1610903"/>
                <a:satOff val="-4623"/>
                <a:lumOff val="-740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uk-UA" sz="1600" kern="1200"/>
            <a:t>Частина перша статті 237 Цивільного кодексу України визначає </a:t>
          </a:r>
          <a:r>
            <a:rPr lang="uk-UA" sz="1600" b="1" kern="1200"/>
            <a:t>представництво </a:t>
          </a:r>
          <a:r>
            <a:rPr lang="uk-UA" sz="1600" kern="1200"/>
            <a:t>як правовідношення, в якому одна сторона (представник) зобов’язана або має право вчинити правочин від імені другої сторони, яку вона представляє.</a:t>
          </a:r>
          <a:endParaRPr lang="en-US" sz="1600" kern="1200"/>
        </a:p>
      </dsp:txBody>
      <dsp:txXfrm>
        <a:off x="3614737" y="39687"/>
        <a:ext cx="3286125" cy="1971675"/>
      </dsp:txXfrm>
    </dsp:sp>
    <dsp:sp modelId="{C6663D3C-CF8A-467B-A42E-1B145D5C5645}">
      <dsp:nvSpPr>
        <dsp:cNvPr id="0" name=""/>
        <dsp:cNvSpPr/>
      </dsp:nvSpPr>
      <dsp:spPr>
        <a:xfrm>
          <a:off x="7229475" y="39687"/>
          <a:ext cx="3286125" cy="1971675"/>
        </a:xfrm>
        <a:prstGeom prst="rect">
          <a:avLst/>
        </a:prstGeom>
        <a:gradFill rotWithShape="0">
          <a:gsLst>
            <a:gs pos="0">
              <a:schemeClr val="accent2">
                <a:hueOff val="3221807"/>
                <a:satOff val="-9246"/>
                <a:lumOff val="-14805"/>
                <a:alphaOff val="0"/>
                <a:satMod val="103000"/>
                <a:lumMod val="102000"/>
                <a:tint val="94000"/>
              </a:schemeClr>
            </a:gs>
            <a:gs pos="50000">
              <a:schemeClr val="accent2">
                <a:hueOff val="3221807"/>
                <a:satOff val="-9246"/>
                <a:lumOff val="-14805"/>
                <a:alphaOff val="0"/>
                <a:satMod val="110000"/>
                <a:lumMod val="100000"/>
                <a:shade val="100000"/>
              </a:schemeClr>
            </a:gs>
            <a:gs pos="100000">
              <a:schemeClr val="accent2">
                <a:hueOff val="3221807"/>
                <a:satOff val="-9246"/>
                <a:lumOff val="-1480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uk-UA" sz="1600" kern="1200" dirty="0"/>
            <a:t>Під</a:t>
          </a:r>
          <a:r>
            <a:rPr lang="uk-UA" sz="1600" b="1" kern="1200" dirty="0"/>
            <a:t> процесуальним представництвом у судовому процесі </a:t>
          </a:r>
          <a:r>
            <a:rPr lang="uk-UA" sz="1600" kern="1200" dirty="0"/>
            <a:t>слід розуміти визначене процесуальним законом виконання процесуальних дій особисто, або представництво, яке здійснюється в інтересах іншої особи. </a:t>
          </a:r>
          <a:endParaRPr lang="en-US" sz="1600" kern="1200" dirty="0"/>
        </a:p>
      </dsp:txBody>
      <dsp:txXfrm>
        <a:off x="7229475" y="39687"/>
        <a:ext cx="3286125" cy="1971675"/>
      </dsp:txXfrm>
    </dsp:sp>
    <dsp:sp modelId="{CA5C77E0-BA80-45FF-BA9F-20B88FFC3391}">
      <dsp:nvSpPr>
        <dsp:cNvPr id="0" name=""/>
        <dsp:cNvSpPr/>
      </dsp:nvSpPr>
      <dsp:spPr>
        <a:xfrm>
          <a:off x="1807368" y="2339975"/>
          <a:ext cx="3286125" cy="1971675"/>
        </a:xfrm>
        <a:prstGeom prst="rect">
          <a:avLst/>
        </a:prstGeom>
        <a:gradFill rotWithShape="0">
          <a:gsLst>
            <a:gs pos="0">
              <a:schemeClr val="accent2">
                <a:hueOff val="4832710"/>
                <a:satOff val="-13870"/>
                <a:lumOff val="-22207"/>
                <a:alphaOff val="0"/>
                <a:satMod val="103000"/>
                <a:lumMod val="102000"/>
                <a:tint val="94000"/>
              </a:schemeClr>
            </a:gs>
            <a:gs pos="50000">
              <a:schemeClr val="accent2">
                <a:hueOff val="4832710"/>
                <a:satOff val="-13870"/>
                <a:lumOff val="-22207"/>
                <a:alphaOff val="0"/>
                <a:satMod val="110000"/>
                <a:lumMod val="100000"/>
                <a:shade val="100000"/>
              </a:schemeClr>
            </a:gs>
            <a:gs pos="100000">
              <a:schemeClr val="accent2">
                <a:hueOff val="4832710"/>
                <a:satOff val="-13870"/>
                <a:lumOff val="-2220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uk-UA" sz="1600" b="1" kern="1200"/>
            <a:t>Згідно частини першої статті 56 ГПК </a:t>
          </a:r>
          <a:r>
            <a:rPr lang="uk-UA" sz="1600" kern="1200"/>
            <a:t>сторона, третя особа, а також особа, якій законом надано право звертатися до суду в інтересах іншої особи, може брати участь в судовому процесі особисто (самопредставництво) та (або) через представника</a:t>
          </a:r>
          <a:r>
            <a:rPr lang="uk-UA" sz="1600" b="1" kern="1200"/>
            <a:t>. </a:t>
          </a:r>
          <a:endParaRPr lang="en-US" sz="1600" kern="1200"/>
        </a:p>
      </dsp:txBody>
      <dsp:txXfrm>
        <a:off x="1807368" y="2339975"/>
        <a:ext cx="3286125" cy="1971675"/>
      </dsp:txXfrm>
    </dsp:sp>
    <dsp:sp modelId="{4AE80E0D-FB0B-471E-AFC6-610756B135B7}">
      <dsp:nvSpPr>
        <dsp:cNvPr id="0" name=""/>
        <dsp:cNvSpPr/>
      </dsp:nvSpPr>
      <dsp:spPr>
        <a:xfrm>
          <a:off x="5422106" y="2339975"/>
          <a:ext cx="3286125" cy="1971675"/>
        </a:xfrm>
        <a:prstGeom prst="rect">
          <a:avLst/>
        </a:prstGeom>
        <a:gradFill rotWithShape="0">
          <a:gsLst>
            <a:gs pos="0">
              <a:schemeClr val="accent2">
                <a:hueOff val="6443614"/>
                <a:satOff val="-18493"/>
                <a:lumOff val="-29609"/>
                <a:alphaOff val="0"/>
                <a:satMod val="103000"/>
                <a:lumMod val="102000"/>
                <a:tint val="94000"/>
              </a:schemeClr>
            </a:gs>
            <a:gs pos="50000">
              <a:schemeClr val="accent2">
                <a:hueOff val="6443614"/>
                <a:satOff val="-18493"/>
                <a:lumOff val="-29609"/>
                <a:alphaOff val="0"/>
                <a:satMod val="110000"/>
                <a:lumMod val="100000"/>
                <a:shade val="100000"/>
              </a:schemeClr>
            </a:gs>
            <a:gs pos="100000">
              <a:schemeClr val="accent2">
                <a:hueOff val="6443614"/>
                <a:satOff val="-18493"/>
                <a:lumOff val="-2960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uk-UA" sz="1600" u="sng" kern="1200"/>
            <a:t>Особиста участь у справі особи не позбавляє її права мати в цій справі представника. </a:t>
          </a:r>
          <a:endParaRPr lang="en-US" sz="1600" kern="1200"/>
        </a:p>
      </dsp:txBody>
      <dsp:txXfrm>
        <a:off x="5422106" y="2339975"/>
        <a:ext cx="3286125" cy="197167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F9F186-E1DE-499E-8D9C-4FC81002458E}">
      <dsp:nvSpPr>
        <dsp:cNvPr id="0" name=""/>
        <dsp:cNvSpPr/>
      </dsp:nvSpPr>
      <dsp:spPr>
        <a:xfrm>
          <a:off x="0" y="0"/>
          <a:ext cx="8656320" cy="821435"/>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ru-RU" sz="1500" kern="1200"/>
            <a:t>Згідно частини першої статті 12 ГПК господарське судочинство здійснюється за правилами, передбаченими ГПК, у порядку: </a:t>
          </a:r>
          <a:endParaRPr lang="en-US" sz="1500" kern="1200"/>
        </a:p>
      </dsp:txBody>
      <dsp:txXfrm>
        <a:off x="24059" y="24059"/>
        <a:ext cx="7700515" cy="773317"/>
      </dsp:txXfrm>
    </dsp:sp>
    <dsp:sp modelId="{94BF0888-F1FC-4AE5-8B3E-405A530AF0C3}">
      <dsp:nvSpPr>
        <dsp:cNvPr id="0" name=""/>
        <dsp:cNvSpPr/>
      </dsp:nvSpPr>
      <dsp:spPr>
        <a:xfrm>
          <a:off x="724966" y="970787"/>
          <a:ext cx="8656320" cy="821435"/>
        </a:xfrm>
        <a:prstGeom prst="roundRect">
          <a:avLst>
            <a:gd name="adj" fmla="val 10000"/>
          </a:avLst>
        </a:prstGeom>
        <a:solidFill>
          <a:schemeClr val="accent2">
            <a:hueOff val="2147871"/>
            <a:satOff val="-6164"/>
            <a:lumOff val="-987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ru-RU" sz="1500" kern="1200"/>
            <a:t>1) наказного провадження, яке призначене для розгляду справ за заявами про стягнення грошових сум незначного розміру, щодо яких відсутній спір або про його наявність заявнику невідомо; </a:t>
          </a:r>
          <a:endParaRPr lang="en-US" sz="1500" kern="1200"/>
        </a:p>
      </dsp:txBody>
      <dsp:txXfrm>
        <a:off x="749025" y="994846"/>
        <a:ext cx="7349301" cy="773317"/>
      </dsp:txXfrm>
    </dsp:sp>
    <dsp:sp modelId="{1A43C595-105F-41B8-81A5-C470CE9A268F}">
      <dsp:nvSpPr>
        <dsp:cNvPr id="0" name=""/>
        <dsp:cNvSpPr/>
      </dsp:nvSpPr>
      <dsp:spPr>
        <a:xfrm>
          <a:off x="1439113" y="1941575"/>
          <a:ext cx="8656320" cy="821435"/>
        </a:xfrm>
        <a:prstGeom prst="roundRect">
          <a:avLst>
            <a:gd name="adj" fmla="val 10000"/>
          </a:avLst>
        </a:prstGeom>
        <a:solidFill>
          <a:schemeClr val="accent2">
            <a:hueOff val="4295743"/>
            <a:satOff val="-12329"/>
            <a:lumOff val="-1973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ru-RU" sz="1500" kern="1200"/>
            <a:t>2) позовного провадження, яке поділяється на загальне або спрощене позовне провадження. </a:t>
          </a:r>
          <a:endParaRPr lang="en-US" sz="1500" kern="1200"/>
        </a:p>
      </dsp:txBody>
      <dsp:txXfrm>
        <a:off x="1463172" y="1965634"/>
        <a:ext cx="7360122" cy="773317"/>
      </dsp:txXfrm>
    </dsp:sp>
    <dsp:sp modelId="{2E08672A-6879-49A6-B9A1-42C3AC9A8588}">
      <dsp:nvSpPr>
        <dsp:cNvPr id="0" name=""/>
        <dsp:cNvSpPr/>
      </dsp:nvSpPr>
      <dsp:spPr>
        <a:xfrm>
          <a:off x="2164079" y="2912363"/>
          <a:ext cx="8656320" cy="821435"/>
        </a:xfrm>
        <a:prstGeom prst="roundRect">
          <a:avLst>
            <a:gd name="adj" fmla="val 10000"/>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ru-RU" sz="1500" kern="1200"/>
            <a:t>Умови, за яких суд має право розглядати вимоги про стягнення грошових сум у наказному провадженні, а справи – у загальному або спрощеному позовному провадженні, визначаються ГПК. </a:t>
          </a:r>
          <a:endParaRPr lang="en-US" sz="1500" kern="1200"/>
        </a:p>
      </dsp:txBody>
      <dsp:txXfrm>
        <a:off x="2188138" y="2936422"/>
        <a:ext cx="7349301" cy="773317"/>
      </dsp:txXfrm>
    </dsp:sp>
    <dsp:sp modelId="{BE3F5CBA-85E1-4FBB-858F-0E1D83042DC7}">
      <dsp:nvSpPr>
        <dsp:cNvPr id="0" name=""/>
        <dsp:cNvSpPr/>
      </dsp:nvSpPr>
      <dsp:spPr>
        <a:xfrm>
          <a:off x="8122386" y="629145"/>
          <a:ext cx="533933" cy="533933"/>
        </a:xfrm>
        <a:prstGeom prst="downArrow">
          <a:avLst>
            <a:gd name="adj1" fmla="val 55000"/>
            <a:gd name="adj2" fmla="val 45000"/>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8242521" y="629145"/>
        <a:ext cx="293663" cy="401785"/>
      </dsp:txXfrm>
    </dsp:sp>
    <dsp:sp modelId="{65FBB576-81C1-4D79-962F-DEB9EC1624E1}">
      <dsp:nvSpPr>
        <dsp:cNvPr id="0" name=""/>
        <dsp:cNvSpPr/>
      </dsp:nvSpPr>
      <dsp:spPr>
        <a:xfrm>
          <a:off x="8847353" y="1599932"/>
          <a:ext cx="533933" cy="533933"/>
        </a:xfrm>
        <a:prstGeom prst="downArrow">
          <a:avLst>
            <a:gd name="adj1" fmla="val 55000"/>
            <a:gd name="adj2" fmla="val 45000"/>
          </a:avLst>
        </a:prstGeom>
        <a:solidFill>
          <a:schemeClr val="accent2">
            <a:tint val="40000"/>
            <a:alpha val="90000"/>
            <a:hueOff val="3367359"/>
            <a:satOff val="-31116"/>
            <a:lumOff val="-3508"/>
            <a:alphaOff val="0"/>
          </a:schemeClr>
        </a:solidFill>
        <a:ln w="19050" cap="flat" cmpd="sng" algn="ctr">
          <a:solidFill>
            <a:schemeClr val="accent2">
              <a:tint val="40000"/>
              <a:alpha val="90000"/>
              <a:hueOff val="3367359"/>
              <a:satOff val="-31116"/>
              <a:lumOff val="-350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8967488" y="1599932"/>
        <a:ext cx="293663" cy="401785"/>
      </dsp:txXfrm>
    </dsp:sp>
    <dsp:sp modelId="{C34D6DBD-EF50-4E42-A0D6-EDB7E23561A8}">
      <dsp:nvSpPr>
        <dsp:cNvPr id="0" name=""/>
        <dsp:cNvSpPr/>
      </dsp:nvSpPr>
      <dsp:spPr>
        <a:xfrm>
          <a:off x="9561499" y="2570720"/>
          <a:ext cx="533933" cy="533933"/>
        </a:xfrm>
        <a:prstGeom prst="downArrow">
          <a:avLst>
            <a:gd name="adj1" fmla="val 55000"/>
            <a:gd name="adj2" fmla="val 45000"/>
          </a:avLst>
        </a:prstGeom>
        <a:solidFill>
          <a:schemeClr val="accent2">
            <a:tint val="40000"/>
            <a:alpha val="90000"/>
            <a:hueOff val="6734718"/>
            <a:satOff val="-62232"/>
            <a:lumOff val="-7015"/>
            <a:alphaOff val="0"/>
          </a:schemeClr>
        </a:solidFill>
        <a:ln w="19050" cap="flat" cmpd="sng" algn="ctr">
          <a:solidFill>
            <a:schemeClr val="accent2">
              <a:tint val="40000"/>
              <a:alpha val="90000"/>
              <a:hueOff val="6734718"/>
              <a:satOff val="-62232"/>
              <a:lumOff val="-701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9681634" y="2570720"/>
        <a:ext cx="293663" cy="401785"/>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BDDAFD-EBF9-4763-AB1F-B4F8722AB10E}">
      <dsp:nvSpPr>
        <dsp:cNvPr id="0" name=""/>
        <dsp:cNvSpPr/>
      </dsp:nvSpPr>
      <dsp:spPr>
        <a:xfrm>
          <a:off x="317648" y="3191"/>
          <a:ext cx="5137036" cy="3082221"/>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uk-UA" sz="2000" kern="1200"/>
            <a:t>Юридична особа бере участь у справі через свого керівника або члена виконавчого органу, уповноваженого діяти від її імені відповідно до закону, статуту, положення (самопредставництво юридичної особи), або через представника. </a:t>
          </a:r>
          <a:endParaRPr lang="en-US" sz="2000" kern="1200"/>
        </a:p>
      </dsp:txBody>
      <dsp:txXfrm>
        <a:off x="317648" y="3191"/>
        <a:ext cx="5137036" cy="3082221"/>
      </dsp:txXfrm>
    </dsp:sp>
    <dsp:sp modelId="{E3D3871F-0526-4EFF-8A98-E73A5C56C4BA}">
      <dsp:nvSpPr>
        <dsp:cNvPr id="0" name=""/>
        <dsp:cNvSpPr/>
      </dsp:nvSpPr>
      <dsp:spPr>
        <a:xfrm>
          <a:off x="5968388" y="3191"/>
          <a:ext cx="5137036" cy="3082221"/>
        </a:xfrm>
        <a:prstGeom prst="rect">
          <a:avLst/>
        </a:prstGeom>
        <a:gradFill rotWithShape="0">
          <a:gsLst>
            <a:gs pos="0">
              <a:schemeClr val="accent3">
                <a:hueOff val="1372388"/>
                <a:satOff val="8237"/>
                <a:lumOff val="6275"/>
                <a:alphaOff val="0"/>
                <a:lumMod val="110000"/>
                <a:satMod val="105000"/>
                <a:tint val="67000"/>
              </a:schemeClr>
            </a:gs>
            <a:gs pos="50000">
              <a:schemeClr val="accent3">
                <a:hueOff val="1372388"/>
                <a:satOff val="8237"/>
                <a:lumOff val="6275"/>
                <a:alphaOff val="0"/>
                <a:lumMod val="105000"/>
                <a:satMod val="103000"/>
                <a:tint val="73000"/>
              </a:schemeClr>
            </a:gs>
            <a:gs pos="100000">
              <a:schemeClr val="accent3">
                <a:hueOff val="1372388"/>
                <a:satOff val="8237"/>
                <a:lumOff val="627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uk-UA" sz="2000" kern="1200" dirty="0"/>
            <a:t>Держава, територіальна громада бере участь у справі через відповідний орган державної влади, орган місцевого самоврядування відповідно до його компетенції, від імені якого діє його керівник або представник.</a:t>
          </a:r>
          <a:endParaRPr lang="en-US" sz="2000" kern="1200" dirty="0"/>
        </a:p>
      </dsp:txBody>
      <dsp:txXfrm>
        <a:off x="5968388" y="3191"/>
        <a:ext cx="5137036" cy="3082221"/>
      </dsp:txXfrm>
    </dsp:sp>
    <dsp:sp modelId="{F9968DF3-D1D3-4E31-AF01-FF094E4C50F1}">
      <dsp:nvSpPr>
        <dsp:cNvPr id="0" name=""/>
        <dsp:cNvSpPr/>
      </dsp:nvSpPr>
      <dsp:spPr>
        <a:xfrm>
          <a:off x="317648" y="3599116"/>
          <a:ext cx="5137036" cy="3082221"/>
        </a:xfrm>
        <a:prstGeom prst="rect">
          <a:avLst/>
        </a:prstGeom>
        <a:gradFill rotWithShape="0">
          <a:gsLst>
            <a:gs pos="0">
              <a:schemeClr val="accent3">
                <a:hueOff val="2744775"/>
                <a:satOff val="16475"/>
                <a:lumOff val="12550"/>
                <a:alphaOff val="0"/>
                <a:lumMod val="110000"/>
                <a:satMod val="105000"/>
                <a:tint val="67000"/>
              </a:schemeClr>
            </a:gs>
            <a:gs pos="50000">
              <a:schemeClr val="accent3">
                <a:hueOff val="2744775"/>
                <a:satOff val="16475"/>
                <a:lumOff val="12550"/>
                <a:alphaOff val="0"/>
                <a:lumMod val="105000"/>
                <a:satMod val="103000"/>
                <a:tint val="73000"/>
              </a:schemeClr>
            </a:gs>
            <a:gs pos="100000">
              <a:schemeClr val="accent3">
                <a:hueOff val="2744775"/>
                <a:satOff val="16475"/>
                <a:lumOff val="1255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uk-UA" sz="2000" kern="1200"/>
            <a:t>Представництво за законом визначено статтею 242 ЦК, відповідно до якого батьки (усиновлювачі) є законними представниками своїх малолітніх та неповнолітніх дітей. </a:t>
          </a:r>
          <a:endParaRPr lang="en-US" sz="2000" kern="1200"/>
        </a:p>
      </dsp:txBody>
      <dsp:txXfrm>
        <a:off x="317648" y="3599116"/>
        <a:ext cx="5137036" cy="3082221"/>
      </dsp:txXfrm>
    </dsp:sp>
    <dsp:sp modelId="{683E1573-BEC2-47BC-B23A-3E3581914A87}">
      <dsp:nvSpPr>
        <dsp:cNvPr id="0" name=""/>
        <dsp:cNvSpPr/>
      </dsp:nvSpPr>
      <dsp:spPr>
        <a:xfrm>
          <a:off x="5968388" y="3599116"/>
          <a:ext cx="5137036" cy="3082221"/>
        </a:xfrm>
        <a:prstGeom prst="rect">
          <a:avLst/>
        </a:prstGeom>
        <a:gradFill rotWithShape="0">
          <a:gsLst>
            <a:gs pos="0">
              <a:schemeClr val="accent3">
                <a:hueOff val="4117163"/>
                <a:satOff val="24712"/>
                <a:lumOff val="18825"/>
                <a:alphaOff val="0"/>
                <a:lumMod val="110000"/>
                <a:satMod val="105000"/>
                <a:tint val="67000"/>
              </a:schemeClr>
            </a:gs>
            <a:gs pos="50000">
              <a:schemeClr val="accent3">
                <a:hueOff val="4117163"/>
                <a:satOff val="24712"/>
                <a:lumOff val="18825"/>
                <a:alphaOff val="0"/>
                <a:lumMod val="105000"/>
                <a:satMod val="103000"/>
                <a:tint val="73000"/>
              </a:schemeClr>
            </a:gs>
            <a:gs pos="100000">
              <a:schemeClr val="accent3">
                <a:hueOff val="4117163"/>
                <a:satOff val="24712"/>
                <a:lumOff val="1882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uk-UA" sz="2000" kern="1200"/>
            <a:t>Опікун є законним представником  малолітньої особи та фізичної особи, визнаної недієздатною. Законним представником у випадках, встановлених законом, може бути інша особа. </a:t>
          </a:r>
          <a:endParaRPr lang="en-US" sz="2000" kern="1200"/>
        </a:p>
      </dsp:txBody>
      <dsp:txXfrm>
        <a:off x="5968388" y="3599116"/>
        <a:ext cx="5137036" cy="3082221"/>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D935AC-12B7-46D6-8606-F87B097B5A3F}">
      <dsp:nvSpPr>
        <dsp:cNvPr id="0" name=""/>
        <dsp:cNvSpPr/>
      </dsp:nvSpPr>
      <dsp:spPr>
        <a:xfrm>
          <a:off x="0" y="0"/>
          <a:ext cx="6310365" cy="6310365"/>
        </a:xfrm>
        <a:prstGeom prst="pie">
          <a:avLst>
            <a:gd name="adj1" fmla="val 5400000"/>
            <a:gd name="adj2" fmla="val 1620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BA0D2D3-E893-4CC9-9207-28113BEC70A1}">
      <dsp:nvSpPr>
        <dsp:cNvPr id="0" name=""/>
        <dsp:cNvSpPr/>
      </dsp:nvSpPr>
      <dsp:spPr>
        <a:xfrm>
          <a:off x="3155182" y="0"/>
          <a:ext cx="7612463" cy="6310365"/>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uk-UA" sz="1200" b="1" i="1" kern="1200"/>
            <a:t>Статті 57 ГПК визначає законних представників</a:t>
          </a:r>
          <a:r>
            <a:rPr lang="uk-UA" sz="1200" kern="1200"/>
            <a:t>. Інтереси малолітніх осіб віком до чотирнадцяти років, а також недієздатних фізичних осіб представляють у суді відповідно їхні батьки, усиновлювачі, опікуни чи інші особи, інтереси неповнолітніх осіб віком від чотирнадцяти до вісімнадцяти років, а також осіб, цивільна дієздатність яких обмежена, можуть представляти у суді відповідно їхні батьки, усиновлювачі, піклувальники чи інші особи, визначені законом, як законні представники.</a:t>
          </a:r>
          <a:endParaRPr lang="en-US" sz="1200" kern="1200"/>
        </a:p>
      </dsp:txBody>
      <dsp:txXfrm>
        <a:off x="3155182" y="0"/>
        <a:ext cx="7612463" cy="1009658"/>
      </dsp:txXfrm>
    </dsp:sp>
    <dsp:sp modelId="{2E188BA2-3269-4A8F-A40D-12244C8E9864}">
      <dsp:nvSpPr>
        <dsp:cNvPr id="0" name=""/>
        <dsp:cNvSpPr/>
      </dsp:nvSpPr>
      <dsp:spPr>
        <a:xfrm>
          <a:off x="662588" y="1009658"/>
          <a:ext cx="4985188" cy="4985188"/>
        </a:xfrm>
        <a:prstGeom prst="pie">
          <a:avLst>
            <a:gd name="adj1" fmla="val 5400000"/>
            <a:gd name="adj2" fmla="val 1620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BD1F822F-B265-482C-953A-008397B00DB5}">
      <dsp:nvSpPr>
        <dsp:cNvPr id="0" name=""/>
        <dsp:cNvSpPr/>
      </dsp:nvSpPr>
      <dsp:spPr>
        <a:xfrm>
          <a:off x="3155182" y="1009658"/>
          <a:ext cx="7612463" cy="4985188"/>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uk-UA" sz="1400" kern="1200" dirty="0"/>
            <a:t>Суд може залучити до участі в таких справах неповнолітню особу чи особу, цивільна дієздатність якої обмежена. </a:t>
          </a:r>
          <a:endParaRPr lang="en-US" sz="1400" kern="1200" dirty="0"/>
        </a:p>
      </dsp:txBody>
      <dsp:txXfrm>
        <a:off x="3155182" y="1009658"/>
        <a:ext cx="7612463" cy="1009658"/>
      </dsp:txXfrm>
    </dsp:sp>
    <dsp:sp modelId="{CE1A1192-725A-48A9-B3E9-A9C981511596}">
      <dsp:nvSpPr>
        <dsp:cNvPr id="0" name=""/>
        <dsp:cNvSpPr/>
      </dsp:nvSpPr>
      <dsp:spPr>
        <a:xfrm>
          <a:off x="1325176" y="2019316"/>
          <a:ext cx="3660011" cy="3660011"/>
        </a:xfrm>
        <a:prstGeom prst="pie">
          <a:avLst>
            <a:gd name="adj1" fmla="val 5400000"/>
            <a:gd name="adj2" fmla="val 1620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BAF0413C-3C57-4BE1-AF3C-242CA1A06A64}">
      <dsp:nvSpPr>
        <dsp:cNvPr id="0" name=""/>
        <dsp:cNvSpPr/>
      </dsp:nvSpPr>
      <dsp:spPr>
        <a:xfrm>
          <a:off x="3155182" y="2019316"/>
          <a:ext cx="7612463" cy="3660011"/>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uk-UA" sz="1400" kern="1200"/>
            <a:t>Законні представники можуть доручати ведення справи в суді іншим особам, які відповідно до закону мають право здійснювати представництво в суді.</a:t>
          </a:r>
          <a:endParaRPr lang="en-US" sz="1400" kern="1200"/>
        </a:p>
      </dsp:txBody>
      <dsp:txXfrm>
        <a:off x="3155182" y="2019316"/>
        <a:ext cx="7612463" cy="1009658"/>
      </dsp:txXfrm>
    </dsp:sp>
    <dsp:sp modelId="{003B356F-64BB-43A1-8B02-DA775A1BEEF3}">
      <dsp:nvSpPr>
        <dsp:cNvPr id="0" name=""/>
        <dsp:cNvSpPr/>
      </dsp:nvSpPr>
      <dsp:spPr>
        <a:xfrm>
          <a:off x="1987764" y="3028975"/>
          <a:ext cx="2334835" cy="2334835"/>
        </a:xfrm>
        <a:prstGeom prst="pie">
          <a:avLst>
            <a:gd name="adj1" fmla="val 5400000"/>
            <a:gd name="adj2" fmla="val 1620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ACEF5E6-B3C7-4F7F-8325-1AF3B7D8A6A7}">
      <dsp:nvSpPr>
        <dsp:cNvPr id="0" name=""/>
        <dsp:cNvSpPr/>
      </dsp:nvSpPr>
      <dsp:spPr>
        <a:xfrm>
          <a:off x="3155182" y="3028975"/>
          <a:ext cx="7612463" cy="2334835"/>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uk-UA" sz="1400" kern="1200" dirty="0"/>
            <a:t>Суд має право залучити відповідний орган чи особу, якій законом надано право захищати права та інтереси інших осіб, якщо дії законного представника суперечать інтересам особи, яку він представляє</a:t>
          </a:r>
          <a:endParaRPr lang="en-US" sz="1400" kern="1200" dirty="0"/>
        </a:p>
      </dsp:txBody>
      <dsp:txXfrm>
        <a:off x="3155182" y="3028975"/>
        <a:ext cx="7612463" cy="1009658"/>
      </dsp:txXfrm>
    </dsp:sp>
    <dsp:sp modelId="{55963CCB-AFBA-4850-89E9-17BDB102EB32}">
      <dsp:nvSpPr>
        <dsp:cNvPr id="0" name=""/>
        <dsp:cNvSpPr/>
      </dsp:nvSpPr>
      <dsp:spPr>
        <a:xfrm>
          <a:off x="2650353" y="4038633"/>
          <a:ext cx="1009658" cy="1009658"/>
        </a:xfrm>
        <a:prstGeom prst="pie">
          <a:avLst>
            <a:gd name="adj1" fmla="val 5400000"/>
            <a:gd name="adj2" fmla="val 1620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ED46186E-0162-4EB0-ABA9-CDCA5596FB18}">
      <dsp:nvSpPr>
        <dsp:cNvPr id="0" name=""/>
        <dsp:cNvSpPr/>
      </dsp:nvSpPr>
      <dsp:spPr>
        <a:xfrm>
          <a:off x="3155182" y="4038633"/>
          <a:ext cx="7612463" cy="1009658"/>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ru-RU" sz="1400" kern="1200" dirty="0" err="1"/>
            <a:t>Окрім</a:t>
          </a:r>
          <a:r>
            <a:rPr lang="ru-RU" sz="1400" kern="1200" dirty="0"/>
            <a:t> </a:t>
          </a:r>
          <a:r>
            <a:rPr lang="ru-RU" sz="1400" kern="1200" dirty="0" err="1"/>
            <a:t>законних</a:t>
          </a:r>
          <a:r>
            <a:rPr lang="ru-RU" sz="1400" kern="1200" dirty="0"/>
            <a:t> </a:t>
          </a:r>
          <a:r>
            <a:rPr lang="ru-RU" sz="1400" kern="1200" dirty="0" err="1"/>
            <a:t>представників</a:t>
          </a:r>
          <a:r>
            <a:rPr lang="ru-RU" sz="1400" kern="1200" dirty="0"/>
            <a:t>, особи, </a:t>
          </a:r>
          <a:r>
            <a:rPr lang="ru-RU" sz="1400" kern="1200" dirty="0" err="1"/>
            <a:t>які</a:t>
          </a:r>
          <a:r>
            <a:rPr lang="ru-RU" sz="1400" kern="1200" dirty="0"/>
            <a:t> </a:t>
          </a:r>
          <a:r>
            <a:rPr lang="ru-RU" sz="1400" kern="1200" dirty="0" err="1"/>
            <a:t>можуть</a:t>
          </a:r>
          <a:r>
            <a:rPr lang="ru-RU" sz="1400" kern="1200" dirty="0"/>
            <a:t> бути </a:t>
          </a:r>
          <a:r>
            <a:rPr lang="ru-RU" sz="1400" kern="1200" dirty="0" err="1"/>
            <a:t>представниками</a:t>
          </a:r>
          <a:r>
            <a:rPr lang="ru-RU" sz="1400" kern="1200" dirty="0"/>
            <a:t>, </a:t>
          </a:r>
          <a:r>
            <a:rPr lang="ru-RU" sz="1400" kern="1200" dirty="0" err="1"/>
            <a:t>визначені</a:t>
          </a:r>
          <a:r>
            <a:rPr lang="ru-RU" sz="1400" kern="1200" dirty="0"/>
            <a:t> </a:t>
          </a:r>
          <a:r>
            <a:rPr lang="ru-RU" sz="1400" kern="1200" dirty="0" err="1"/>
            <a:t>статтею</a:t>
          </a:r>
          <a:r>
            <a:rPr lang="ru-RU" sz="1400" kern="1200" dirty="0"/>
            <a:t> 58 ГПК.</a:t>
          </a:r>
          <a:endParaRPr lang="en-US" sz="1400" kern="1200" dirty="0"/>
        </a:p>
      </dsp:txBody>
      <dsp:txXfrm>
        <a:off x="3155182" y="4038633"/>
        <a:ext cx="7612463" cy="1009658"/>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73F6DF-3252-4069-9071-5F47B4BBF161}">
      <dsp:nvSpPr>
        <dsp:cNvPr id="0" name=""/>
        <dsp:cNvSpPr/>
      </dsp:nvSpPr>
      <dsp:spPr>
        <a:xfrm>
          <a:off x="0" y="675"/>
          <a:ext cx="6900512" cy="0"/>
        </a:xfrm>
        <a:prstGeom prst="lin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12700" cap="flat" cmpd="sng" algn="ctr">
          <a:solidFill>
            <a:schemeClr val="accent5">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87F532F6-2C3A-4F0A-AD44-16B32F2A92C8}">
      <dsp:nvSpPr>
        <dsp:cNvPr id="0" name=""/>
        <dsp:cNvSpPr/>
      </dsp:nvSpPr>
      <dsp:spPr>
        <a:xfrm>
          <a:off x="0" y="675"/>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uk-UA" sz="2300" kern="1200" dirty="0"/>
            <a:t>♦  довіреністю фізичної особи; </a:t>
          </a:r>
          <a:endParaRPr lang="en-US" sz="2300" kern="1200" dirty="0"/>
        </a:p>
      </dsp:txBody>
      <dsp:txXfrm>
        <a:off x="0" y="675"/>
        <a:ext cx="6900512" cy="1106957"/>
      </dsp:txXfrm>
    </dsp:sp>
    <dsp:sp modelId="{C0A372D4-1411-4FF7-B33A-B028EDD1AE2D}">
      <dsp:nvSpPr>
        <dsp:cNvPr id="0" name=""/>
        <dsp:cNvSpPr/>
      </dsp:nvSpPr>
      <dsp:spPr>
        <a:xfrm>
          <a:off x="0" y="1107633"/>
          <a:ext cx="6900512" cy="0"/>
        </a:xfrm>
        <a:prstGeom prst="line">
          <a:avLst/>
        </a:prstGeom>
        <a:gradFill rotWithShape="0">
          <a:gsLst>
            <a:gs pos="0">
              <a:schemeClr val="accent5">
                <a:hueOff val="-3038037"/>
                <a:satOff val="-207"/>
                <a:lumOff val="490"/>
                <a:alphaOff val="0"/>
                <a:satMod val="103000"/>
                <a:lumMod val="102000"/>
                <a:tint val="94000"/>
              </a:schemeClr>
            </a:gs>
            <a:gs pos="50000">
              <a:schemeClr val="accent5">
                <a:hueOff val="-3038037"/>
                <a:satOff val="-207"/>
                <a:lumOff val="490"/>
                <a:alphaOff val="0"/>
                <a:satMod val="110000"/>
                <a:lumMod val="100000"/>
                <a:shade val="100000"/>
              </a:schemeClr>
            </a:gs>
            <a:gs pos="100000">
              <a:schemeClr val="accent5">
                <a:hueOff val="-3038037"/>
                <a:satOff val="-207"/>
                <a:lumOff val="490"/>
                <a:alphaOff val="0"/>
                <a:lumMod val="99000"/>
                <a:satMod val="120000"/>
                <a:shade val="78000"/>
              </a:schemeClr>
            </a:gs>
          </a:gsLst>
          <a:lin ang="5400000" scaled="0"/>
        </a:gradFill>
        <a:ln w="12700" cap="flat" cmpd="sng" algn="ctr">
          <a:solidFill>
            <a:schemeClr val="accent5">
              <a:hueOff val="-3038037"/>
              <a:satOff val="-207"/>
              <a:lumOff val="49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54DC0923-F047-47A7-AD52-394CA6EB40A1}">
      <dsp:nvSpPr>
        <dsp:cNvPr id="0" name=""/>
        <dsp:cNvSpPr/>
      </dsp:nvSpPr>
      <dsp:spPr>
        <a:xfrm>
          <a:off x="0" y="1107633"/>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uk-UA" sz="2300" kern="1200"/>
            <a:t>♦  довіреністю юридичної особи; </a:t>
          </a:r>
          <a:endParaRPr lang="en-US" sz="2300" kern="1200"/>
        </a:p>
      </dsp:txBody>
      <dsp:txXfrm>
        <a:off x="0" y="1107633"/>
        <a:ext cx="6900512" cy="1106957"/>
      </dsp:txXfrm>
    </dsp:sp>
    <dsp:sp modelId="{784BAF47-E964-4228-8B25-6D726DB3B0B0}">
      <dsp:nvSpPr>
        <dsp:cNvPr id="0" name=""/>
        <dsp:cNvSpPr/>
      </dsp:nvSpPr>
      <dsp:spPr>
        <a:xfrm>
          <a:off x="0" y="2214591"/>
          <a:ext cx="6900512" cy="0"/>
        </a:xfrm>
        <a:prstGeom prst="line">
          <a:avLst/>
        </a:prstGeom>
        <a:gradFill rotWithShape="0">
          <a:gsLst>
            <a:gs pos="0">
              <a:schemeClr val="accent5">
                <a:hueOff val="-6076075"/>
                <a:satOff val="-413"/>
                <a:lumOff val="981"/>
                <a:alphaOff val="0"/>
                <a:satMod val="103000"/>
                <a:lumMod val="102000"/>
                <a:tint val="94000"/>
              </a:schemeClr>
            </a:gs>
            <a:gs pos="50000">
              <a:schemeClr val="accent5">
                <a:hueOff val="-6076075"/>
                <a:satOff val="-413"/>
                <a:lumOff val="981"/>
                <a:alphaOff val="0"/>
                <a:satMod val="110000"/>
                <a:lumMod val="100000"/>
                <a:shade val="100000"/>
              </a:schemeClr>
            </a:gs>
            <a:gs pos="100000">
              <a:schemeClr val="accent5">
                <a:hueOff val="-6076075"/>
                <a:satOff val="-413"/>
                <a:lumOff val="981"/>
                <a:alphaOff val="0"/>
                <a:lumMod val="99000"/>
                <a:satMod val="120000"/>
                <a:shade val="78000"/>
              </a:schemeClr>
            </a:gs>
          </a:gsLst>
          <a:lin ang="5400000" scaled="0"/>
        </a:gradFill>
        <a:ln w="12700" cap="flat" cmpd="sng" algn="ctr">
          <a:solidFill>
            <a:schemeClr val="accent5">
              <a:hueOff val="-6076075"/>
              <a:satOff val="-413"/>
              <a:lumOff val="981"/>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13E9A37C-5FB4-4640-BE89-526472C1AF00}">
      <dsp:nvSpPr>
        <dsp:cNvPr id="0" name=""/>
        <dsp:cNvSpPr/>
      </dsp:nvSpPr>
      <dsp:spPr>
        <a:xfrm>
          <a:off x="0" y="2214591"/>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uk-UA" sz="2300" kern="1200"/>
            <a:t>♦  свідоцтвом про народження дитини; </a:t>
          </a:r>
          <a:endParaRPr lang="en-US" sz="2300" kern="1200"/>
        </a:p>
      </dsp:txBody>
      <dsp:txXfrm>
        <a:off x="0" y="2214591"/>
        <a:ext cx="6900512" cy="1106957"/>
      </dsp:txXfrm>
    </dsp:sp>
    <dsp:sp modelId="{68601280-C6A7-43BB-B4AA-2C9FEC554D37}">
      <dsp:nvSpPr>
        <dsp:cNvPr id="0" name=""/>
        <dsp:cNvSpPr/>
      </dsp:nvSpPr>
      <dsp:spPr>
        <a:xfrm>
          <a:off x="0" y="3321549"/>
          <a:ext cx="6900512" cy="0"/>
        </a:xfrm>
        <a:prstGeom prst="line">
          <a:avLst/>
        </a:prstGeom>
        <a:gradFill rotWithShape="0">
          <a:gsLst>
            <a:gs pos="0">
              <a:schemeClr val="accent5">
                <a:hueOff val="-9114112"/>
                <a:satOff val="-620"/>
                <a:lumOff val="1471"/>
                <a:alphaOff val="0"/>
                <a:satMod val="103000"/>
                <a:lumMod val="102000"/>
                <a:tint val="94000"/>
              </a:schemeClr>
            </a:gs>
            <a:gs pos="50000">
              <a:schemeClr val="accent5">
                <a:hueOff val="-9114112"/>
                <a:satOff val="-620"/>
                <a:lumOff val="1471"/>
                <a:alphaOff val="0"/>
                <a:satMod val="110000"/>
                <a:lumMod val="100000"/>
                <a:shade val="100000"/>
              </a:schemeClr>
            </a:gs>
            <a:gs pos="100000">
              <a:schemeClr val="accent5">
                <a:hueOff val="-9114112"/>
                <a:satOff val="-620"/>
                <a:lumOff val="1471"/>
                <a:alphaOff val="0"/>
                <a:lumMod val="99000"/>
                <a:satMod val="120000"/>
                <a:shade val="78000"/>
              </a:schemeClr>
            </a:gs>
          </a:gsLst>
          <a:lin ang="5400000" scaled="0"/>
        </a:gradFill>
        <a:ln w="12700" cap="flat" cmpd="sng" algn="ctr">
          <a:solidFill>
            <a:schemeClr val="accent5">
              <a:hueOff val="-9114112"/>
              <a:satOff val="-620"/>
              <a:lumOff val="1471"/>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E4A8BE8D-2EE6-46EB-B50D-0970C6250FD2}">
      <dsp:nvSpPr>
        <dsp:cNvPr id="0" name=""/>
        <dsp:cNvSpPr/>
      </dsp:nvSpPr>
      <dsp:spPr>
        <a:xfrm>
          <a:off x="0" y="3321549"/>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uk-UA" sz="2300" kern="1200"/>
            <a:t>♦  рішенням про призначення опікуном, піклувальником чи охоронцем спадкового майна; </a:t>
          </a:r>
          <a:endParaRPr lang="en-US" sz="2300" kern="1200"/>
        </a:p>
      </dsp:txBody>
      <dsp:txXfrm>
        <a:off x="0" y="3321549"/>
        <a:ext cx="6900512" cy="1106957"/>
      </dsp:txXfrm>
    </dsp:sp>
    <dsp:sp modelId="{AA39949A-B1B6-4087-96AC-9E6CFBB9DD14}">
      <dsp:nvSpPr>
        <dsp:cNvPr id="0" name=""/>
        <dsp:cNvSpPr/>
      </dsp:nvSpPr>
      <dsp:spPr>
        <a:xfrm>
          <a:off x="0" y="4428507"/>
          <a:ext cx="6900512" cy="0"/>
        </a:xfrm>
        <a:prstGeom prst="line">
          <a:avLst/>
        </a:prstGeom>
        <a:gradFill rotWithShape="0">
          <a:gsLst>
            <a:gs pos="0">
              <a:schemeClr val="accent5">
                <a:hueOff val="-12152150"/>
                <a:satOff val="-826"/>
                <a:lumOff val="1961"/>
                <a:alphaOff val="0"/>
                <a:satMod val="103000"/>
                <a:lumMod val="102000"/>
                <a:tint val="94000"/>
              </a:schemeClr>
            </a:gs>
            <a:gs pos="50000">
              <a:schemeClr val="accent5">
                <a:hueOff val="-12152150"/>
                <a:satOff val="-826"/>
                <a:lumOff val="1961"/>
                <a:alphaOff val="0"/>
                <a:satMod val="110000"/>
                <a:lumMod val="100000"/>
                <a:shade val="100000"/>
              </a:schemeClr>
            </a:gs>
            <a:gs pos="100000">
              <a:schemeClr val="accent5">
                <a:hueOff val="-12152150"/>
                <a:satOff val="-826"/>
                <a:lumOff val="1961"/>
                <a:alphaOff val="0"/>
                <a:lumMod val="99000"/>
                <a:satMod val="120000"/>
                <a:shade val="78000"/>
              </a:schemeClr>
            </a:gs>
          </a:gsLst>
          <a:lin ang="5400000" scaled="0"/>
        </a:gradFill>
        <a:ln w="12700" cap="flat" cmpd="sng" algn="ctr">
          <a:solidFill>
            <a:schemeClr val="accent5">
              <a:hueOff val="-12152150"/>
              <a:satOff val="-826"/>
              <a:lumOff val="1961"/>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C04BFD7B-B8FE-4BD3-A41B-4BF534A94C67}">
      <dsp:nvSpPr>
        <dsp:cNvPr id="0" name=""/>
        <dsp:cNvSpPr/>
      </dsp:nvSpPr>
      <dsp:spPr>
        <a:xfrm>
          <a:off x="0" y="4428507"/>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uk-UA" sz="2300" kern="1200"/>
            <a:t>♦ ордером. </a:t>
          </a:r>
          <a:endParaRPr lang="en-US" sz="2300" kern="1200"/>
        </a:p>
      </dsp:txBody>
      <dsp:txXfrm>
        <a:off x="0" y="4428507"/>
        <a:ext cx="6900512" cy="1106957"/>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7C2CA3-E86B-4277-AD2D-19CA3CB967BB}">
      <dsp:nvSpPr>
        <dsp:cNvPr id="0" name=""/>
        <dsp:cNvSpPr/>
      </dsp:nvSpPr>
      <dsp:spPr>
        <a:xfrm>
          <a:off x="0" y="1694580"/>
          <a:ext cx="11158330" cy="2259440"/>
        </a:xfrm>
        <a:prstGeom prst="notched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8A47690A-949A-404E-B568-03660C523908}">
      <dsp:nvSpPr>
        <dsp:cNvPr id="0" name=""/>
        <dsp:cNvSpPr/>
      </dsp:nvSpPr>
      <dsp:spPr>
        <a:xfrm>
          <a:off x="122" y="0"/>
          <a:ext cx="4898659" cy="2259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r>
            <a:rPr lang="uk-UA" sz="1400" kern="1200">
              <a:effectLst>
                <a:outerShdw blurRad="38100" dist="38100" dir="2700000" algn="tl">
                  <a:srgbClr val="000000">
                    <a:alpha val="43137"/>
                  </a:srgbClr>
                </a:outerShdw>
              </a:effectLst>
              <a:latin typeface="Bookman Old Style" panose="02050604050505020204" pitchFamily="18" charset="0"/>
            </a:rPr>
            <a:t>Одним із активних учасників господарського процесу є </a:t>
          </a:r>
          <a:r>
            <a:rPr lang="uk-UA" sz="1400" b="1" kern="1200">
              <a:effectLst>
                <a:outerShdw blurRad="38100" dist="38100" dir="2700000" algn="tl">
                  <a:srgbClr val="000000">
                    <a:alpha val="43137"/>
                  </a:srgbClr>
                </a:outerShdw>
              </a:effectLst>
              <a:latin typeface="Bookman Old Style" panose="02050604050505020204" pitchFamily="18" charset="0"/>
            </a:rPr>
            <a:t>судовий розпорядник</a:t>
          </a:r>
          <a:r>
            <a:rPr lang="uk-UA" sz="1400" kern="1200">
              <a:effectLst>
                <a:outerShdw blurRad="38100" dist="38100" dir="2700000" algn="tl">
                  <a:srgbClr val="000000">
                    <a:alpha val="43137"/>
                  </a:srgbClr>
                </a:outerShdw>
              </a:effectLst>
              <a:latin typeface="Bookman Old Style" panose="02050604050505020204" pitchFamily="18" charset="0"/>
            </a:rPr>
            <a:t>. Повноваження служби судових розпорядників, крім статті 65 ГПК, визначає стаття 159 Закону України «Про судоустрій і статус суддів», відповідно до якого у кожному суді діє служба судових розпорядників. </a:t>
          </a:r>
          <a:endParaRPr lang="en-US" sz="1400" kern="1200">
            <a:effectLst>
              <a:outerShdw blurRad="38100" dist="38100" dir="2700000" algn="tl">
                <a:srgbClr val="000000">
                  <a:alpha val="43137"/>
                </a:srgbClr>
              </a:outerShdw>
            </a:effectLst>
            <a:latin typeface="Bookman Old Style" panose="02050604050505020204" pitchFamily="18" charset="0"/>
          </a:endParaRPr>
        </a:p>
      </dsp:txBody>
      <dsp:txXfrm>
        <a:off x="122" y="0"/>
        <a:ext cx="4898659" cy="2259440"/>
      </dsp:txXfrm>
    </dsp:sp>
    <dsp:sp modelId="{D513A670-101E-41E5-856C-16D545ECC80D}">
      <dsp:nvSpPr>
        <dsp:cNvPr id="0" name=""/>
        <dsp:cNvSpPr/>
      </dsp:nvSpPr>
      <dsp:spPr>
        <a:xfrm>
          <a:off x="2167022" y="2541870"/>
          <a:ext cx="564860" cy="564860"/>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44E204E2-E718-493F-9568-8D9DAB5BB8F4}">
      <dsp:nvSpPr>
        <dsp:cNvPr id="0" name=""/>
        <dsp:cNvSpPr/>
      </dsp:nvSpPr>
      <dsp:spPr>
        <a:xfrm>
          <a:off x="5143714" y="3389160"/>
          <a:ext cx="4898659" cy="2259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uk-UA" sz="1400" kern="1200">
              <a:effectLst>
                <a:outerShdw blurRad="38100" dist="38100" dir="2700000" algn="tl">
                  <a:srgbClr val="000000">
                    <a:alpha val="43137"/>
                  </a:srgbClr>
                </a:outerShdw>
              </a:effectLst>
              <a:latin typeface="Bookman Old Style" panose="02050604050505020204" pitchFamily="18" charset="0"/>
            </a:rPr>
            <a:t>Судові розпорядники забезпечують додержання особами, які перебувають у суді, встановлених правил, виконання ними розпоряджень головуючого в судовому засіданні. Судові розпорядники призначаються на посаду і звільняються з посади керівником апарату відповідного суду. Порядок створення та діяльності служби судових розпорядників визначається положенням, що затверджується Головою Державної судової адміністрації України за погодженням із Вищою радою правосуддя.</a:t>
          </a:r>
          <a:endParaRPr lang="en-US" sz="1400" kern="1200">
            <a:effectLst>
              <a:outerShdw blurRad="38100" dist="38100" dir="2700000" algn="tl">
                <a:srgbClr val="000000">
                  <a:alpha val="43137"/>
                </a:srgbClr>
              </a:outerShdw>
            </a:effectLst>
            <a:latin typeface="Bookman Old Style" panose="02050604050505020204" pitchFamily="18" charset="0"/>
          </a:endParaRPr>
        </a:p>
      </dsp:txBody>
      <dsp:txXfrm>
        <a:off x="5143714" y="3389160"/>
        <a:ext cx="4898659" cy="2259440"/>
      </dsp:txXfrm>
    </dsp:sp>
    <dsp:sp modelId="{9A9E0732-40AF-4FC2-B324-61090B8F1323}">
      <dsp:nvSpPr>
        <dsp:cNvPr id="0" name=""/>
        <dsp:cNvSpPr/>
      </dsp:nvSpPr>
      <dsp:spPr>
        <a:xfrm>
          <a:off x="7310614" y="2541870"/>
          <a:ext cx="564860" cy="564860"/>
        </a:xfrm>
        <a:prstGeom prst="ellipse">
          <a:avLst/>
        </a:prstGeom>
        <a:gradFill rotWithShape="0">
          <a:gsLst>
            <a:gs pos="0">
              <a:schemeClr val="accent5">
                <a:hueOff val="-12152150"/>
                <a:satOff val="-826"/>
                <a:lumOff val="1961"/>
                <a:alphaOff val="0"/>
                <a:satMod val="103000"/>
                <a:lumMod val="102000"/>
                <a:tint val="94000"/>
              </a:schemeClr>
            </a:gs>
            <a:gs pos="50000">
              <a:schemeClr val="accent5">
                <a:hueOff val="-12152150"/>
                <a:satOff val="-826"/>
                <a:lumOff val="1961"/>
                <a:alphaOff val="0"/>
                <a:satMod val="110000"/>
                <a:lumMod val="100000"/>
                <a:shade val="100000"/>
              </a:schemeClr>
            </a:gs>
            <a:gs pos="100000">
              <a:schemeClr val="accent5">
                <a:hueOff val="-12152150"/>
                <a:satOff val="-826"/>
                <a:lumOff val="196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8171EF-3414-468C-82D3-972433814F67}">
      <dsp:nvSpPr>
        <dsp:cNvPr id="0" name=""/>
        <dsp:cNvSpPr/>
      </dsp:nvSpPr>
      <dsp:spPr>
        <a:xfrm rot="5400000">
          <a:off x="712694" y="1818851"/>
          <a:ext cx="2126533" cy="3538503"/>
        </a:xfrm>
        <a:prstGeom prst="corner">
          <a:avLst>
            <a:gd name="adj1" fmla="val 16120"/>
            <a:gd name="adj2" fmla="val 1611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w="12700" cap="flat" cmpd="sng" algn="ctr">
          <a:solidFill>
            <a:schemeClr val="accent4">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15D833B2-6E78-4845-946D-C6409A902F81}">
      <dsp:nvSpPr>
        <dsp:cNvPr id="0" name=""/>
        <dsp:cNvSpPr/>
      </dsp:nvSpPr>
      <dsp:spPr>
        <a:xfrm>
          <a:off x="357723" y="2876101"/>
          <a:ext cx="3194580" cy="2800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uk-UA" sz="1400" kern="1200" dirty="0">
              <a:latin typeface="Bookman Old Style" panose="02050604050505020204" pitchFamily="18" charset="0"/>
            </a:rPr>
            <a:t>Новелою господарського процесуального кодексу є </a:t>
          </a:r>
          <a:r>
            <a:rPr lang="uk-UA" sz="1400" b="1" kern="1200" dirty="0">
              <a:latin typeface="Bookman Old Style" panose="02050604050505020204" pitchFamily="18" charset="0"/>
            </a:rPr>
            <a:t>свідок як учасник господарського процесу.</a:t>
          </a:r>
          <a:r>
            <a:rPr lang="uk-UA" sz="1400" kern="1200" dirty="0">
              <a:latin typeface="Bookman Old Style" panose="02050604050505020204" pitchFamily="18" charset="0"/>
            </a:rPr>
            <a:t> Законодавець правовим засадам свідка присвятив статті 66, 67, 68, 87, 88, 89, 90 ГПК. Незважаючи на значний перелік статей в жодній із них не вказано, коли фізична особа набуває статусу свідка.  Запровадження інституту свідків у господарському судочинстві визвало неоднозначні дискусії серед судів та фахівців щодо доцільності використання свідків під час розгляду господарської справи.  </a:t>
          </a:r>
          <a:r>
            <a:rPr lang="uk-UA" sz="1400" b="1" i="1" kern="1200" dirty="0">
              <a:latin typeface="Bookman Old Style" panose="02050604050505020204" pitchFamily="18" charset="0"/>
            </a:rPr>
            <a:t>Правовій регламентації свідка присвячена стаття 66 ГПК.</a:t>
          </a:r>
          <a:endParaRPr lang="en-US" sz="1400" kern="1200" dirty="0">
            <a:latin typeface="Bookman Old Style" panose="02050604050505020204" pitchFamily="18" charset="0"/>
          </a:endParaRPr>
        </a:p>
      </dsp:txBody>
      <dsp:txXfrm>
        <a:off x="357723" y="2876101"/>
        <a:ext cx="3194580" cy="2800237"/>
      </dsp:txXfrm>
    </dsp:sp>
    <dsp:sp modelId="{B0F7BC4F-020B-46B0-A727-464511CD3B79}">
      <dsp:nvSpPr>
        <dsp:cNvPr id="0" name=""/>
        <dsp:cNvSpPr/>
      </dsp:nvSpPr>
      <dsp:spPr>
        <a:xfrm>
          <a:off x="2949553" y="1558343"/>
          <a:ext cx="602751" cy="602751"/>
        </a:xfrm>
        <a:prstGeom prst="triangle">
          <a:avLst>
            <a:gd name="adj" fmla="val 100000"/>
          </a:avLst>
        </a:prstGeom>
        <a:gradFill rotWithShape="0">
          <a:gsLst>
            <a:gs pos="0">
              <a:schemeClr val="accent4">
                <a:hueOff val="1649984"/>
                <a:satOff val="-7300"/>
                <a:lumOff val="-1226"/>
                <a:alphaOff val="0"/>
                <a:lumMod val="110000"/>
                <a:satMod val="105000"/>
                <a:tint val="67000"/>
              </a:schemeClr>
            </a:gs>
            <a:gs pos="50000">
              <a:schemeClr val="accent4">
                <a:hueOff val="1649984"/>
                <a:satOff val="-7300"/>
                <a:lumOff val="-1226"/>
                <a:alphaOff val="0"/>
                <a:lumMod val="105000"/>
                <a:satMod val="103000"/>
                <a:tint val="73000"/>
              </a:schemeClr>
            </a:gs>
            <a:gs pos="100000">
              <a:schemeClr val="accent4">
                <a:hueOff val="1649984"/>
                <a:satOff val="-7300"/>
                <a:lumOff val="-1226"/>
                <a:alphaOff val="0"/>
                <a:lumMod val="105000"/>
                <a:satMod val="109000"/>
                <a:tint val="81000"/>
              </a:schemeClr>
            </a:gs>
          </a:gsLst>
          <a:lin ang="5400000" scaled="0"/>
        </a:gradFill>
        <a:ln w="12700" cap="flat" cmpd="sng" algn="ctr">
          <a:solidFill>
            <a:schemeClr val="accent4">
              <a:hueOff val="1649984"/>
              <a:satOff val="-7300"/>
              <a:lumOff val="-1226"/>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B2AAAFBB-DAB3-48E4-B020-7362E4DDBD5F}">
      <dsp:nvSpPr>
        <dsp:cNvPr id="0" name=""/>
        <dsp:cNvSpPr/>
      </dsp:nvSpPr>
      <dsp:spPr>
        <a:xfrm rot="5400000">
          <a:off x="4623485" y="851122"/>
          <a:ext cx="2126533" cy="3538503"/>
        </a:xfrm>
        <a:prstGeom prst="corner">
          <a:avLst>
            <a:gd name="adj1" fmla="val 16120"/>
            <a:gd name="adj2" fmla="val 16110"/>
          </a:avLst>
        </a:prstGeom>
        <a:gradFill rotWithShape="0">
          <a:gsLst>
            <a:gs pos="0">
              <a:schemeClr val="accent4">
                <a:hueOff val="3299968"/>
                <a:satOff val="-14601"/>
                <a:lumOff val="-2452"/>
                <a:alphaOff val="0"/>
                <a:lumMod val="110000"/>
                <a:satMod val="105000"/>
                <a:tint val="67000"/>
              </a:schemeClr>
            </a:gs>
            <a:gs pos="50000">
              <a:schemeClr val="accent4">
                <a:hueOff val="3299968"/>
                <a:satOff val="-14601"/>
                <a:lumOff val="-2452"/>
                <a:alphaOff val="0"/>
                <a:lumMod val="105000"/>
                <a:satMod val="103000"/>
                <a:tint val="73000"/>
              </a:schemeClr>
            </a:gs>
            <a:gs pos="100000">
              <a:schemeClr val="accent4">
                <a:hueOff val="3299968"/>
                <a:satOff val="-14601"/>
                <a:lumOff val="-2452"/>
                <a:alphaOff val="0"/>
                <a:lumMod val="105000"/>
                <a:satMod val="109000"/>
                <a:tint val="81000"/>
              </a:schemeClr>
            </a:gs>
          </a:gsLst>
          <a:lin ang="5400000" scaled="0"/>
        </a:gradFill>
        <a:ln w="12700" cap="flat" cmpd="sng" algn="ctr">
          <a:solidFill>
            <a:schemeClr val="accent4">
              <a:hueOff val="3299968"/>
              <a:satOff val="-14601"/>
              <a:lumOff val="-2452"/>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F5AAE8DA-3907-4D1F-89A3-91894B922A6F}">
      <dsp:nvSpPr>
        <dsp:cNvPr id="0" name=""/>
        <dsp:cNvSpPr/>
      </dsp:nvSpPr>
      <dsp:spPr>
        <a:xfrm>
          <a:off x="4268514" y="1908372"/>
          <a:ext cx="3194580" cy="2800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uk-UA" sz="1400" kern="1200" dirty="0">
              <a:latin typeface="Bookman Old Style" panose="02050604050505020204" pitchFamily="18" charset="0"/>
            </a:rPr>
            <a:t>Під </a:t>
          </a:r>
          <a:r>
            <a:rPr lang="uk-UA" sz="1400" b="1" kern="1200" dirty="0">
              <a:latin typeface="Bookman Old Style" panose="02050604050505020204" pitchFamily="18" charset="0"/>
            </a:rPr>
            <a:t>свідком </a:t>
          </a:r>
          <a:r>
            <a:rPr lang="uk-UA" sz="1400" kern="1200" dirty="0">
              <a:latin typeface="Bookman Old Style" panose="02050604050505020204" pitchFamily="18" charset="0"/>
            </a:rPr>
            <a:t>слід розуміти фізичну особу, якій відомі будь-які обставини, що мають значення для вирішення справи у суді. Господарське процесуальне законодавство, </a:t>
          </a:r>
          <a:r>
            <a:rPr lang="uk-UA" sz="1400" i="1" kern="1200" dirty="0">
              <a:latin typeface="Bookman Old Style" panose="02050604050505020204" pitchFamily="18" charset="0"/>
            </a:rPr>
            <a:t>статтею 67 ГПК визначає коло осіб, які не можуть бути допитані як свідки.</a:t>
          </a:r>
          <a:endParaRPr lang="en-US" sz="1400" kern="1200" dirty="0">
            <a:latin typeface="Bookman Old Style" panose="02050604050505020204" pitchFamily="18" charset="0"/>
          </a:endParaRPr>
        </a:p>
      </dsp:txBody>
      <dsp:txXfrm>
        <a:off x="4268514" y="1908372"/>
        <a:ext cx="3194580" cy="2800237"/>
      </dsp:txXfrm>
    </dsp:sp>
    <dsp:sp modelId="{41055DD3-6C81-45C8-9F06-51AFD2094C9D}">
      <dsp:nvSpPr>
        <dsp:cNvPr id="0" name=""/>
        <dsp:cNvSpPr/>
      </dsp:nvSpPr>
      <dsp:spPr>
        <a:xfrm>
          <a:off x="6860344" y="590613"/>
          <a:ext cx="602751" cy="602751"/>
        </a:xfrm>
        <a:prstGeom prst="triangle">
          <a:avLst>
            <a:gd name="adj" fmla="val 100000"/>
          </a:avLst>
        </a:prstGeom>
        <a:gradFill rotWithShape="0">
          <a:gsLst>
            <a:gs pos="0">
              <a:schemeClr val="accent4">
                <a:hueOff val="4949952"/>
                <a:satOff val="-21901"/>
                <a:lumOff val="-3677"/>
                <a:alphaOff val="0"/>
                <a:lumMod val="110000"/>
                <a:satMod val="105000"/>
                <a:tint val="67000"/>
              </a:schemeClr>
            </a:gs>
            <a:gs pos="50000">
              <a:schemeClr val="accent4">
                <a:hueOff val="4949952"/>
                <a:satOff val="-21901"/>
                <a:lumOff val="-3677"/>
                <a:alphaOff val="0"/>
                <a:lumMod val="105000"/>
                <a:satMod val="103000"/>
                <a:tint val="73000"/>
              </a:schemeClr>
            </a:gs>
            <a:gs pos="100000">
              <a:schemeClr val="accent4">
                <a:hueOff val="4949952"/>
                <a:satOff val="-21901"/>
                <a:lumOff val="-3677"/>
                <a:alphaOff val="0"/>
                <a:lumMod val="105000"/>
                <a:satMod val="109000"/>
                <a:tint val="81000"/>
              </a:schemeClr>
            </a:gs>
          </a:gsLst>
          <a:lin ang="5400000" scaled="0"/>
        </a:gradFill>
        <a:ln w="12700" cap="flat" cmpd="sng" algn="ctr">
          <a:solidFill>
            <a:schemeClr val="accent4">
              <a:hueOff val="4949952"/>
              <a:satOff val="-21901"/>
              <a:lumOff val="-3677"/>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075B336C-4A04-4643-888F-CDAC9E859828}">
      <dsp:nvSpPr>
        <dsp:cNvPr id="0" name=""/>
        <dsp:cNvSpPr/>
      </dsp:nvSpPr>
      <dsp:spPr>
        <a:xfrm rot="5400000">
          <a:off x="8534276" y="-116606"/>
          <a:ext cx="2126533" cy="3538503"/>
        </a:xfrm>
        <a:prstGeom prst="corner">
          <a:avLst>
            <a:gd name="adj1" fmla="val 16120"/>
            <a:gd name="adj2" fmla="val 16110"/>
          </a:avLst>
        </a:prstGeom>
        <a:gradFill rotWithShape="0">
          <a:gsLst>
            <a:gs pos="0">
              <a:schemeClr val="accent4">
                <a:hueOff val="6599937"/>
                <a:satOff val="-29202"/>
                <a:lumOff val="-4903"/>
                <a:alphaOff val="0"/>
                <a:lumMod val="110000"/>
                <a:satMod val="105000"/>
                <a:tint val="67000"/>
              </a:schemeClr>
            </a:gs>
            <a:gs pos="50000">
              <a:schemeClr val="accent4">
                <a:hueOff val="6599937"/>
                <a:satOff val="-29202"/>
                <a:lumOff val="-4903"/>
                <a:alphaOff val="0"/>
                <a:lumMod val="105000"/>
                <a:satMod val="103000"/>
                <a:tint val="73000"/>
              </a:schemeClr>
            </a:gs>
            <a:gs pos="100000">
              <a:schemeClr val="accent4">
                <a:hueOff val="6599937"/>
                <a:satOff val="-29202"/>
                <a:lumOff val="-4903"/>
                <a:alphaOff val="0"/>
                <a:lumMod val="105000"/>
                <a:satMod val="109000"/>
                <a:tint val="81000"/>
              </a:schemeClr>
            </a:gs>
          </a:gsLst>
          <a:lin ang="5400000" scaled="0"/>
        </a:gradFill>
        <a:ln w="12700" cap="flat" cmpd="sng" algn="ctr">
          <a:solidFill>
            <a:schemeClr val="accent4">
              <a:hueOff val="6599937"/>
              <a:satOff val="-29202"/>
              <a:lumOff val="-4903"/>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2BF18C67-0B27-4ADF-BFF1-1668C1E09485}">
      <dsp:nvSpPr>
        <dsp:cNvPr id="0" name=""/>
        <dsp:cNvSpPr/>
      </dsp:nvSpPr>
      <dsp:spPr>
        <a:xfrm>
          <a:off x="8179305" y="940643"/>
          <a:ext cx="3194580" cy="2800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uk-UA" sz="1400" i="1" kern="1200" dirty="0">
              <a:latin typeface="Bookman Old Style" panose="02050604050505020204" pitchFamily="18" charset="0"/>
            </a:rPr>
            <a:t>Свідок може відмовитися від давання показань. </a:t>
          </a:r>
          <a:r>
            <a:rPr lang="uk-UA" sz="1400" kern="1200" dirty="0">
              <a:latin typeface="Bookman Old Style" panose="02050604050505020204" pitchFamily="18" charset="0"/>
            </a:rPr>
            <a:t>Стаття 68 ГПК визначає Підстави відмови свідка від давання показань на вимогу суду. В цілому у </a:t>
          </a:r>
          <a:r>
            <a:rPr lang="uk-UA" sz="1400" b="1" i="1" kern="1200" dirty="0">
              <a:latin typeface="Bookman Old Style" panose="02050604050505020204" pitchFamily="18" charset="0"/>
            </a:rPr>
            <a:t>статті 68 ГПК</a:t>
          </a:r>
          <a:r>
            <a:rPr lang="uk-UA" sz="1400" kern="1200" dirty="0">
              <a:latin typeface="Bookman Old Style" panose="02050604050505020204" pitchFamily="18" charset="0"/>
            </a:rPr>
            <a:t> відображено </a:t>
          </a:r>
          <a:r>
            <a:rPr lang="uk-UA" sz="1400" b="1" i="1" kern="1200" dirty="0">
              <a:latin typeface="Bookman Old Style" panose="02050604050505020204" pitchFamily="18" charset="0"/>
            </a:rPr>
            <a:t>частину першу статті 63 Конституції України</a:t>
          </a:r>
          <a:r>
            <a:rPr lang="uk-UA" sz="1400" kern="1200" dirty="0">
              <a:latin typeface="Bookman Old Style" panose="02050604050505020204" pitchFamily="18" charset="0"/>
            </a:rPr>
            <a:t>, відповідно до якої особа не несе відповідальності за відмову давати показання або пояснення щодо себе, членів сім’ї чи близьких родичів, коло яких визначається законом. Законодавче закріплення свідка відмовитися давати показання, крім показань щодо себе, членів сім’ї чи близьких родичів є складовою частиною права на захист</a:t>
          </a:r>
          <a:endParaRPr lang="en-US" sz="1400" kern="1200" dirty="0">
            <a:latin typeface="Bookman Old Style" panose="02050604050505020204" pitchFamily="18" charset="0"/>
          </a:endParaRPr>
        </a:p>
      </dsp:txBody>
      <dsp:txXfrm>
        <a:off x="8179305" y="940643"/>
        <a:ext cx="3194580" cy="2800237"/>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E518BA-EF1D-448D-B7CC-73B752E36576}">
      <dsp:nvSpPr>
        <dsp:cNvPr id="0" name=""/>
        <dsp:cNvSpPr/>
      </dsp:nvSpPr>
      <dsp:spPr>
        <a:xfrm>
          <a:off x="0" y="35848"/>
          <a:ext cx="10515600" cy="204622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uk-UA" sz="1600" kern="1200">
              <a:effectLst>
                <a:outerShdw blurRad="38100" dist="38100" dir="2700000" algn="tl">
                  <a:srgbClr val="000000">
                    <a:alpha val="43137"/>
                  </a:srgbClr>
                </a:outerShdw>
              </a:effectLst>
              <a:latin typeface="Bookman Old Style" panose="02050604050505020204" pitchFamily="18" charset="0"/>
            </a:rPr>
            <a:t>Під час судового процесу виникають питання, які потребують від особи володіння спеціальними знаннями. Такою особою є </a:t>
          </a:r>
          <a:r>
            <a:rPr lang="uk-UA" sz="1600" b="1" kern="1200">
              <a:effectLst>
                <a:outerShdw blurRad="38100" dist="38100" dir="2700000" algn="tl">
                  <a:srgbClr val="000000">
                    <a:alpha val="43137"/>
                  </a:srgbClr>
                </a:outerShdw>
              </a:effectLst>
              <a:latin typeface="Bookman Old Style" panose="02050604050505020204" pitchFamily="18" charset="0"/>
            </a:rPr>
            <a:t>спеціаліст (ст. 71 ГПК). </a:t>
          </a:r>
          <a:r>
            <a:rPr lang="uk-UA" sz="1600" kern="1200">
              <a:effectLst>
                <a:outerShdw blurRad="38100" dist="38100" dir="2700000" algn="tl">
                  <a:srgbClr val="000000">
                    <a:alpha val="43137"/>
                  </a:srgbClr>
                </a:outerShdw>
              </a:effectLst>
              <a:latin typeface="Bookman Old Style" panose="02050604050505020204" pitchFamily="18" charset="0"/>
            </a:rPr>
            <a:t>Спеціалістом є особа, яка володіє спеціальними знаннями та навичками, необхідними для застосування технічних засобів, і призначена судом для надання консультацій та технічної допомоги під час вчинення процесуальних дій, пов’язаних із застосуванням таких технічних засобів (фотографування, складання схем, планів, креслень, відбору зразків для проведення експертизи тощо).</a:t>
          </a:r>
          <a:endParaRPr lang="en-US" sz="1600" kern="1200">
            <a:effectLst>
              <a:outerShdw blurRad="38100" dist="38100" dir="2700000" algn="tl">
                <a:srgbClr val="000000">
                  <a:alpha val="43137"/>
                </a:srgbClr>
              </a:outerShdw>
            </a:effectLst>
            <a:latin typeface="Bookman Old Style" panose="02050604050505020204" pitchFamily="18" charset="0"/>
          </a:endParaRPr>
        </a:p>
      </dsp:txBody>
      <dsp:txXfrm>
        <a:off x="99888" y="135736"/>
        <a:ext cx="10315824" cy="1846444"/>
      </dsp:txXfrm>
    </dsp:sp>
    <dsp:sp modelId="{EC25764E-C079-4DA0-8811-956710719ABC}">
      <dsp:nvSpPr>
        <dsp:cNvPr id="0" name=""/>
        <dsp:cNvSpPr/>
      </dsp:nvSpPr>
      <dsp:spPr>
        <a:xfrm>
          <a:off x="0" y="2269269"/>
          <a:ext cx="10515600" cy="2046220"/>
        </a:xfrm>
        <a:prstGeom prst="roundRect">
          <a:avLst/>
        </a:prstGeom>
        <a:solidFill>
          <a:schemeClr val="accent5">
            <a:hueOff val="-12152150"/>
            <a:satOff val="-826"/>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uk-UA" sz="1600" kern="1200">
              <a:effectLst>
                <a:outerShdw blurRad="38100" dist="38100" dir="2700000" algn="tl">
                  <a:srgbClr val="000000">
                    <a:alpha val="43137"/>
                  </a:srgbClr>
                </a:outerShdw>
              </a:effectLst>
              <a:latin typeface="Bookman Old Style" panose="02050604050505020204" pitchFamily="18" charset="0"/>
            </a:rPr>
            <a:t>З</a:t>
          </a:r>
          <a:r>
            <a:rPr lang="uk-UA" sz="1600" u="sng" kern="1200">
              <a:effectLst>
                <a:outerShdw blurRad="38100" dist="38100" dir="2700000" algn="tl">
                  <a:srgbClr val="000000">
                    <a:alpha val="43137"/>
                  </a:srgbClr>
                </a:outerShdw>
              </a:effectLst>
              <a:latin typeface="Bookman Old Style" panose="02050604050505020204" pitchFamily="18" charset="0"/>
            </a:rPr>
            <a:t>гідно статті 12 Закону України «Про судоустрій і статус суду» судочинство і діловодство в судах України проводяться державною мовою.</a:t>
          </a:r>
          <a:r>
            <a:rPr lang="uk-UA" sz="1600" kern="1200">
              <a:effectLst>
                <a:outerShdw blurRad="38100" dist="38100" dir="2700000" algn="tl">
                  <a:srgbClr val="000000">
                    <a:alpha val="43137"/>
                  </a:srgbClr>
                </a:outerShdw>
              </a:effectLst>
              <a:latin typeface="Bookman Old Style" panose="02050604050505020204" pitchFamily="18" charset="0"/>
            </a:rPr>
            <a:t> Суди забезпечують рівність прав громадян у судовому процесі за мовною ознакою. Суди використовують державну мову в процесі судочинства та гарантують право громадян на використання ними в судовому процесі рідної мови або мови, якою вони володіють. Участь </a:t>
          </a:r>
          <a:r>
            <a:rPr lang="uk-UA" sz="1600" b="1" kern="1200">
              <a:effectLst>
                <a:outerShdw blurRad="38100" dist="38100" dir="2700000" algn="tl">
                  <a:srgbClr val="000000">
                    <a:alpha val="43137"/>
                  </a:srgbClr>
                </a:outerShdw>
              </a:effectLst>
              <a:latin typeface="Bookman Old Style" panose="02050604050505020204" pitchFamily="18" charset="0"/>
            </a:rPr>
            <a:t>перекладача</a:t>
          </a:r>
          <a:r>
            <a:rPr lang="uk-UA" sz="1600" kern="1200">
              <a:effectLst>
                <a:outerShdw blurRad="38100" dist="38100" dir="2700000" algn="tl">
                  <a:srgbClr val="000000">
                    <a:alpha val="43137"/>
                  </a:srgbClr>
                </a:outerShdw>
              </a:effectLst>
              <a:latin typeface="Bookman Old Style" panose="02050604050505020204" pitchFamily="18" charset="0"/>
            </a:rPr>
            <a:t> у судовій справі є однією із конституційних гарантій захисту прав особи на захист і є обов’язковою у всіх випадках, коли особа, яка бере участь у справі, не володіє мовою судочинства, якою ведеться справа.  </a:t>
          </a:r>
          <a:r>
            <a:rPr lang="uk-UA" sz="1600" i="1" kern="1200">
              <a:effectLst>
                <a:outerShdw blurRad="38100" dist="38100" dir="2700000" algn="tl">
                  <a:srgbClr val="000000">
                    <a:alpha val="43137"/>
                  </a:srgbClr>
                </a:outerShdw>
              </a:effectLst>
              <a:latin typeface="Bookman Old Style" panose="02050604050505020204" pitchFamily="18" charset="0"/>
            </a:rPr>
            <a:t>Повноваження перекладача визначені статтею 72 ГПК</a:t>
          </a:r>
          <a:r>
            <a:rPr lang="uk-UA" sz="1600" kern="1200">
              <a:effectLst>
                <a:outerShdw blurRad="38100" dist="38100" dir="2700000" algn="tl">
                  <a:srgbClr val="000000">
                    <a:alpha val="43137"/>
                  </a:srgbClr>
                </a:outerShdw>
              </a:effectLst>
              <a:latin typeface="Bookman Old Style" panose="02050604050505020204" pitchFamily="18" charset="0"/>
            </a:rPr>
            <a:t>. </a:t>
          </a:r>
          <a:endParaRPr lang="en-US" sz="1600" kern="1200">
            <a:effectLst>
              <a:outerShdw blurRad="38100" dist="38100" dir="2700000" algn="tl">
                <a:srgbClr val="000000">
                  <a:alpha val="43137"/>
                </a:srgbClr>
              </a:outerShdw>
            </a:effectLst>
            <a:latin typeface="Bookman Old Style" panose="02050604050505020204" pitchFamily="18" charset="0"/>
          </a:endParaRPr>
        </a:p>
      </dsp:txBody>
      <dsp:txXfrm>
        <a:off x="99888" y="2369157"/>
        <a:ext cx="10315824" cy="184644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79F3A5-F8BB-407A-8547-D90106F67902}">
      <dsp:nvSpPr>
        <dsp:cNvPr id="0" name=""/>
        <dsp:cNvSpPr/>
      </dsp:nvSpPr>
      <dsp:spPr>
        <a:xfrm>
          <a:off x="0" y="0"/>
          <a:ext cx="8412480" cy="1205841"/>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uk-UA" sz="1400" kern="1200" dirty="0">
              <a:latin typeface="Arial Nova Light" panose="020B0304020202020204" pitchFamily="34" charset="0"/>
            </a:rPr>
            <a:t>Під час здійснення сторонами господарських відносин бувають випадки конфліктних ситуацій, які можуть бути пов’язані із різними видами господарської діяльності, коли сторони вживають заходи досудового врегулювання спору.</a:t>
          </a:r>
          <a:endParaRPr lang="en-US" sz="1400" kern="1200" dirty="0">
            <a:latin typeface="Arial Nova Light" panose="020B0304020202020204" pitchFamily="34" charset="0"/>
          </a:endParaRPr>
        </a:p>
      </dsp:txBody>
      <dsp:txXfrm>
        <a:off x="35318" y="35318"/>
        <a:ext cx="7009388" cy="1135205"/>
      </dsp:txXfrm>
    </dsp:sp>
    <dsp:sp modelId="{FF170F82-F41B-4F4C-BC08-DD7D2A33F2E5}">
      <dsp:nvSpPr>
        <dsp:cNvPr id="0" name=""/>
        <dsp:cNvSpPr/>
      </dsp:nvSpPr>
      <dsp:spPr>
        <a:xfrm>
          <a:off x="704545" y="1425085"/>
          <a:ext cx="8412480" cy="1205841"/>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uk-UA" sz="1400" kern="1200">
              <a:latin typeface="Arial Nova Light" panose="020B0304020202020204" pitchFamily="34" charset="0"/>
            </a:rPr>
            <a:t>Стаття 19 ГПК детально не регулює питання досудового врегулювання спору, в ній лише визначено основні положення. Відповідно до норм вказаної статті, сторони вживають заходів для досудового врегулювання спору за домовленістю між собою або у випадках, коли такі заходи є обов’язковими згідно із законом, особи, які порушили права і законні інтереси інших осіб, зобов’язані поновити їх, не чекаючи пред’явлення претензії чи позову.</a:t>
          </a:r>
          <a:endParaRPr lang="en-US" sz="1400" kern="1200">
            <a:latin typeface="Arial Nova Light" panose="020B0304020202020204" pitchFamily="34" charset="0"/>
          </a:endParaRPr>
        </a:p>
      </dsp:txBody>
      <dsp:txXfrm>
        <a:off x="739863" y="1460403"/>
        <a:ext cx="6853501" cy="1135205"/>
      </dsp:txXfrm>
    </dsp:sp>
    <dsp:sp modelId="{9C44E863-F894-4657-AA78-0568916147CB}">
      <dsp:nvSpPr>
        <dsp:cNvPr id="0" name=""/>
        <dsp:cNvSpPr/>
      </dsp:nvSpPr>
      <dsp:spPr>
        <a:xfrm>
          <a:off x="1398574" y="2850171"/>
          <a:ext cx="8412480" cy="1205841"/>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uk-UA" sz="1400" kern="1200">
              <a:latin typeface="Arial Nova Light" panose="020B0304020202020204" pitchFamily="34" charset="0"/>
            </a:rPr>
            <a:t>Надана нормами стаття 19 ГПК можливість суб’єктам господарських відносин досудового врегулювання, є додатковим засобом правового захисту без звернення особи з позовом до суду. Тобто, особа, яка вважає, що її права і законні інтереси порушені, має право врегулювати спір шляхом досудового врегулювання. </a:t>
          </a:r>
          <a:endParaRPr lang="en-US" sz="1400" kern="1200">
            <a:latin typeface="Arial Nova Light" panose="020B0304020202020204" pitchFamily="34" charset="0"/>
          </a:endParaRPr>
        </a:p>
      </dsp:txBody>
      <dsp:txXfrm>
        <a:off x="1433892" y="2885489"/>
        <a:ext cx="6864017" cy="1135205"/>
      </dsp:txXfrm>
    </dsp:sp>
    <dsp:sp modelId="{1A391A92-AE45-4D08-8BB4-90E267C2F2BD}">
      <dsp:nvSpPr>
        <dsp:cNvPr id="0" name=""/>
        <dsp:cNvSpPr/>
      </dsp:nvSpPr>
      <dsp:spPr>
        <a:xfrm>
          <a:off x="2103119" y="4275257"/>
          <a:ext cx="8412480" cy="1205841"/>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uk-UA" sz="1400" kern="1200">
              <a:latin typeface="Arial Nova Light" panose="020B0304020202020204" pitchFamily="34" charset="0"/>
            </a:rPr>
            <a:t>У питанні досудового врегулювання спору необхідно врахувати роз’яснення Президії ВГСУ «Про деякі питання практики вирішення спорів, що виникають з перевезення вантажів залізницею» № 04-5/601 від 29.05.2002 р.</a:t>
          </a:r>
          <a:endParaRPr lang="en-US" sz="1400" kern="1200">
            <a:latin typeface="Arial Nova Light" panose="020B0304020202020204" pitchFamily="34" charset="0"/>
          </a:endParaRPr>
        </a:p>
      </dsp:txBody>
      <dsp:txXfrm>
        <a:off x="2138437" y="4310575"/>
        <a:ext cx="6853501" cy="1135205"/>
      </dsp:txXfrm>
    </dsp:sp>
    <dsp:sp modelId="{E79A978D-56AA-47E6-A2FF-E163D37C3A7A}">
      <dsp:nvSpPr>
        <dsp:cNvPr id="0" name=""/>
        <dsp:cNvSpPr/>
      </dsp:nvSpPr>
      <dsp:spPr>
        <a:xfrm>
          <a:off x="7628682" y="923565"/>
          <a:ext cx="783797" cy="783797"/>
        </a:xfrm>
        <a:prstGeom prst="downArrow">
          <a:avLst>
            <a:gd name="adj1" fmla="val 55000"/>
            <a:gd name="adj2" fmla="val 45000"/>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latin typeface="Arial Nova Light" panose="020B0304020202020204" pitchFamily="34" charset="0"/>
            </a:rPr>
            <a:t>1</a:t>
          </a:r>
        </a:p>
      </dsp:txBody>
      <dsp:txXfrm>
        <a:off x="7805036" y="923565"/>
        <a:ext cx="431089" cy="589807"/>
      </dsp:txXfrm>
    </dsp:sp>
    <dsp:sp modelId="{388DFE6C-74EF-4CB0-8A94-A157E7B60AE7}">
      <dsp:nvSpPr>
        <dsp:cNvPr id="0" name=""/>
        <dsp:cNvSpPr/>
      </dsp:nvSpPr>
      <dsp:spPr>
        <a:xfrm>
          <a:off x="8333228" y="2348650"/>
          <a:ext cx="783797" cy="783797"/>
        </a:xfrm>
        <a:prstGeom prst="downArrow">
          <a:avLst>
            <a:gd name="adj1" fmla="val 55000"/>
            <a:gd name="adj2" fmla="val 45000"/>
          </a:avLst>
        </a:prstGeom>
        <a:solidFill>
          <a:schemeClr val="accent3">
            <a:tint val="40000"/>
            <a:alpha val="90000"/>
            <a:hueOff val="0"/>
            <a:satOff val="0"/>
            <a:lumOff val="0"/>
            <a:alphaOff val="0"/>
          </a:schemeClr>
        </a:solidFill>
        <a:ln w="1905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latin typeface="Arial Nova Light" panose="020B0304020202020204" pitchFamily="34" charset="0"/>
            </a:rPr>
            <a:t>2</a:t>
          </a:r>
        </a:p>
      </dsp:txBody>
      <dsp:txXfrm>
        <a:off x="8509582" y="2348650"/>
        <a:ext cx="431089" cy="589807"/>
      </dsp:txXfrm>
    </dsp:sp>
    <dsp:sp modelId="{C73E4EDE-2E18-4873-B915-D89453CF8FAB}">
      <dsp:nvSpPr>
        <dsp:cNvPr id="0" name=""/>
        <dsp:cNvSpPr/>
      </dsp:nvSpPr>
      <dsp:spPr>
        <a:xfrm>
          <a:off x="9027257" y="3773736"/>
          <a:ext cx="783797" cy="783797"/>
        </a:xfrm>
        <a:prstGeom prst="downArrow">
          <a:avLst>
            <a:gd name="adj1" fmla="val 55000"/>
            <a:gd name="adj2" fmla="val 45000"/>
          </a:avLst>
        </a:prstGeom>
        <a:solidFill>
          <a:schemeClr val="accent4">
            <a:tint val="40000"/>
            <a:alpha val="90000"/>
            <a:hueOff val="0"/>
            <a:satOff val="0"/>
            <a:lumOff val="0"/>
            <a:alphaOff val="0"/>
          </a:schemeClr>
        </a:solidFill>
        <a:ln w="1905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latin typeface="Arial Nova Light" panose="020B0304020202020204" pitchFamily="34" charset="0"/>
            </a:rPr>
            <a:t>3</a:t>
          </a:r>
        </a:p>
      </dsp:txBody>
      <dsp:txXfrm>
        <a:off x="9203611" y="3773736"/>
        <a:ext cx="431089" cy="58980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41942C-7AB1-486A-A75A-A877AECDF4BA}">
      <dsp:nvSpPr>
        <dsp:cNvPr id="0" name=""/>
        <dsp:cNvSpPr/>
      </dsp:nvSpPr>
      <dsp:spPr>
        <a:xfrm>
          <a:off x="0" y="339948"/>
          <a:ext cx="10515600" cy="167254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D51FD65-51DA-4344-8CBB-746593FE02C3}">
      <dsp:nvSpPr>
        <dsp:cNvPr id="0" name=""/>
        <dsp:cNvSpPr/>
      </dsp:nvSpPr>
      <dsp:spPr>
        <a:xfrm>
          <a:off x="505945" y="716271"/>
          <a:ext cx="919900" cy="9199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125596-B5E8-4C7D-AF3B-590AD32AFD6D}">
      <dsp:nvSpPr>
        <dsp:cNvPr id="0" name=""/>
        <dsp:cNvSpPr/>
      </dsp:nvSpPr>
      <dsp:spPr>
        <a:xfrm>
          <a:off x="1931790" y="339948"/>
          <a:ext cx="8583809" cy="16725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011" tIns="177011" rIns="177011" bIns="177011" numCol="1" spcCol="1270" anchor="ctr" anchorCtr="0">
          <a:noAutofit/>
        </a:bodyPr>
        <a:lstStyle/>
        <a:p>
          <a:pPr marL="0" lvl="0" indent="0" algn="l" defTabSz="622300">
            <a:lnSpc>
              <a:spcPct val="100000"/>
            </a:lnSpc>
            <a:spcBef>
              <a:spcPct val="0"/>
            </a:spcBef>
            <a:spcAft>
              <a:spcPct val="35000"/>
            </a:spcAft>
            <a:buNone/>
          </a:pPr>
          <a:r>
            <a:rPr lang="ru-RU" sz="1400" kern="1200"/>
            <a:t>Відповідно до Рішення Конституційного Суду України № 15-рп/2002 від 09.07.2002 р. у справі № 1-2/2002 (про досудове врегулювання спорів) положення частини другої статті 124 Конституції України щодо поширення юрисдикції судів на всі правовідносини, що виникають у державі, в аспекті конституційного звернення необхідно розуміти так, що право особи (громадянина України, іноземця, особи без громадянства, юридичної особи) на звернення до суду за вирішенням спору не може бути обмежене законом, іншими нормативно-правовими актами. </a:t>
          </a:r>
          <a:endParaRPr lang="en-US" sz="1400" kern="1200"/>
        </a:p>
      </dsp:txBody>
      <dsp:txXfrm>
        <a:off x="1931790" y="339948"/>
        <a:ext cx="8583809" cy="1672545"/>
      </dsp:txXfrm>
    </dsp:sp>
    <dsp:sp modelId="{B8C478CA-94EB-4D1B-9DAB-7361AB296F9F}">
      <dsp:nvSpPr>
        <dsp:cNvPr id="0" name=""/>
        <dsp:cNvSpPr/>
      </dsp:nvSpPr>
      <dsp:spPr>
        <a:xfrm>
          <a:off x="0" y="2338844"/>
          <a:ext cx="10515600" cy="167254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78FEA9-FC67-4E9F-A1AC-21992DD52A2B}">
      <dsp:nvSpPr>
        <dsp:cNvPr id="0" name=""/>
        <dsp:cNvSpPr/>
      </dsp:nvSpPr>
      <dsp:spPr>
        <a:xfrm>
          <a:off x="505945" y="2715166"/>
          <a:ext cx="919900" cy="9199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39AE6C-3421-4161-B692-592CFCAEF92D}">
      <dsp:nvSpPr>
        <dsp:cNvPr id="0" name=""/>
        <dsp:cNvSpPr/>
      </dsp:nvSpPr>
      <dsp:spPr>
        <a:xfrm>
          <a:off x="1931790" y="2338844"/>
          <a:ext cx="8583809" cy="16725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011" tIns="177011" rIns="177011" bIns="177011" numCol="1" spcCol="1270" anchor="ctr" anchorCtr="0">
          <a:noAutofit/>
        </a:bodyPr>
        <a:lstStyle/>
        <a:p>
          <a:pPr marL="0" lvl="0" indent="0" algn="l" defTabSz="622300">
            <a:lnSpc>
              <a:spcPct val="100000"/>
            </a:lnSpc>
            <a:spcBef>
              <a:spcPct val="0"/>
            </a:spcBef>
            <a:spcAft>
              <a:spcPct val="35000"/>
            </a:spcAft>
            <a:buNone/>
          </a:pPr>
          <a:r>
            <a:rPr lang="ru-RU" sz="1400" kern="1200"/>
            <a:t>Встановлення законом або договором досудового врегулювання спору за волевиявленням суб’єктів правовідносин не є обмеженням юрисдикції судів і права на судовий захист. Отже, місцеві господарські суди приймають у порядку, передбаченому ГПК, до свого провадження як позови з вимогами, що ґрунтуються на визнаних претензіях позивача, так і позови, щодо вимог яких не подано доказів вжиття заходів досудового врегулювання спору. </a:t>
          </a:r>
          <a:endParaRPr lang="en-US" sz="1400" kern="1200"/>
        </a:p>
      </dsp:txBody>
      <dsp:txXfrm>
        <a:off x="1931790" y="2338844"/>
        <a:ext cx="8583809" cy="167254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35A900-49B9-420B-9087-B080B44FC2AA}">
      <dsp:nvSpPr>
        <dsp:cNvPr id="0" name=""/>
        <dsp:cNvSpPr/>
      </dsp:nvSpPr>
      <dsp:spPr>
        <a:xfrm>
          <a:off x="0" y="342"/>
          <a:ext cx="9151786" cy="1845263"/>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ru-RU" sz="1600" kern="1200" dirty="0" err="1">
              <a:effectLst>
                <a:outerShdw blurRad="38100" dist="38100" dir="2700000" algn="tl">
                  <a:srgbClr val="000000">
                    <a:alpha val="43137"/>
                  </a:srgbClr>
                </a:outerShdw>
              </a:effectLst>
              <a:latin typeface="Arial Nova Light" panose="020B0304020202020204" pitchFamily="34" charset="0"/>
            </a:rPr>
            <a:t>Частина</a:t>
          </a:r>
          <a:r>
            <a:rPr lang="ru-RU" sz="1600" kern="1200" dirty="0">
              <a:effectLst>
                <a:outerShdw blurRad="38100" dist="38100" dir="2700000" algn="tl">
                  <a:srgbClr val="000000">
                    <a:alpha val="43137"/>
                  </a:srgbClr>
                </a:outerShdw>
              </a:effectLst>
              <a:latin typeface="Arial Nova Light" panose="020B0304020202020204" pitchFamily="34" charset="0"/>
            </a:rPr>
            <a:t> перша </a:t>
          </a:r>
          <a:r>
            <a:rPr lang="ru-RU" sz="1600" kern="1200" dirty="0" err="1">
              <a:effectLst>
                <a:outerShdw blurRad="38100" dist="38100" dir="2700000" algn="tl">
                  <a:srgbClr val="000000">
                    <a:alpha val="43137"/>
                  </a:srgbClr>
                </a:outerShdw>
              </a:effectLst>
              <a:latin typeface="Arial Nova Light" panose="020B0304020202020204" pitchFamily="34" charset="0"/>
            </a:rPr>
            <a:t>статті</a:t>
          </a:r>
          <a:r>
            <a:rPr lang="ru-RU" sz="1600" kern="1200" dirty="0">
              <a:effectLst>
                <a:outerShdw blurRad="38100" dist="38100" dir="2700000" algn="tl">
                  <a:srgbClr val="000000">
                    <a:alpha val="43137"/>
                  </a:srgbClr>
                </a:outerShdw>
              </a:effectLst>
              <a:latin typeface="Arial Nova Light" panose="020B0304020202020204" pitchFamily="34" charset="0"/>
            </a:rPr>
            <a:t> 20 ГПК </a:t>
          </a:r>
          <a:r>
            <a:rPr lang="ru-RU" sz="1600" kern="1200" dirty="0" err="1">
              <a:effectLst>
                <a:outerShdw blurRad="38100" dist="38100" dir="2700000" algn="tl">
                  <a:srgbClr val="000000">
                    <a:alpha val="43137"/>
                  </a:srgbClr>
                </a:outerShdw>
              </a:effectLst>
              <a:latin typeface="Arial Nova Light" panose="020B0304020202020204" pitchFamily="34" charset="0"/>
            </a:rPr>
            <a:t>передбачає</a:t>
          </a:r>
          <a:r>
            <a:rPr lang="ru-RU" sz="1600" kern="1200" dirty="0">
              <a:effectLst>
                <a:outerShdw blurRad="38100" dist="38100" dir="2700000" algn="tl">
                  <a:srgbClr val="000000">
                    <a:alpha val="43137"/>
                  </a:srgbClr>
                </a:outerShdw>
              </a:effectLst>
              <a:latin typeface="Arial Nova Light" panose="020B0304020202020204" pitchFamily="34" charset="0"/>
            </a:rPr>
            <a:t>, </a:t>
          </a:r>
          <a:r>
            <a:rPr lang="ru-RU" sz="1600" kern="1200" dirty="0" err="1">
              <a:effectLst>
                <a:outerShdw blurRad="38100" dist="38100" dir="2700000" algn="tl">
                  <a:srgbClr val="000000">
                    <a:alpha val="43137"/>
                  </a:srgbClr>
                </a:outerShdw>
              </a:effectLst>
              <a:latin typeface="Arial Nova Light" panose="020B0304020202020204" pitchFamily="34" charset="0"/>
            </a:rPr>
            <a:t>що</a:t>
          </a:r>
          <a:r>
            <a:rPr lang="ru-RU" sz="1600" kern="1200" dirty="0">
              <a:effectLst>
                <a:outerShdw blurRad="38100" dist="38100" dir="2700000" algn="tl">
                  <a:srgbClr val="000000">
                    <a:alpha val="43137"/>
                  </a:srgbClr>
                </a:outerShdw>
              </a:effectLst>
              <a:latin typeface="Arial Nova Light" panose="020B0304020202020204" pitchFamily="34" charset="0"/>
            </a:rPr>
            <a:t> </a:t>
          </a:r>
          <a:r>
            <a:rPr lang="ru-RU" sz="1600" kern="1200" dirty="0" err="1">
              <a:effectLst>
                <a:outerShdw blurRad="38100" dist="38100" dir="2700000" algn="tl">
                  <a:srgbClr val="000000">
                    <a:alpha val="43137"/>
                  </a:srgbClr>
                </a:outerShdw>
              </a:effectLst>
              <a:latin typeface="Arial Nova Light" panose="020B0304020202020204" pitchFamily="34" charset="0"/>
            </a:rPr>
            <a:t>спір</a:t>
          </a:r>
          <a:r>
            <a:rPr lang="ru-RU" sz="1600" kern="1200" dirty="0">
              <a:effectLst>
                <a:outerShdw blurRad="38100" dist="38100" dir="2700000" algn="tl">
                  <a:srgbClr val="000000">
                    <a:alpha val="43137"/>
                  </a:srgbClr>
                </a:outerShdw>
              </a:effectLst>
              <a:latin typeface="Arial Nova Light" panose="020B0304020202020204" pitchFamily="34" charset="0"/>
            </a:rPr>
            <a:t> </a:t>
          </a:r>
          <a:r>
            <a:rPr lang="ru-RU" sz="1600" kern="1200" dirty="0" err="1">
              <a:effectLst>
                <a:outerShdw blurRad="38100" dist="38100" dir="2700000" algn="tl">
                  <a:srgbClr val="000000">
                    <a:alpha val="43137"/>
                  </a:srgbClr>
                </a:outerShdw>
              </a:effectLst>
              <a:latin typeface="Arial Nova Light" panose="020B0304020202020204" pitchFamily="34" charset="0"/>
            </a:rPr>
            <a:t>який</a:t>
          </a:r>
          <a:r>
            <a:rPr lang="ru-RU" sz="1600" kern="1200" dirty="0">
              <a:effectLst>
                <a:outerShdw blurRad="38100" dist="38100" dir="2700000" algn="tl">
                  <a:srgbClr val="000000">
                    <a:alpha val="43137"/>
                  </a:srgbClr>
                </a:outerShdw>
              </a:effectLst>
              <a:latin typeface="Arial Nova Light" panose="020B0304020202020204" pitchFamily="34" charset="0"/>
            </a:rPr>
            <a:t> </a:t>
          </a:r>
          <a:r>
            <a:rPr lang="ru-RU" sz="1600" kern="1200" dirty="0" err="1">
              <a:effectLst>
                <a:outerShdw blurRad="38100" dist="38100" dir="2700000" algn="tl">
                  <a:srgbClr val="000000">
                    <a:alpha val="43137"/>
                  </a:srgbClr>
                </a:outerShdw>
              </a:effectLst>
              <a:latin typeface="Arial Nova Light" panose="020B0304020202020204" pitchFamily="34" charset="0"/>
            </a:rPr>
            <a:t>відноситься</a:t>
          </a:r>
          <a:r>
            <a:rPr lang="ru-RU" sz="1600" kern="1200" dirty="0">
              <a:effectLst>
                <a:outerShdw blurRad="38100" dist="38100" dir="2700000" algn="tl">
                  <a:srgbClr val="000000">
                    <a:alpha val="43137"/>
                  </a:srgbClr>
                </a:outerShdw>
              </a:effectLst>
              <a:latin typeface="Arial Nova Light" panose="020B0304020202020204" pitchFamily="34" charset="0"/>
            </a:rPr>
            <a:t> до </a:t>
          </a:r>
          <a:r>
            <a:rPr lang="ru-RU" sz="1600" kern="1200" dirty="0" err="1">
              <a:effectLst>
                <a:outerShdw blurRad="38100" dist="38100" dir="2700000" algn="tl">
                  <a:srgbClr val="000000">
                    <a:alpha val="43137"/>
                  </a:srgbClr>
                </a:outerShdw>
              </a:effectLst>
              <a:latin typeface="Arial Nova Light" panose="020B0304020202020204" pitchFamily="34" charset="0"/>
            </a:rPr>
            <a:t>юрисдикції</a:t>
          </a:r>
          <a:r>
            <a:rPr lang="ru-RU" sz="1600" kern="1200" dirty="0">
              <a:effectLst>
                <a:outerShdw blurRad="38100" dist="38100" dir="2700000" algn="tl">
                  <a:srgbClr val="000000">
                    <a:alpha val="43137"/>
                  </a:srgbClr>
                </a:outerShdw>
              </a:effectLst>
              <a:latin typeface="Arial Nova Light" panose="020B0304020202020204" pitchFamily="34" charset="0"/>
            </a:rPr>
            <a:t> </a:t>
          </a:r>
          <a:r>
            <a:rPr lang="ru-RU" sz="1600" kern="1200" dirty="0" err="1">
              <a:effectLst>
                <a:outerShdw blurRad="38100" dist="38100" dir="2700000" algn="tl">
                  <a:srgbClr val="000000">
                    <a:alpha val="43137"/>
                  </a:srgbClr>
                </a:outerShdw>
              </a:effectLst>
              <a:latin typeface="Arial Nova Light" panose="020B0304020202020204" pitchFamily="34" charset="0"/>
            </a:rPr>
            <a:t>господарського</a:t>
          </a:r>
          <a:r>
            <a:rPr lang="ru-RU" sz="1600" kern="1200" dirty="0">
              <a:effectLst>
                <a:outerShdw blurRad="38100" dist="38100" dir="2700000" algn="tl">
                  <a:srgbClr val="000000">
                    <a:alpha val="43137"/>
                  </a:srgbClr>
                </a:outerShdw>
              </a:effectLst>
              <a:latin typeface="Arial Nova Light" panose="020B0304020202020204" pitchFamily="34" charset="0"/>
            </a:rPr>
            <a:t> суду, </a:t>
          </a:r>
          <a:r>
            <a:rPr lang="ru-RU" sz="1600" kern="1200" dirty="0" err="1">
              <a:effectLst>
                <a:outerShdw blurRad="38100" dist="38100" dir="2700000" algn="tl">
                  <a:srgbClr val="000000">
                    <a:alpha val="43137"/>
                  </a:srgbClr>
                </a:outerShdw>
              </a:effectLst>
              <a:latin typeface="Arial Nova Light" panose="020B0304020202020204" pitchFamily="34" charset="0"/>
            </a:rPr>
            <a:t>може</a:t>
          </a:r>
          <a:r>
            <a:rPr lang="ru-RU" sz="1600" kern="1200" dirty="0">
              <a:effectLst>
                <a:outerShdw blurRad="38100" dist="38100" dir="2700000" algn="tl">
                  <a:srgbClr val="000000">
                    <a:alpha val="43137"/>
                  </a:srgbClr>
                </a:outerShdw>
              </a:effectLst>
              <a:latin typeface="Arial Nova Light" panose="020B0304020202020204" pitchFamily="34" charset="0"/>
            </a:rPr>
            <a:t> бути </a:t>
          </a:r>
          <a:r>
            <a:rPr lang="ru-RU" sz="1600" kern="1200" dirty="0" err="1">
              <a:effectLst>
                <a:outerShdw blurRad="38100" dist="38100" dir="2700000" algn="tl">
                  <a:srgbClr val="000000">
                    <a:alpha val="43137"/>
                  </a:srgbClr>
                </a:outerShdw>
              </a:effectLst>
              <a:latin typeface="Arial Nova Light" panose="020B0304020202020204" pitchFamily="34" charset="0"/>
            </a:rPr>
            <a:t>переданий</a:t>
          </a:r>
          <a:r>
            <a:rPr lang="ru-RU" sz="1600" kern="1200" dirty="0">
              <a:effectLst>
                <a:outerShdw blurRad="38100" dist="38100" dir="2700000" algn="tl">
                  <a:srgbClr val="000000">
                    <a:alpha val="43137"/>
                  </a:srgbClr>
                </a:outerShdw>
              </a:effectLst>
              <a:latin typeface="Arial Nova Light" panose="020B0304020202020204" pitchFamily="34" charset="0"/>
            </a:rPr>
            <a:t> сторонами на </a:t>
          </a:r>
          <a:r>
            <a:rPr lang="ru-RU" sz="1600" kern="1200" dirty="0" err="1">
              <a:effectLst>
                <a:outerShdw blurRad="38100" dist="38100" dir="2700000" algn="tl">
                  <a:srgbClr val="000000">
                    <a:alpha val="43137"/>
                  </a:srgbClr>
                </a:outerShdw>
              </a:effectLst>
              <a:latin typeface="Arial Nova Light" panose="020B0304020202020204" pitchFamily="34" charset="0"/>
            </a:rPr>
            <a:t>вирішення</a:t>
          </a:r>
          <a:r>
            <a:rPr lang="ru-RU" sz="1600" b="1" kern="1200" dirty="0">
              <a:solidFill>
                <a:schemeClr val="tx1"/>
              </a:solidFill>
              <a:effectLst>
                <a:outerShdw blurRad="38100" dist="38100" dir="2700000" algn="tl">
                  <a:srgbClr val="000000">
                    <a:alpha val="43137"/>
                  </a:srgbClr>
                </a:outerShdw>
              </a:effectLst>
              <a:latin typeface="Arial Nova Light" panose="020B0304020202020204" pitchFamily="34" charset="0"/>
            </a:rPr>
            <a:t> </a:t>
          </a:r>
          <a:r>
            <a:rPr lang="ru-RU" sz="1600" b="1" kern="1200" dirty="0" err="1">
              <a:solidFill>
                <a:schemeClr val="tx1"/>
              </a:solidFill>
              <a:effectLst>
                <a:outerShdw blurRad="38100" dist="38100" dir="2700000" algn="tl">
                  <a:srgbClr val="000000">
                    <a:alpha val="43137"/>
                  </a:srgbClr>
                </a:outerShdw>
              </a:effectLst>
              <a:latin typeface="Arial Nova Light" panose="020B0304020202020204" pitchFamily="34" charset="0"/>
            </a:rPr>
            <a:t>третейського</a:t>
          </a:r>
          <a:r>
            <a:rPr lang="ru-RU" sz="1600" b="1" kern="1200" dirty="0">
              <a:solidFill>
                <a:schemeClr val="tx1"/>
              </a:solidFill>
              <a:effectLst>
                <a:outerShdw blurRad="38100" dist="38100" dir="2700000" algn="tl">
                  <a:srgbClr val="000000">
                    <a:alpha val="43137"/>
                  </a:srgbClr>
                </a:outerShdw>
              </a:effectLst>
              <a:latin typeface="Arial Nova Light" panose="020B0304020202020204" pitchFamily="34" charset="0"/>
            </a:rPr>
            <a:t> суду </a:t>
          </a:r>
          <a:r>
            <a:rPr lang="ru-RU" sz="1600" b="1" kern="1200" dirty="0" err="1">
              <a:solidFill>
                <a:schemeClr val="tx1"/>
              </a:solidFill>
              <a:effectLst>
                <a:outerShdw blurRad="38100" dist="38100" dir="2700000" algn="tl">
                  <a:srgbClr val="000000">
                    <a:alpha val="43137"/>
                  </a:srgbClr>
                </a:outerShdw>
              </a:effectLst>
              <a:latin typeface="Arial Nova Light" panose="020B0304020202020204" pitchFamily="34" charset="0"/>
            </a:rPr>
            <a:t>або</a:t>
          </a:r>
          <a:r>
            <a:rPr lang="ru-RU" sz="1600" b="1" kern="1200" dirty="0">
              <a:solidFill>
                <a:schemeClr val="tx1"/>
              </a:solidFill>
              <a:effectLst>
                <a:outerShdw blurRad="38100" dist="38100" dir="2700000" algn="tl">
                  <a:srgbClr val="000000">
                    <a:alpha val="43137"/>
                  </a:srgbClr>
                </a:outerShdw>
              </a:effectLst>
              <a:latin typeface="Arial Nova Light" panose="020B0304020202020204" pitchFamily="34" charset="0"/>
            </a:rPr>
            <a:t> </a:t>
          </a:r>
          <a:r>
            <a:rPr lang="ru-RU" sz="1600" b="1" kern="1200" dirty="0" err="1">
              <a:solidFill>
                <a:schemeClr val="tx1"/>
              </a:solidFill>
              <a:effectLst>
                <a:outerShdw blurRad="38100" dist="38100" dir="2700000" algn="tl">
                  <a:srgbClr val="000000">
                    <a:alpha val="43137"/>
                  </a:srgbClr>
                </a:outerShdw>
              </a:effectLst>
              <a:latin typeface="Arial Nova Light" panose="020B0304020202020204" pitchFamily="34" charset="0"/>
            </a:rPr>
            <a:t>міжнародного</a:t>
          </a:r>
          <a:r>
            <a:rPr lang="ru-RU" sz="1600" b="1" kern="1200" dirty="0">
              <a:solidFill>
                <a:schemeClr val="tx1"/>
              </a:solidFill>
              <a:effectLst>
                <a:outerShdw blurRad="38100" dist="38100" dir="2700000" algn="tl">
                  <a:srgbClr val="000000">
                    <a:alpha val="43137"/>
                  </a:srgbClr>
                </a:outerShdw>
              </a:effectLst>
              <a:latin typeface="Arial Nova Light" panose="020B0304020202020204" pitchFamily="34" charset="0"/>
            </a:rPr>
            <a:t> </a:t>
          </a:r>
          <a:r>
            <a:rPr lang="ru-RU" sz="1600" b="1" kern="1200" dirty="0" err="1">
              <a:solidFill>
                <a:schemeClr val="tx1"/>
              </a:solidFill>
              <a:effectLst>
                <a:outerShdw blurRad="38100" dist="38100" dir="2700000" algn="tl">
                  <a:srgbClr val="000000">
                    <a:alpha val="43137"/>
                  </a:srgbClr>
                </a:outerShdw>
              </a:effectLst>
              <a:latin typeface="Arial Nova Light" panose="020B0304020202020204" pitchFamily="34" charset="0"/>
            </a:rPr>
            <a:t>комерційного</a:t>
          </a:r>
          <a:r>
            <a:rPr lang="ru-RU" sz="1600" b="1" kern="1200" dirty="0">
              <a:solidFill>
                <a:schemeClr val="tx1"/>
              </a:solidFill>
              <a:effectLst>
                <a:outerShdw blurRad="38100" dist="38100" dir="2700000" algn="tl">
                  <a:srgbClr val="000000">
                    <a:alpha val="43137"/>
                  </a:srgbClr>
                </a:outerShdw>
              </a:effectLst>
              <a:latin typeface="Arial Nova Light" panose="020B0304020202020204" pitchFamily="34" charset="0"/>
            </a:rPr>
            <a:t> </a:t>
          </a:r>
          <a:r>
            <a:rPr lang="ru-RU" sz="1600" b="1" kern="1200" dirty="0" err="1">
              <a:solidFill>
                <a:schemeClr val="tx1"/>
              </a:solidFill>
              <a:effectLst>
                <a:outerShdw blurRad="38100" dist="38100" dir="2700000" algn="tl">
                  <a:srgbClr val="000000">
                    <a:alpha val="43137"/>
                  </a:srgbClr>
                </a:outerShdw>
              </a:effectLst>
              <a:latin typeface="Arial Nova Light" panose="020B0304020202020204" pitchFamily="34" charset="0"/>
            </a:rPr>
            <a:t>арбітражу</a:t>
          </a:r>
          <a:r>
            <a:rPr lang="ru-RU" sz="1600" b="1" kern="1200" dirty="0">
              <a:solidFill>
                <a:schemeClr val="tx1"/>
              </a:solidFill>
              <a:effectLst>
                <a:outerShdw blurRad="38100" dist="38100" dir="2700000" algn="tl">
                  <a:srgbClr val="000000">
                    <a:alpha val="43137"/>
                  </a:srgbClr>
                </a:outerShdw>
              </a:effectLst>
              <a:latin typeface="Arial Nova Light" panose="020B0304020202020204" pitchFamily="34" charset="0"/>
            </a:rPr>
            <a:t>.</a:t>
          </a:r>
          <a:endParaRPr lang="en-US" sz="1600" b="1" kern="1200" dirty="0">
            <a:solidFill>
              <a:schemeClr val="tx1"/>
            </a:solidFill>
            <a:effectLst>
              <a:outerShdw blurRad="38100" dist="38100" dir="2700000" algn="tl">
                <a:srgbClr val="000000">
                  <a:alpha val="43137"/>
                </a:srgbClr>
              </a:outerShdw>
            </a:effectLst>
            <a:latin typeface="Arial Nova Light" panose="020B0304020202020204" pitchFamily="34" charset="0"/>
          </a:endParaRPr>
        </a:p>
      </dsp:txBody>
      <dsp:txXfrm>
        <a:off x="90078" y="90420"/>
        <a:ext cx="8971630" cy="1665107"/>
      </dsp:txXfrm>
    </dsp:sp>
    <dsp:sp modelId="{1557EC30-CA63-4C19-8F74-8E695ADA620F}">
      <dsp:nvSpPr>
        <dsp:cNvPr id="0" name=""/>
        <dsp:cNvSpPr/>
      </dsp:nvSpPr>
      <dsp:spPr>
        <a:xfrm>
          <a:off x="0" y="1859669"/>
          <a:ext cx="9151786" cy="1845263"/>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ru-RU" sz="1600" kern="1200" dirty="0" err="1">
              <a:effectLst>
                <a:outerShdw blurRad="38100" dist="38100" dir="2700000" algn="tl">
                  <a:srgbClr val="000000">
                    <a:alpha val="43137"/>
                  </a:srgbClr>
                </a:outerShdw>
              </a:effectLst>
              <a:latin typeface="Arial Nova Light" panose="020B0304020202020204" pitchFamily="34" charset="0"/>
            </a:rPr>
            <a:t>Укладення</a:t>
          </a:r>
          <a:r>
            <a:rPr lang="ru-RU" sz="1600" kern="1200" dirty="0">
              <a:effectLst>
                <a:outerShdw blurRad="38100" dist="38100" dir="2700000" algn="tl">
                  <a:srgbClr val="000000">
                    <a:alpha val="43137"/>
                  </a:srgbClr>
                </a:outerShdw>
              </a:effectLst>
              <a:latin typeface="Arial Nova Light" panose="020B0304020202020204" pitchFamily="34" charset="0"/>
            </a:rPr>
            <a:t> </a:t>
          </a:r>
          <a:r>
            <a:rPr lang="ru-RU" sz="1600" b="1" kern="1200" dirty="0" err="1">
              <a:solidFill>
                <a:schemeClr val="tx1"/>
              </a:solidFill>
              <a:effectLst>
                <a:outerShdw blurRad="38100" dist="38100" dir="2700000" algn="tl">
                  <a:srgbClr val="000000">
                    <a:alpha val="43137"/>
                  </a:srgbClr>
                </a:outerShdw>
              </a:effectLst>
              <a:latin typeface="Arial Nova Light" panose="020B0304020202020204" pitchFamily="34" charset="0"/>
            </a:rPr>
            <a:t>арбітражної</a:t>
          </a:r>
          <a:r>
            <a:rPr lang="ru-RU" sz="1600" b="1" kern="1200" dirty="0">
              <a:solidFill>
                <a:schemeClr val="tx1"/>
              </a:solidFill>
              <a:effectLst>
                <a:outerShdw blurRad="38100" dist="38100" dir="2700000" algn="tl">
                  <a:srgbClr val="000000">
                    <a:alpha val="43137"/>
                  </a:srgbClr>
                </a:outerShdw>
              </a:effectLst>
              <a:latin typeface="Arial Nova Light" panose="020B0304020202020204" pitchFamily="34" charset="0"/>
            </a:rPr>
            <a:t> угоди </a:t>
          </a:r>
          <a:r>
            <a:rPr lang="ru-RU" sz="1600" kern="1200" dirty="0" err="1">
              <a:effectLst>
                <a:outerShdw blurRad="38100" dist="38100" dir="2700000" algn="tl">
                  <a:srgbClr val="000000">
                    <a:alpha val="43137"/>
                  </a:srgbClr>
                </a:outerShdw>
              </a:effectLst>
              <a:latin typeface="Arial Nova Light" panose="020B0304020202020204" pitchFamily="34" charset="0"/>
            </a:rPr>
            <a:t>призводить</a:t>
          </a:r>
          <a:r>
            <a:rPr lang="ru-RU" sz="1600" kern="1200" dirty="0">
              <a:effectLst>
                <a:outerShdw blurRad="38100" dist="38100" dir="2700000" algn="tl">
                  <a:srgbClr val="000000">
                    <a:alpha val="43137"/>
                  </a:srgbClr>
                </a:outerShdw>
              </a:effectLst>
              <a:latin typeface="Arial Nova Light" panose="020B0304020202020204" pitchFamily="34" charset="0"/>
            </a:rPr>
            <a:t> до таких </a:t>
          </a:r>
          <a:r>
            <a:rPr lang="ru-RU" sz="1600" kern="1200" dirty="0" err="1">
              <a:effectLst>
                <a:outerShdw blurRad="38100" dist="38100" dir="2700000" algn="tl">
                  <a:srgbClr val="000000">
                    <a:alpha val="43137"/>
                  </a:srgbClr>
                </a:outerShdw>
              </a:effectLst>
              <a:latin typeface="Arial Nova Light" panose="020B0304020202020204" pitchFamily="34" charset="0"/>
            </a:rPr>
            <a:t>двох</a:t>
          </a:r>
          <a:r>
            <a:rPr lang="ru-RU" sz="1600" kern="1200" dirty="0">
              <a:effectLst>
                <a:outerShdw blurRad="38100" dist="38100" dir="2700000" algn="tl">
                  <a:srgbClr val="000000">
                    <a:alpha val="43137"/>
                  </a:srgbClr>
                </a:outerShdw>
              </a:effectLst>
              <a:latin typeface="Arial Nova Light" panose="020B0304020202020204" pitchFamily="34" charset="0"/>
            </a:rPr>
            <a:t> </a:t>
          </a:r>
          <a:r>
            <a:rPr lang="ru-RU" sz="1600" kern="1200" dirty="0" err="1">
              <a:effectLst>
                <a:outerShdw blurRad="38100" dist="38100" dir="2700000" algn="tl">
                  <a:srgbClr val="000000">
                    <a:alpha val="43137"/>
                  </a:srgbClr>
                </a:outerShdw>
              </a:effectLst>
              <a:latin typeface="Arial Nova Light" panose="020B0304020202020204" pitchFamily="34" charset="0"/>
            </a:rPr>
            <a:t>процесуально-правових</a:t>
          </a:r>
          <a:r>
            <a:rPr lang="ru-RU" sz="1600" kern="1200" dirty="0">
              <a:effectLst>
                <a:outerShdw blurRad="38100" dist="38100" dir="2700000" algn="tl">
                  <a:srgbClr val="000000">
                    <a:alpha val="43137"/>
                  </a:srgbClr>
                </a:outerShdw>
              </a:effectLst>
              <a:latin typeface="Arial Nova Light" panose="020B0304020202020204" pitchFamily="34" charset="0"/>
            </a:rPr>
            <a:t> </a:t>
          </a:r>
          <a:r>
            <a:rPr lang="ru-RU" sz="1600" kern="1200" dirty="0" err="1">
              <a:effectLst>
                <a:outerShdw blurRad="38100" dist="38100" dir="2700000" algn="tl">
                  <a:srgbClr val="000000">
                    <a:alpha val="43137"/>
                  </a:srgbClr>
                </a:outerShdw>
              </a:effectLst>
              <a:latin typeface="Arial Nova Light" panose="020B0304020202020204" pitchFamily="34" charset="0"/>
            </a:rPr>
            <a:t>наслідків</a:t>
          </a:r>
          <a:r>
            <a:rPr lang="ru-RU" sz="1600" kern="1200" dirty="0">
              <a:effectLst>
                <a:outerShdw blurRad="38100" dist="38100" dir="2700000" algn="tl">
                  <a:srgbClr val="000000">
                    <a:alpha val="43137"/>
                  </a:srgbClr>
                </a:outerShdw>
              </a:effectLst>
              <a:latin typeface="Arial Nova Light" panose="020B0304020202020204" pitchFamily="34" charset="0"/>
            </a:rPr>
            <a:t>: як </a:t>
          </a:r>
          <a:r>
            <a:rPr lang="ru-RU" sz="1600" i="1" kern="1200" dirty="0" err="1">
              <a:effectLst>
                <a:outerShdw blurRad="38100" dist="38100" dir="2700000" algn="tl">
                  <a:srgbClr val="000000">
                    <a:alpha val="43137"/>
                  </a:srgbClr>
                </a:outerShdw>
              </a:effectLst>
              <a:latin typeface="Arial Nova Light" panose="020B0304020202020204" pitchFamily="34" charset="0"/>
            </a:rPr>
            <a:t>обов’язок</a:t>
          </a:r>
          <a:r>
            <a:rPr lang="ru-RU" sz="1600" i="1" kern="1200" dirty="0">
              <a:effectLst>
                <a:outerShdw blurRad="38100" dist="38100" dir="2700000" algn="tl">
                  <a:srgbClr val="000000">
                    <a:alpha val="43137"/>
                  </a:srgbClr>
                </a:outerShdw>
              </a:effectLst>
              <a:latin typeface="Arial Nova Light" panose="020B0304020202020204" pitchFamily="34" charset="0"/>
            </a:rPr>
            <a:t> </a:t>
          </a:r>
          <a:r>
            <a:rPr lang="ru-RU" sz="1600" i="1" kern="1200" dirty="0" err="1">
              <a:effectLst>
                <a:outerShdw blurRad="38100" dist="38100" dir="2700000" algn="tl">
                  <a:srgbClr val="000000">
                    <a:alpha val="43137"/>
                  </a:srgbClr>
                </a:outerShdw>
              </a:effectLst>
              <a:latin typeface="Arial Nova Light" panose="020B0304020202020204" pitchFamily="34" charset="0"/>
            </a:rPr>
            <a:t>зацікавленої</a:t>
          </a:r>
          <a:r>
            <a:rPr lang="ru-RU" sz="1600" i="1" kern="1200" dirty="0">
              <a:effectLst>
                <a:outerShdw blurRad="38100" dist="38100" dir="2700000" algn="tl">
                  <a:srgbClr val="000000">
                    <a:alpha val="43137"/>
                  </a:srgbClr>
                </a:outerShdw>
              </a:effectLst>
              <a:latin typeface="Arial Nova Light" panose="020B0304020202020204" pitchFamily="34" charset="0"/>
            </a:rPr>
            <a:t> </a:t>
          </a:r>
          <a:r>
            <a:rPr lang="ru-RU" sz="1600" i="1" kern="1200" dirty="0" err="1">
              <a:effectLst>
                <a:outerShdw blurRad="38100" dist="38100" dir="2700000" algn="tl">
                  <a:srgbClr val="000000">
                    <a:alpha val="43137"/>
                  </a:srgbClr>
                </a:outerShdw>
              </a:effectLst>
              <a:latin typeface="Arial Nova Light" panose="020B0304020202020204" pitchFamily="34" charset="0"/>
            </a:rPr>
            <a:t>сторони</a:t>
          </a:r>
          <a:r>
            <a:rPr lang="ru-RU" sz="1600" i="1" kern="1200" dirty="0">
              <a:effectLst>
                <a:outerShdw blurRad="38100" dist="38100" dir="2700000" algn="tl">
                  <a:srgbClr val="000000">
                    <a:alpha val="43137"/>
                  </a:srgbClr>
                </a:outerShdw>
              </a:effectLst>
              <a:latin typeface="Arial Nova Light" panose="020B0304020202020204" pitchFamily="34" charset="0"/>
            </a:rPr>
            <a:t> спору </a:t>
          </a:r>
          <a:r>
            <a:rPr lang="ru-RU" sz="1600" i="1" kern="1200" dirty="0" err="1">
              <a:effectLst>
                <a:outerShdw blurRad="38100" dist="38100" dir="2700000" algn="tl">
                  <a:srgbClr val="000000">
                    <a:alpha val="43137"/>
                  </a:srgbClr>
                </a:outerShdw>
              </a:effectLst>
              <a:latin typeface="Arial Nova Light" panose="020B0304020202020204" pitchFamily="34" charset="0"/>
            </a:rPr>
            <a:t>звернутися</a:t>
          </a:r>
          <a:r>
            <a:rPr lang="ru-RU" sz="1600" i="1" kern="1200" dirty="0">
              <a:effectLst>
                <a:outerShdw blurRad="38100" dist="38100" dir="2700000" algn="tl">
                  <a:srgbClr val="000000">
                    <a:alpha val="43137"/>
                  </a:srgbClr>
                </a:outerShdw>
              </a:effectLst>
              <a:latin typeface="Arial Nova Light" panose="020B0304020202020204" pitchFamily="34" charset="0"/>
            </a:rPr>
            <a:t> до </a:t>
          </a:r>
          <a:r>
            <a:rPr lang="ru-RU" sz="1600" i="1" kern="1200" dirty="0" err="1">
              <a:effectLst>
                <a:outerShdw blurRad="38100" dist="38100" dir="2700000" algn="tl">
                  <a:srgbClr val="000000">
                    <a:alpha val="43137"/>
                  </a:srgbClr>
                </a:outerShdw>
              </a:effectLst>
              <a:latin typeface="Arial Nova Light" panose="020B0304020202020204" pitchFamily="34" charset="0"/>
            </a:rPr>
            <a:t>третейського</a:t>
          </a:r>
          <a:r>
            <a:rPr lang="ru-RU" sz="1600" i="1" kern="1200" dirty="0">
              <a:effectLst>
                <a:outerShdw blurRad="38100" dist="38100" dir="2700000" algn="tl">
                  <a:srgbClr val="000000">
                    <a:alpha val="43137"/>
                  </a:srgbClr>
                </a:outerShdw>
              </a:effectLst>
              <a:latin typeface="Arial Nova Light" panose="020B0304020202020204" pitchFamily="34" charset="0"/>
            </a:rPr>
            <a:t> суду </a:t>
          </a:r>
          <a:r>
            <a:rPr lang="ru-RU" sz="1600" i="1" kern="1200" dirty="0" err="1">
              <a:effectLst>
                <a:outerShdw blurRad="38100" dist="38100" dir="2700000" algn="tl">
                  <a:srgbClr val="000000">
                    <a:alpha val="43137"/>
                  </a:srgbClr>
                </a:outerShdw>
              </a:effectLst>
              <a:latin typeface="Arial Nova Light" panose="020B0304020202020204" pitchFamily="34" charset="0"/>
            </a:rPr>
            <a:t>або</a:t>
          </a:r>
          <a:r>
            <a:rPr lang="ru-RU" sz="1600" i="1" kern="1200" dirty="0">
              <a:effectLst>
                <a:outerShdw blurRad="38100" dist="38100" dir="2700000" algn="tl">
                  <a:srgbClr val="000000">
                    <a:alpha val="43137"/>
                  </a:srgbClr>
                </a:outerShdw>
              </a:effectLst>
              <a:latin typeface="Arial Nova Light" panose="020B0304020202020204" pitchFamily="34" charset="0"/>
            </a:rPr>
            <a:t> до </a:t>
          </a:r>
          <a:r>
            <a:rPr lang="ru-RU" sz="1600" i="1" kern="1200" dirty="0" err="1">
              <a:effectLst>
                <a:outerShdw blurRad="38100" dist="38100" dir="2700000" algn="tl">
                  <a:srgbClr val="000000">
                    <a:alpha val="43137"/>
                  </a:srgbClr>
                </a:outerShdw>
              </a:effectLst>
              <a:latin typeface="Arial Nova Light" panose="020B0304020202020204" pitchFamily="34" charset="0"/>
            </a:rPr>
            <a:t>міжнародного</a:t>
          </a:r>
          <a:r>
            <a:rPr lang="ru-RU" sz="1600" i="1" kern="1200" dirty="0">
              <a:effectLst>
                <a:outerShdw blurRad="38100" dist="38100" dir="2700000" algn="tl">
                  <a:srgbClr val="000000">
                    <a:alpha val="43137"/>
                  </a:srgbClr>
                </a:outerShdw>
              </a:effectLst>
              <a:latin typeface="Arial Nova Light" panose="020B0304020202020204" pitchFamily="34" charset="0"/>
            </a:rPr>
            <a:t> </a:t>
          </a:r>
          <a:r>
            <a:rPr lang="ru-RU" sz="1600" i="1" kern="1200" dirty="0" err="1">
              <a:effectLst>
                <a:outerShdw blurRad="38100" dist="38100" dir="2700000" algn="tl">
                  <a:srgbClr val="000000">
                    <a:alpha val="43137"/>
                  </a:srgbClr>
                </a:outerShdw>
              </a:effectLst>
              <a:latin typeface="Arial Nova Light" panose="020B0304020202020204" pitchFamily="34" charset="0"/>
            </a:rPr>
            <a:t>комерційного</a:t>
          </a:r>
          <a:r>
            <a:rPr lang="ru-RU" sz="1600" i="1" kern="1200" dirty="0">
              <a:effectLst>
                <a:outerShdw blurRad="38100" dist="38100" dir="2700000" algn="tl">
                  <a:srgbClr val="000000">
                    <a:alpha val="43137"/>
                  </a:srgbClr>
                </a:outerShdw>
              </a:effectLst>
              <a:latin typeface="Arial Nova Light" panose="020B0304020202020204" pitchFamily="34" charset="0"/>
            </a:rPr>
            <a:t> </a:t>
          </a:r>
          <a:r>
            <a:rPr lang="ru-RU" sz="1600" i="1" kern="1200" dirty="0" err="1">
              <a:effectLst>
                <a:outerShdw blurRad="38100" dist="38100" dir="2700000" algn="tl">
                  <a:srgbClr val="000000">
                    <a:alpha val="43137"/>
                  </a:srgbClr>
                </a:outerShdw>
              </a:effectLst>
              <a:latin typeface="Arial Nova Light" panose="020B0304020202020204" pitchFamily="34" charset="0"/>
            </a:rPr>
            <a:t>арбітражу</a:t>
          </a:r>
          <a:r>
            <a:rPr lang="ru-RU" sz="1600" i="1" kern="1200" dirty="0">
              <a:effectLst>
                <a:outerShdw blurRad="38100" dist="38100" dir="2700000" algn="tl">
                  <a:srgbClr val="000000">
                    <a:alpha val="43137"/>
                  </a:srgbClr>
                </a:outerShdw>
              </a:effectLst>
              <a:latin typeface="Arial Nova Light" panose="020B0304020202020204" pitchFamily="34" charset="0"/>
            </a:rPr>
            <a:t> для  </a:t>
          </a:r>
          <a:r>
            <a:rPr lang="ru-RU" sz="1600" i="1" kern="1200" dirty="0" err="1">
              <a:effectLst>
                <a:outerShdw blurRad="38100" dist="38100" dir="2700000" algn="tl">
                  <a:srgbClr val="000000">
                    <a:alpha val="43137"/>
                  </a:srgbClr>
                </a:outerShdw>
              </a:effectLst>
              <a:latin typeface="Arial Nova Light" panose="020B0304020202020204" pitchFamily="34" charset="0"/>
            </a:rPr>
            <a:t>вирішення</a:t>
          </a:r>
          <a:r>
            <a:rPr lang="ru-RU" sz="1600" i="1" kern="1200" dirty="0">
              <a:effectLst>
                <a:outerShdw blurRad="38100" dist="38100" dir="2700000" algn="tl">
                  <a:srgbClr val="000000">
                    <a:alpha val="43137"/>
                  </a:srgbClr>
                </a:outerShdw>
              </a:effectLst>
              <a:latin typeface="Arial Nova Light" panose="020B0304020202020204" pitchFamily="34" charset="0"/>
            </a:rPr>
            <a:t> спору, а також </a:t>
          </a:r>
          <a:r>
            <a:rPr lang="ru-RU" sz="1600" i="1" kern="1200" dirty="0" err="1">
              <a:effectLst>
                <a:outerShdw blurRad="38100" dist="38100" dir="2700000" algn="tl">
                  <a:srgbClr val="000000">
                    <a:alpha val="43137"/>
                  </a:srgbClr>
                </a:outerShdw>
              </a:effectLst>
              <a:latin typeface="Arial Nova Light" panose="020B0304020202020204" pitchFamily="34" charset="0"/>
            </a:rPr>
            <a:t>можливість</a:t>
          </a:r>
          <a:r>
            <a:rPr lang="ru-RU" sz="1600" i="1" kern="1200" dirty="0">
              <a:effectLst>
                <a:outerShdw blurRad="38100" dist="38100" dir="2700000" algn="tl">
                  <a:srgbClr val="000000">
                    <a:alpha val="43137"/>
                  </a:srgbClr>
                </a:outerShdw>
              </a:effectLst>
              <a:latin typeface="Arial Nova Light" panose="020B0304020202020204" pitchFamily="34" charset="0"/>
            </a:rPr>
            <a:t> </a:t>
          </a:r>
          <a:r>
            <a:rPr lang="ru-RU" sz="1600" i="1" kern="1200" dirty="0" err="1">
              <a:effectLst>
                <a:outerShdw blurRad="38100" dist="38100" dir="2700000" algn="tl">
                  <a:srgbClr val="000000">
                    <a:alpha val="43137"/>
                  </a:srgbClr>
                </a:outerShdw>
              </a:effectLst>
              <a:latin typeface="Arial Nova Light" panose="020B0304020202020204" pitchFamily="34" charset="0"/>
            </a:rPr>
            <a:t>виключення</a:t>
          </a:r>
          <a:r>
            <a:rPr lang="ru-RU" sz="1600" i="1" kern="1200" dirty="0">
              <a:effectLst>
                <a:outerShdw blurRad="38100" dist="38100" dir="2700000" algn="tl">
                  <a:srgbClr val="000000">
                    <a:alpha val="43137"/>
                  </a:srgbClr>
                </a:outerShdw>
              </a:effectLst>
              <a:latin typeface="Arial Nova Light" panose="020B0304020202020204" pitchFamily="34" charset="0"/>
            </a:rPr>
            <a:t> </a:t>
          </a:r>
          <a:r>
            <a:rPr lang="ru-RU" sz="1600" i="1" kern="1200" dirty="0" err="1">
              <a:effectLst>
                <a:outerShdw blurRad="38100" dist="38100" dir="2700000" algn="tl">
                  <a:srgbClr val="000000">
                    <a:alpha val="43137"/>
                  </a:srgbClr>
                </a:outerShdw>
              </a:effectLst>
              <a:latin typeface="Arial Nova Light" panose="020B0304020202020204" pitchFamily="34" charset="0"/>
            </a:rPr>
            <a:t>юрисдикції</a:t>
          </a:r>
          <a:r>
            <a:rPr lang="ru-RU" sz="1600" i="1" kern="1200" dirty="0">
              <a:effectLst>
                <a:outerShdw blurRad="38100" dist="38100" dir="2700000" algn="tl">
                  <a:srgbClr val="000000">
                    <a:alpha val="43137"/>
                  </a:srgbClr>
                </a:outerShdw>
              </a:effectLst>
              <a:latin typeface="Arial Nova Light" panose="020B0304020202020204" pitchFamily="34" charset="0"/>
            </a:rPr>
            <a:t> </a:t>
          </a:r>
          <a:r>
            <a:rPr lang="ru-RU" sz="1600" i="1" kern="1200" dirty="0" err="1">
              <a:effectLst>
                <a:outerShdw blurRad="38100" dist="38100" dir="2700000" algn="tl">
                  <a:srgbClr val="000000">
                    <a:alpha val="43137"/>
                  </a:srgbClr>
                </a:outerShdw>
              </a:effectLst>
              <a:latin typeface="Arial Nova Light" panose="020B0304020202020204" pitchFamily="34" charset="0"/>
            </a:rPr>
            <a:t>державних</a:t>
          </a:r>
          <a:r>
            <a:rPr lang="ru-RU" sz="1600" i="1" kern="1200" dirty="0">
              <a:effectLst>
                <a:outerShdw blurRad="38100" dist="38100" dir="2700000" algn="tl">
                  <a:srgbClr val="000000">
                    <a:alpha val="43137"/>
                  </a:srgbClr>
                </a:outerShdw>
              </a:effectLst>
              <a:latin typeface="Arial Nova Light" panose="020B0304020202020204" pitchFamily="34" charset="0"/>
            </a:rPr>
            <a:t> </a:t>
          </a:r>
          <a:r>
            <a:rPr lang="ru-RU" sz="1600" i="1" kern="1200" dirty="0" err="1">
              <a:effectLst>
                <a:outerShdw blurRad="38100" dist="38100" dir="2700000" algn="tl">
                  <a:srgbClr val="000000">
                    <a:alpha val="43137"/>
                  </a:srgbClr>
                </a:outerShdw>
              </a:effectLst>
              <a:latin typeface="Arial Nova Light" panose="020B0304020202020204" pitchFamily="34" charset="0"/>
            </a:rPr>
            <a:t>судів</a:t>
          </a:r>
          <a:r>
            <a:rPr lang="ru-RU" sz="1600" i="1" kern="1200" dirty="0">
              <a:effectLst>
                <a:outerShdw blurRad="38100" dist="38100" dir="2700000" algn="tl">
                  <a:srgbClr val="000000">
                    <a:alpha val="43137"/>
                  </a:srgbClr>
                </a:outerShdw>
              </a:effectLst>
              <a:latin typeface="Arial Nova Light" panose="020B0304020202020204" pitchFamily="34" charset="0"/>
            </a:rPr>
            <a:t> </a:t>
          </a:r>
          <a:r>
            <a:rPr lang="ru-RU" sz="1600" i="1" kern="1200" dirty="0" err="1">
              <a:effectLst>
                <a:outerShdw blurRad="38100" dist="38100" dir="2700000" algn="tl">
                  <a:srgbClr val="000000">
                    <a:alpha val="43137"/>
                  </a:srgbClr>
                </a:outerShdw>
              </a:effectLst>
              <a:latin typeface="Arial Nova Light" panose="020B0304020202020204" pitchFamily="34" charset="0"/>
            </a:rPr>
            <a:t>вирішувати</a:t>
          </a:r>
          <a:r>
            <a:rPr lang="ru-RU" sz="1600" i="1" kern="1200" dirty="0">
              <a:effectLst>
                <a:outerShdw blurRad="38100" dist="38100" dir="2700000" algn="tl">
                  <a:srgbClr val="000000">
                    <a:alpha val="43137"/>
                  </a:srgbClr>
                </a:outerShdw>
              </a:effectLst>
              <a:latin typeface="Arial Nova Light" panose="020B0304020202020204" pitchFamily="34" charset="0"/>
            </a:rPr>
            <a:t> </a:t>
          </a:r>
          <a:r>
            <a:rPr lang="ru-RU" sz="1600" i="1" kern="1200" dirty="0" err="1">
              <a:effectLst>
                <a:outerShdw blurRad="38100" dist="38100" dir="2700000" algn="tl">
                  <a:srgbClr val="000000">
                    <a:alpha val="43137"/>
                  </a:srgbClr>
                </a:outerShdw>
              </a:effectLst>
              <a:latin typeface="Arial Nova Light" panose="020B0304020202020204" pitchFamily="34" charset="0"/>
            </a:rPr>
            <a:t>спір</a:t>
          </a:r>
          <a:r>
            <a:rPr lang="ru-RU" sz="1600" i="1" kern="1200" dirty="0">
              <a:effectLst>
                <a:outerShdw blurRad="38100" dist="38100" dir="2700000" algn="tl">
                  <a:srgbClr val="000000">
                    <a:alpha val="43137"/>
                  </a:srgbClr>
                </a:outerShdw>
              </a:effectLst>
              <a:latin typeface="Arial Nova Light" panose="020B0304020202020204" pitchFamily="34" charset="0"/>
            </a:rPr>
            <a:t>. </a:t>
          </a:r>
          <a:r>
            <a:rPr lang="ru-RU" sz="1600" kern="1200" dirty="0" err="1">
              <a:effectLst>
                <a:outerShdw blurRad="38100" dist="38100" dir="2700000" algn="tl">
                  <a:srgbClr val="000000">
                    <a:alpha val="43137"/>
                  </a:srgbClr>
                </a:outerShdw>
              </a:effectLst>
              <a:latin typeface="Arial Nova Light" panose="020B0304020202020204" pitchFamily="34" charset="0"/>
            </a:rPr>
            <a:t>Водночас</a:t>
          </a:r>
          <a:r>
            <a:rPr lang="ru-RU" sz="1600" kern="1200" dirty="0">
              <a:effectLst>
                <a:outerShdw blurRad="38100" dist="38100" dir="2700000" algn="tl">
                  <a:srgbClr val="000000">
                    <a:alpha val="43137"/>
                  </a:srgbClr>
                </a:outerShdw>
              </a:effectLst>
              <a:latin typeface="Arial Nova Light" panose="020B0304020202020204" pitchFamily="34" charset="0"/>
            </a:rPr>
            <a:t>, </a:t>
          </a:r>
          <a:r>
            <a:rPr lang="ru-RU" sz="1600" kern="1200" dirty="0" err="1">
              <a:effectLst>
                <a:outerShdw blurRad="38100" dist="38100" dir="2700000" algn="tl">
                  <a:srgbClr val="000000">
                    <a:alpha val="43137"/>
                  </a:srgbClr>
                </a:outerShdw>
              </a:effectLst>
              <a:latin typeface="Arial Nova Light" panose="020B0304020202020204" pitchFamily="34" charset="0"/>
            </a:rPr>
            <a:t>якщо</a:t>
          </a:r>
          <a:r>
            <a:rPr lang="ru-RU" sz="1600" kern="1200" dirty="0">
              <a:effectLst>
                <a:outerShdw blurRad="38100" dist="38100" dir="2700000" algn="tl">
                  <a:srgbClr val="000000">
                    <a:alpha val="43137"/>
                  </a:srgbClr>
                </a:outerShdw>
              </a:effectLst>
              <a:latin typeface="Arial Nova Light" panose="020B0304020202020204" pitchFamily="34" charset="0"/>
            </a:rPr>
            <a:t> сторона </a:t>
          </a:r>
          <a:r>
            <a:rPr lang="ru-RU" sz="1600" kern="1200" dirty="0" err="1">
              <a:effectLst>
                <a:outerShdw blurRad="38100" dist="38100" dir="2700000" algn="tl">
                  <a:srgbClr val="000000">
                    <a:alpha val="43137"/>
                  </a:srgbClr>
                </a:outerShdw>
              </a:effectLst>
              <a:latin typeface="Arial Nova Light" panose="020B0304020202020204" pitchFamily="34" charset="0"/>
            </a:rPr>
            <a:t>арбітражної</a:t>
          </a:r>
          <a:r>
            <a:rPr lang="ru-RU" sz="1600" kern="1200" dirty="0">
              <a:effectLst>
                <a:outerShdw blurRad="38100" dist="38100" dir="2700000" algn="tl">
                  <a:srgbClr val="000000">
                    <a:alpha val="43137"/>
                  </a:srgbClr>
                </a:outerShdw>
              </a:effectLst>
              <a:latin typeface="Arial Nova Light" panose="020B0304020202020204" pitchFamily="34" charset="0"/>
            </a:rPr>
            <a:t> угоди, </a:t>
          </a:r>
          <a:r>
            <a:rPr lang="ru-RU" sz="1600" kern="1200" dirty="0" err="1">
              <a:effectLst>
                <a:outerShdw blurRad="38100" dist="38100" dir="2700000" algn="tl">
                  <a:srgbClr val="000000">
                    <a:alpha val="43137"/>
                  </a:srgbClr>
                </a:outerShdw>
              </a:effectLst>
              <a:latin typeface="Arial Nova Light" panose="020B0304020202020204" pitchFamily="34" charset="0"/>
            </a:rPr>
            <a:t>всупереч</a:t>
          </a:r>
          <a:r>
            <a:rPr lang="ru-RU" sz="1600" kern="1200" dirty="0">
              <a:effectLst>
                <a:outerShdw blurRad="38100" dist="38100" dir="2700000" algn="tl">
                  <a:srgbClr val="000000">
                    <a:alpha val="43137"/>
                  </a:srgbClr>
                </a:outerShdw>
              </a:effectLst>
              <a:latin typeface="Arial Nova Light" panose="020B0304020202020204" pitchFamily="34" charset="0"/>
            </a:rPr>
            <a:t> </a:t>
          </a:r>
          <a:r>
            <a:rPr lang="ru-RU" sz="1600" kern="1200" dirty="0" err="1">
              <a:effectLst>
                <a:outerShdw blurRad="38100" dist="38100" dir="2700000" algn="tl">
                  <a:srgbClr val="000000">
                    <a:alpha val="43137"/>
                  </a:srgbClr>
                </a:outerShdw>
              </a:effectLst>
              <a:latin typeface="Arial Nova Light" panose="020B0304020202020204" pitchFamily="34" charset="0"/>
            </a:rPr>
            <a:t>укладеній</a:t>
          </a:r>
          <a:r>
            <a:rPr lang="ru-RU" sz="1600" kern="1200" dirty="0">
              <a:effectLst>
                <a:outerShdw blurRad="38100" dist="38100" dir="2700000" algn="tl">
                  <a:srgbClr val="000000">
                    <a:alpha val="43137"/>
                  </a:srgbClr>
                </a:outerShdw>
              </a:effectLst>
              <a:latin typeface="Arial Nova Light" panose="020B0304020202020204" pitchFamily="34" charset="0"/>
            </a:rPr>
            <a:t> </a:t>
          </a:r>
          <a:r>
            <a:rPr lang="ru-RU" sz="1600" kern="1200" dirty="0" err="1">
              <a:effectLst>
                <a:outerShdw blurRad="38100" dist="38100" dir="2700000" algn="tl">
                  <a:srgbClr val="000000">
                    <a:alpha val="43137"/>
                  </a:srgbClr>
                </a:outerShdw>
              </a:effectLst>
              <a:latin typeface="Arial Nova Light" panose="020B0304020202020204" pitchFamily="34" charset="0"/>
            </a:rPr>
            <a:t>арбітражній</a:t>
          </a:r>
          <a:r>
            <a:rPr lang="ru-RU" sz="1600" kern="1200" dirty="0">
              <a:effectLst>
                <a:outerShdw blurRad="38100" dist="38100" dir="2700000" algn="tl">
                  <a:srgbClr val="000000">
                    <a:alpha val="43137"/>
                  </a:srgbClr>
                </a:outerShdw>
              </a:effectLst>
              <a:latin typeface="Arial Nova Light" panose="020B0304020202020204" pitchFamily="34" charset="0"/>
            </a:rPr>
            <a:t> </a:t>
          </a:r>
          <a:r>
            <a:rPr lang="ru-RU" sz="1600" kern="1200" dirty="0" err="1">
              <a:effectLst>
                <a:outerShdw blurRad="38100" dist="38100" dir="2700000" algn="tl">
                  <a:srgbClr val="000000">
                    <a:alpha val="43137"/>
                  </a:srgbClr>
                </a:outerShdw>
              </a:effectLst>
              <a:latin typeface="Arial Nova Light" panose="020B0304020202020204" pitchFamily="34" charset="0"/>
            </a:rPr>
            <a:t>угоді</a:t>
          </a:r>
          <a:r>
            <a:rPr lang="ru-RU" sz="1600" kern="1200" dirty="0">
              <a:effectLst>
                <a:outerShdw blurRad="38100" dist="38100" dir="2700000" algn="tl">
                  <a:srgbClr val="000000">
                    <a:alpha val="43137"/>
                  </a:srgbClr>
                </a:outerShdw>
              </a:effectLst>
              <a:latin typeface="Arial Nova Light" panose="020B0304020202020204" pitchFamily="34" charset="0"/>
            </a:rPr>
            <a:t>, все-таки </a:t>
          </a:r>
          <a:r>
            <a:rPr lang="ru-RU" sz="1600" kern="1200" dirty="0" err="1">
              <a:effectLst>
                <a:outerShdw blurRad="38100" dist="38100" dir="2700000" algn="tl">
                  <a:srgbClr val="000000">
                    <a:alpha val="43137"/>
                  </a:srgbClr>
                </a:outerShdw>
              </a:effectLst>
              <a:latin typeface="Arial Nova Light" panose="020B0304020202020204" pitchFamily="34" charset="0"/>
            </a:rPr>
            <a:t>звертається</a:t>
          </a:r>
          <a:r>
            <a:rPr lang="ru-RU" sz="1600" kern="1200" dirty="0">
              <a:effectLst>
                <a:outerShdw blurRad="38100" dist="38100" dir="2700000" algn="tl">
                  <a:srgbClr val="000000">
                    <a:alpha val="43137"/>
                  </a:srgbClr>
                </a:outerShdw>
              </a:effectLst>
              <a:latin typeface="Arial Nova Light" panose="020B0304020202020204" pitchFamily="34" charset="0"/>
            </a:rPr>
            <a:t> з </a:t>
          </a:r>
          <a:r>
            <a:rPr lang="ru-RU" sz="1600" kern="1200" dirty="0" err="1">
              <a:effectLst>
                <a:outerShdw blurRad="38100" dist="38100" dir="2700000" algn="tl">
                  <a:srgbClr val="000000">
                    <a:alpha val="43137"/>
                  </a:srgbClr>
                </a:outerShdw>
              </a:effectLst>
              <a:latin typeface="Arial Nova Light" panose="020B0304020202020204" pitchFamily="34" charset="0"/>
            </a:rPr>
            <a:t>позовом</a:t>
          </a:r>
          <a:r>
            <a:rPr lang="ru-RU" sz="1600" kern="1200" dirty="0">
              <a:effectLst>
                <a:outerShdw blurRad="38100" dist="38100" dir="2700000" algn="tl">
                  <a:srgbClr val="000000">
                    <a:alpha val="43137"/>
                  </a:srgbClr>
                </a:outerShdw>
              </a:effectLst>
              <a:latin typeface="Arial Nova Light" panose="020B0304020202020204" pitchFamily="34" charset="0"/>
            </a:rPr>
            <a:t> до державного суду, то </a:t>
          </a:r>
          <a:r>
            <a:rPr lang="ru-RU" sz="1600" kern="1200" dirty="0" err="1">
              <a:effectLst>
                <a:outerShdw blurRad="38100" dist="38100" dir="2700000" algn="tl">
                  <a:srgbClr val="000000">
                    <a:alpha val="43137"/>
                  </a:srgbClr>
                </a:outerShdw>
              </a:effectLst>
              <a:latin typeface="Arial Nova Light" panose="020B0304020202020204" pitchFamily="34" charset="0"/>
            </a:rPr>
            <a:t>останній</a:t>
          </a:r>
          <a:r>
            <a:rPr lang="ru-RU" sz="1600" kern="1200" dirty="0">
              <a:effectLst>
                <a:outerShdw blurRad="38100" dist="38100" dir="2700000" algn="tl">
                  <a:srgbClr val="000000">
                    <a:alpha val="43137"/>
                  </a:srgbClr>
                </a:outerShdw>
              </a:effectLst>
              <a:latin typeface="Arial Nova Light" panose="020B0304020202020204" pitchFamily="34" charset="0"/>
            </a:rPr>
            <a:t> з </a:t>
          </a:r>
          <a:r>
            <a:rPr lang="ru-RU" sz="1600" kern="1200" dirty="0" err="1">
              <a:effectLst>
                <a:outerShdw blurRad="38100" dist="38100" dir="2700000" algn="tl">
                  <a:srgbClr val="000000">
                    <a:alpha val="43137"/>
                  </a:srgbClr>
                </a:outerShdw>
              </a:effectLst>
              <a:latin typeface="Arial Nova Light" panose="020B0304020202020204" pitchFamily="34" charset="0"/>
            </a:rPr>
            <a:t>власної</a:t>
          </a:r>
          <a:r>
            <a:rPr lang="ru-RU" sz="1600" kern="1200" dirty="0">
              <a:effectLst>
                <a:outerShdw blurRad="38100" dist="38100" dir="2700000" algn="tl">
                  <a:srgbClr val="000000">
                    <a:alpha val="43137"/>
                  </a:srgbClr>
                </a:outerShdw>
              </a:effectLst>
              <a:latin typeface="Arial Nova Light" panose="020B0304020202020204" pitchFamily="34" charset="0"/>
            </a:rPr>
            <a:t> </a:t>
          </a:r>
          <a:r>
            <a:rPr lang="ru-RU" sz="1600" kern="1200" dirty="0" err="1">
              <a:effectLst>
                <a:outerShdw blurRad="38100" dist="38100" dir="2700000" algn="tl">
                  <a:srgbClr val="000000">
                    <a:alpha val="43137"/>
                  </a:srgbClr>
                </a:outerShdw>
              </a:effectLst>
              <a:latin typeface="Arial Nova Light" panose="020B0304020202020204" pitchFamily="34" charset="0"/>
            </a:rPr>
            <a:t>ініціативи</a:t>
          </a:r>
          <a:r>
            <a:rPr lang="ru-RU" sz="1600" kern="1200" dirty="0">
              <a:effectLst>
                <a:outerShdw blurRad="38100" dist="38100" dir="2700000" algn="tl">
                  <a:srgbClr val="000000">
                    <a:alpha val="43137"/>
                  </a:srgbClr>
                </a:outerShdw>
              </a:effectLst>
              <a:latin typeface="Arial Nova Light" panose="020B0304020202020204" pitchFamily="34" charset="0"/>
            </a:rPr>
            <a:t> </a:t>
          </a:r>
          <a:r>
            <a:rPr lang="ru-RU" sz="1600" kern="1200" dirty="0" err="1">
              <a:effectLst>
                <a:outerShdw blurRad="38100" dist="38100" dir="2700000" algn="tl">
                  <a:srgbClr val="000000">
                    <a:alpha val="43137"/>
                  </a:srgbClr>
                </a:outerShdw>
              </a:effectLst>
              <a:latin typeface="Arial Nova Light" panose="020B0304020202020204" pitchFamily="34" charset="0"/>
            </a:rPr>
            <a:t>або</a:t>
          </a:r>
          <a:r>
            <a:rPr lang="ru-RU" sz="1600" kern="1200" dirty="0">
              <a:effectLst>
                <a:outerShdw blurRad="38100" dist="38100" dir="2700000" algn="tl">
                  <a:srgbClr val="000000">
                    <a:alpha val="43137"/>
                  </a:srgbClr>
                </a:outerShdw>
              </a:effectLst>
              <a:latin typeface="Arial Nova Light" panose="020B0304020202020204" pitchFamily="34" charset="0"/>
            </a:rPr>
            <a:t> за </a:t>
          </a:r>
          <a:r>
            <a:rPr lang="ru-RU" sz="1600" kern="1200" dirty="0" err="1">
              <a:effectLst>
                <a:outerShdw blurRad="38100" dist="38100" dir="2700000" algn="tl">
                  <a:srgbClr val="000000">
                    <a:alpha val="43137"/>
                  </a:srgbClr>
                </a:outerShdw>
              </a:effectLst>
              <a:latin typeface="Arial Nova Light" panose="020B0304020202020204" pitchFamily="34" charset="0"/>
            </a:rPr>
            <a:t>заявою</a:t>
          </a:r>
          <a:r>
            <a:rPr lang="ru-RU" sz="1600" kern="1200" dirty="0">
              <a:effectLst>
                <a:outerShdw blurRad="38100" dist="38100" dir="2700000" algn="tl">
                  <a:srgbClr val="000000">
                    <a:alpha val="43137"/>
                  </a:srgbClr>
                </a:outerShdw>
              </a:effectLst>
              <a:latin typeface="Arial Nova Light" panose="020B0304020202020204" pitchFamily="34" charset="0"/>
            </a:rPr>
            <a:t> </a:t>
          </a:r>
          <a:r>
            <a:rPr lang="ru-RU" sz="1600" kern="1200" dirty="0" err="1">
              <a:effectLst>
                <a:outerShdw blurRad="38100" dist="38100" dir="2700000" algn="tl">
                  <a:srgbClr val="000000">
                    <a:alpha val="43137"/>
                  </a:srgbClr>
                </a:outerShdw>
              </a:effectLst>
              <a:latin typeface="Arial Nova Light" panose="020B0304020202020204" pitchFamily="34" charset="0"/>
            </a:rPr>
            <a:t>сторони</a:t>
          </a:r>
          <a:r>
            <a:rPr lang="ru-RU" sz="1600" kern="1200" dirty="0">
              <a:effectLst>
                <a:outerShdw blurRad="38100" dist="38100" dir="2700000" algn="tl">
                  <a:srgbClr val="000000">
                    <a:alpha val="43137"/>
                  </a:srgbClr>
                </a:outerShdw>
              </a:effectLst>
              <a:latin typeface="Arial Nova Light" panose="020B0304020202020204" pitchFamily="34" charset="0"/>
            </a:rPr>
            <a:t> спору повинен </a:t>
          </a:r>
          <a:r>
            <a:rPr lang="ru-RU" sz="1600" kern="1200" dirty="0" err="1">
              <a:effectLst>
                <a:outerShdw blurRad="38100" dist="38100" dir="2700000" algn="tl">
                  <a:srgbClr val="000000">
                    <a:alpha val="43137"/>
                  </a:srgbClr>
                </a:outerShdw>
              </a:effectLst>
              <a:latin typeface="Arial Nova Light" panose="020B0304020202020204" pitchFamily="34" charset="0"/>
            </a:rPr>
            <a:t>визнати</a:t>
          </a:r>
          <a:r>
            <a:rPr lang="ru-RU" sz="1600" kern="1200" dirty="0">
              <a:effectLst>
                <a:outerShdw blurRad="38100" dist="38100" dir="2700000" algn="tl">
                  <a:srgbClr val="000000">
                    <a:alpha val="43137"/>
                  </a:srgbClr>
                </a:outerShdw>
              </a:effectLst>
              <a:latin typeface="Arial Nova Light" panose="020B0304020202020204" pitchFamily="34" charset="0"/>
            </a:rPr>
            <a:t> себе </a:t>
          </a:r>
          <a:r>
            <a:rPr lang="ru-RU" sz="1600" kern="1200" dirty="0" err="1">
              <a:effectLst>
                <a:outerShdw blurRad="38100" dist="38100" dir="2700000" algn="tl">
                  <a:srgbClr val="000000">
                    <a:alpha val="43137"/>
                  </a:srgbClr>
                </a:outerShdw>
              </a:effectLst>
              <a:latin typeface="Arial Nova Light" panose="020B0304020202020204" pitchFamily="34" charset="0"/>
            </a:rPr>
            <a:t>некомпетентним</a:t>
          </a:r>
          <a:r>
            <a:rPr lang="ru-RU" sz="1600" kern="1200" dirty="0">
              <a:effectLst>
                <a:outerShdw blurRad="38100" dist="38100" dir="2700000" algn="tl">
                  <a:srgbClr val="000000">
                    <a:alpha val="43137"/>
                  </a:srgbClr>
                </a:outerShdw>
              </a:effectLst>
              <a:latin typeface="Arial Nova Light" panose="020B0304020202020204" pitchFamily="34" charset="0"/>
            </a:rPr>
            <a:t> </a:t>
          </a:r>
          <a:r>
            <a:rPr lang="ru-RU" sz="1600" kern="1200" dirty="0" err="1">
              <a:effectLst>
                <a:outerShdw blurRad="38100" dist="38100" dir="2700000" algn="tl">
                  <a:srgbClr val="000000">
                    <a:alpha val="43137"/>
                  </a:srgbClr>
                </a:outerShdw>
              </a:effectLst>
              <a:latin typeface="Arial Nova Light" panose="020B0304020202020204" pitchFamily="34" charset="0"/>
            </a:rPr>
            <a:t>розглядати</a:t>
          </a:r>
          <a:r>
            <a:rPr lang="ru-RU" sz="1600" kern="1200" dirty="0">
              <a:effectLst>
                <a:outerShdw blurRad="38100" dist="38100" dir="2700000" algn="tl">
                  <a:srgbClr val="000000">
                    <a:alpha val="43137"/>
                  </a:srgbClr>
                </a:outerShdw>
              </a:effectLst>
              <a:latin typeface="Arial Nova Light" panose="020B0304020202020204" pitchFamily="34" charset="0"/>
            </a:rPr>
            <a:t> </a:t>
          </a:r>
          <a:r>
            <a:rPr lang="ru-RU" sz="1600" kern="1200" dirty="0" err="1">
              <a:effectLst>
                <a:outerShdw blurRad="38100" dist="38100" dir="2700000" algn="tl">
                  <a:srgbClr val="000000">
                    <a:alpha val="43137"/>
                  </a:srgbClr>
                </a:outerShdw>
              </a:effectLst>
              <a:latin typeface="Arial Nova Light" panose="020B0304020202020204" pitchFamily="34" charset="0"/>
            </a:rPr>
            <a:t>таку</a:t>
          </a:r>
          <a:r>
            <a:rPr lang="ru-RU" sz="1600" kern="1200" dirty="0">
              <a:effectLst>
                <a:outerShdw blurRad="38100" dist="38100" dir="2700000" algn="tl">
                  <a:srgbClr val="000000">
                    <a:alpha val="43137"/>
                  </a:srgbClr>
                </a:outerShdw>
              </a:effectLst>
              <a:latin typeface="Arial Nova Light" panose="020B0304020202020204" pitchFamily="34" charset="0"/>
            </a:rPr>
            <a:t> справу (ст. 8  Закону </a:t>
          </a:r>
          <a:r>
            <a:rPr lang="ru-RU" sz="1600" kern="1200" dirty="0" err="1">
              <a:effectLst>
                <a:outerShdw blurRad="38100" dist="38100" dir="2700000" algn="tl">
                  <a:srgbClr val="000000">
                    <a:alpha val="43137"/>
                  </a:srgbClr>
                </a:outerShdw>
              </a:effectLst>
              <a:latin typeface="Arial Nova Light" panose="020B0304020202020204" pitchFamily="34" charset="0"/>
            </a:rPr>
            <a:t>України</a:t>
          </a:r>
          <a:r>
            <a:rPr lang="ru-RU" sz="1600" kern="1200" dirty="0">
              <a:effectLst>
                <a:outerShdw blurRad="38100" dist="38100" dir="2700000" algn="tl">
                  <a:srgbClr val="000000">
                    <a:alpha val="43137"/>
                  </a:srgbClr>
                </a:outerShdw>
              </a:effectLst>
              <a:latin typeface="Arial Nova Light" panose="020B0304020202020204" pitchFamily="34" charset="0"/>
            </a:rPr>
            <a:t> «Про </a:t>
          </a:r>
          <a:r>
            <a:rPr lang="ru-RU" sz="1600" kern="1200" dirty="0" err="1">
              <a:effectLst>
                <a:outerShdw blurRad="38100" dist="38100" dir="2700000" algn="tl">
                  <a:srgbClr val="000000">
                    <a:alpha val="43137"/>
                  </a:srgbClr>
                </a:outerShdw>
              </a:effectLst>
              <a:latin typeface="Arial Nova Light" panose="020B0304020202020204" pitchFamily="34" charset="0"/>
            </a:rPr>
            <a:t>міжнародний</a:t>
          </a:r>
          <a:r>
            <a:rPr lang="ru-RU" sz="1600" kern="1200" dirty="0">
              <a:effectLst>
                <a:outerShdw blurRad="38100" dist="38100" dir="2700000" algn="tl">
                  <a:srgbClr val="000000">
                    <a:alpha val="43137"/>
                  </a:srgbClr>
                </a:outerShdw>
              </a:effectLst>
              <a:latin typeface="Arial Nova Light" panose="020B0304020202020204" pitchFamily="34" charset="0"/>
            </a:rPr>
            <a:t> </a:t>
          </a:r>
          <a:r>
            <a:rPr lang="ru-RU" sz="1600" kern="1200" dirty="0" err="1">
              <a:effectLst>
                <a:outerShdw blurRad="38100" dist="38100" dir="2700000" algn="tl">
                  <a:srgbClr val="000000">
                    <a:alpha val="43137"/>
                  </a:srgbClr>
                </a:outerShdw>
              </a:effectLst>
              <a:latin typeface="Arial Nova Light" panose="020B0304020202020204" pitchFamily="34" charset="0"/>
            </a:rPr>
            <a:t>комерційний</a:t>
          </a:r>
          <a:r>
            <a:rPr lang="ru-RU" sz="1600" kern="1200" dirty="0">
              <a:effectLst>
                <a:outerShdw blurRad="38100" dist="38100" dir="2700000" algn="tl">
                  <a:srgbClr val="000000">
                    <a:alpha val="43137"/>
                  </a:srgbClr>
                </a:outerShdw>
              </a:effectLst>
              <a:latin typeface="Arial Nova Light" panose="020B0304020202020204" pitchFamily="34" charset="0"/>
            </a:rPr>
            <a:t> </a:t>
          </a:r>
          <a:r>
            <a:rPr lang="ru-RU" sz="1600" kern="1200" dirty="0" err="1">
              <a:effectLst>
                <a:outerShdw blurRad="38100" dist="38100" dir="2700000" algn="tl">
                  <a:srgbClr val="000000">
                    <a:alpha val="43137"/>
                  </a:srgbClr>
                </a:outerShdw>
              </a:effectLst>
              <a:latin typeface="Arial Nova Light" panose="020B0304020202020204" pitchFamily="34" charset="0"/>
            </a:rPr>
            <a:t>арбітраж</a:t>
          </a:r>
          <a:r>
            <a:rPr lang="ru-RU" sz="1600" kern="1200" dirty="0">
              <a:effectLst>
                <a:outerShdw blurRad="38100" dist="38100" dir="2700000" algn="tl">
                  <a:srgbClr val="000000">
                    <a:alpha val="43137"/>
                  </a:srgbClr>
                </a:outerShdw>
              </a:effectLst>
              <a:latin typeface="Arial Nova Light" panose="020B0304020202020204" pitchFamily="34" charset="0"/>
            </a:rPr>
            <a:t>»).</a:t>
          </a:r>
          <a:endParaRPr lang="en-US" sz="1600" kern="1200" dirty="0">
            <a:effectLst>
              <a:outerShdw blurRad="38100" dist="38100" dir="2700000" algn="tl">
                <a:srgbClr val="000000">
                  <a:alpha val="43137"/>
                </a:srgbClr>
              </a:outerShdw>
            </a:effectLst>
            <a:latin typeface="Arial Nova Light" panose="020B0304020202020204" pitchFamily="34" charset="0"/>
          </a:endParaRPr>
        </a:p>
      </dsp:txBody>
      <dsp:txXfrm>
        <a:off x="90078" y="1949747"/>
        <a:ext cx="8971630" cy="1665107"/>
      </dsp:txXfrm>
    </dsp:sp>
    <dsp:sp modelId="{EEBD54F3-4665-488B-89BD-5A23723C12E3}">
      <dsp:nvSpPr>
        <dsp:cNvPr id="0" name=""/>
        <dsp:cNvSpPr/>
      </dsp:nvSpPr>
      <dsp:spPr>
        <a:xfrm>
          <a:off x="0" y="3718995"/>
          <a:ext cx="9151786" cy="1845263"/>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ru-RU" sz="1600" kern="1200" dirty="0" err="1">
              <a:effectLst>
                <a:outerShdw blurRad="38100" dist="38100" dir="2700000" algn="tl">
                  <a:srgbClr val="000000">
                    <a:alpha val="43137"/>
                  </a:srgbClr>
                </a:outerShdw>
              </a:effectLst>
              <a:latin typeface="Arial Nova Light" panose="020B0304020202020204" pitchFamily="34" charset="0"/>
            </a:rPr>
            <a:t>Слід</a:t>
          </a:r>
          <a:r>
            <a:rPr lang="ru-RU" sz="1600" kern="1200" dirty="0">
              <a:effectLst>
                <a:outerShdw blurRad="38100" dist="38100" dir="2700000" algn="tl">
                  <a:srgbClr val="000000">
                    <a:alpha val="43137"/>
                  </a:srgbClr>
                </a:outerShdw>
              </a:effectLst>
              <a:latin typeface="Arial Nova Light" panose="020B0304020202020204" pitchFamily="34" charset="0"/>
            </a:rPr>
            <a:t> </a:t>
          </a:r>
          <a:r>
            <a:rPr lang="ru-RU" sz="1600" kern="1200" dirty="0" err="1">
              <a:effectLst>
                <a:outerShdw blurRad="38100" dist="38100" dir="2700000" algn="tl">
                  <a:srgbClr val="000000">
                    <a:alpha val="43137"/>
                  </a:srgbClr>
                </a:outerShdw>
              </a:effectLst>
              <a:latin typeface="Arial Nova Light" panose="020B0304020202020204" pitchFamily="34" charset="0"/>
            </a:rPr>
            <a:t>ознайомитися</a:t>
          </a:r>
          <a:r>
            <a:rPr lang="ru-RU" sz="1600" kern="1200" dirty="0">
              <a:effectLst>
                <a:outerShdw blurRad="38100" dist="38100" dir="2700000" algn="tl">
                  <a:srgbClr val="000000">
                    <a:alpha val="43137"/>
                  </a:srgbClr>
                </a:outerShdw>
              </a:effectLst>
              <a:latin typeface="Arial Nova Light" panose="020B0304020202020204" pitchFamily="34" charset="0"/>
            </a:rPr>
            <a:t> </a:t>
          </a:r>
          <a:r>
            <a:rPr lang="ru-RU" sz="1600" kern="1200" dirty="0" err="1">
              <a:effectLst>
                <a:outerShdw blurRad="38100" dist="38100" dir="2700000" algn="tl">
                  <a:srgbClr val="000000">
                    <a:alpha val="43137"/>
                  </a:srgbClr>
                </a:outerShdw>
              </a:effectLst>
              <a:latin typeface="Arial Nova Light" panose="020B0304020202020204" pitchFamily="34" charset="0"/>
            </a:rPr>
            <a:t>із</a:t>
          </a:r>
          <a:r>
            <a:rPr lang="ru-RU" sz="1600" kern="1200" dirty="0">
              <a:effectLst>
                <a:outerShdw blurRad="38100" dist="38100" dir="2700000" algn="tl">
                  <a:srgbClr val="000000">
                    <a:alpha val="43137"/>
                  </a:srgbClr>
                </a:outerShdw>
              </a:effectLst>
              <a:latin typeface="Arial Nova Light" panose="020B0304020202020204" pitchFamily="34" charset="0"/>
            </a:rPr>
            <a:t>  </a:t>
          </a:r>
          <a:r>
            <a:rPr lang="ru-RU" sz="1600" b="1" kern="1200" dirty="0">
              <a:solidFill>
                <a:schemeClr val="tx1"/>
              </a:solidFill>
              <a:effectLst>
                <a:outerShdw blurRad="38100" dist="38100" dir="2700000" algn="tl">
                  <a:srgbClr val="000000">
                    <a:alpha val="43137"/>
                  </a:srgbClr>
                </a:outerShdw>
              </a:effectLst>
              <a:latin typeface="Arial Nova Light" panose="020B0304020202020204" pitchFamily="34" charset="0"/>
            </a:rPr>
            <a:t>ст. 5-6 Закону </a:t>
          </a:r>
          <a:r>
            <a:rPr lang="ru-RU" sz="1600" b="1" kern="1200" dirty="0" err="1">
              <a:solidFill>
                <a:schemeClr val="tx1"/>
              </a:solidFill>
              <a:effectLst>
                <a:outerShdw blurRad="38100" dist="38100" dir="2700000" algn="tl">
                  <a:srgbClr val="000000">
                    <a:alpha val="43137"/>
                  </a:srgbClr>
                </a:outerShdw>
              </a:effectLst>
              <a:latin typeface="Arial Nova Light" panose="020B0304020202020204" pitchFamily="34" charset="0"/>
            </a:rPr>
            <a:t>України</a:t>
          </a:r>
          <a:r>
            <a:rPr lang="ru-RU" sz="1600" b="1" kern="1200" dirty="0">
              <a:solidFill>
                <a:schemeClr val="tx1"/>
              </a:solidFill>
              <a:effectLst>
                <a:outerShdw blurRad="38100" dist="38100" dir="2700000" algn="tl">
                  <a:srgbClr val="000000">
                    <a:alpha val="43137"/>
                  </a:srgbClr>
                </a:outerShdw>
              </a:effectLst>
              <a:latin typeface="Arial Nova Light" panose="020B0304020202020204" pitchFamily="34" charset="0"/>
            </a:rPr>
            <a:t> «Про </a:t>
          </a:r>
          <a:r>
            <a:rPr lang="ru-RU" sz="1600" b="1" kern="1200" dirty="0" err="1">
              <a:solidFill>
                <a:schemeClr val="tx1"/>
              </a:solidFill>
              <a:effectLst>
                <a:outerShdw blurRad="38100" dist="38100" dir="2700000" algn="tl">
                  <a:srgbClr val="000000">
                    <a:alpha val="43137"/>
                  </a:srgbClr>
                </a:outerShdw>
              </a:effectLst>
              <a:latin typeface="Arial Nova Light" panose="020B0304020202020204" pitchFamily="34" charset="0"/>
            </a:rPr>
            <a:t>третейські</a:t>
          </a:r>
          <a:r>
            <a:rPr lang="ru-RU" sz="1600" b="1" kern="1200" dirty="0">
              <a:solidFill>
                <a:schemeClr val="tx1"/>
              </a:solidFill>
              <a:effectLst>
                <a:outerShdw blurRad="38100" dist="38100" dir="2700000" algn="tl">
                  <a:srgbClr val="000000">
                    <a:alpha val="43137"/>
                  </a:srgbClr>
                </a:outerShdw>
              </a:effectLst>
              <a:latin typeface="Arial Nova Light" panose="020B0304020202020204" pitchFamily="34" charset="0"/>
            </a:rPr>
            <a:t> суди» </a:t>
          </a:r>
          <a:r>
            <a:rPr lang="ru-RU" sz="1600" b="1" kern="1200" dirty="0" err="1">
              <a:solidFill>
                <a:schemeClr val="tx1"/>
              </a:solidFill>
              <a:effectLst>
                <a:outerShdw blurRad="38100" dist="38100" dir="2700000" algn="tl">
                  <a:srgbClr val="000000">
                    <a:alpha val="43137"/>
                  </a:srgbClr>
                </a:outerShdw>
              </a:effectLst>
              <a:latin typeface="Arial Nova Light" panose="020B0304020202020204" pitchFamily="34" charset="0"/>
            </a:rPr>
            <a:t>від</a:t>
          </a:r>
          <a:r>
            <a:rPr lang="ru-RU" sz="1600" b="1" kern="1200" dirty="0">
              <a:solidFill>
                <a:schemeClr val="tx1"/>
              </a:solidFill>
              <a:effectLst>
                <a:outerShdw blurRad="38100" dist="38100" dir="2700000" algn="tl">
                  <a:srgbClr val="000000">
                    <a:alpha val="43137"/>
                  </a:srgbClr>
                </a:outerShdw>
              </a:effectLst>
              <a:latin typeface="Arial Nova Light" panose="020B0304020202020204" pitchFamily="34" charset="0"/>
            </a:rPr>
            <a:t> 11.05. 2004 р.  та  ст. 1 Закону </a:t>
          </a:r>
          <a:r>
            <a:rPr lang="ru-RU" sz="1600" b="1" kern="1200" dirty="0" err="1">
              <a:solidFill>
                <a:schemeClr val="tx1"/>
              </a:solidFill>
              <a:effectLst>
                <a:outerShdw blurRad="38100" dist="38100" dir="2700000" algn="tl">
                  <a:srgbClr val="000000">
                    <a:alpha val="43137"/>
                  </a:srgbClr>
                </a:outerShdw>
              </a:effectLst>
              <a:latin typeface="Arial Nova Light" panose="020B0304020202020204" pitchFamily="34" charset="0"/>
            </a:rPr>
            <a:t>України</a:t>
          </a:r>
          <a:r>
            <a:rPr lang="ru-RU" sz="1600" b="1" kern="1200" dirty="0">
              <a:solidFill>
                <a:schemeClr val="tx1"/>
              </a:solidFill>
              <a:effectLst>
                <a:outerShdw blurRad="38100" dist="38100" dir="2700000" algn="tl">
                  <a:srgbClr val="000000">
                    <a:alpha val="43137"/>
                  </a:srgbClr>
                </a:outerShdw>
              </a:effectLst>
              <a:latin typeface="Arial Nova Light" panose="020B0304020202020204" pitchFamily="34" charset="0"/>
            </a:rPr>
            <a:t> «Про </a:t>
          </a:r>
          <a:r>
            <a:rPr lang="ru-RU" sz="1600" b="1" kern="1200" dirty="0" err="1">
              <a:solidFill>
                <a:schemeClr val="tx1"/>
              </a:solidFill>
              <a:effectLst>
                <a:outerShdw blurRad="38100" dist="38100" dir="2700000" algn="tl">
                  <a:srgbClr val="000000">
                    <a:alpha val="43137"/>
                  </a:srgbClr>
                </a:outerShdw>
              </a:effectLst>
              <a:latin typeface="Arial Nova Light" panose="020B0304020202020204" pitchFamily="34" charset="0"/>
            </a:rPr>
            <a:t>міжнародний</a:t>
          </a:r>
          <a:r>
            <a:rPr lang="ru-RU" sz="1600" b="1" kern="1200" dirty="0">
              <a:solidFill>
                <a:schemeClr val="tx1"/>
              </a:solidFill>
              <a:effectLst>
                <a:outerShdw blurRad="38100" dist="38100" dir="2700000" algn="tl">
                  <a:srgbClr val="000000">
                    <a:alpha val="43137"/>
                  </a:srgbClr>
                </a:outerShdw>
              </a:effectLst>
              <a:latin typeface="Arial Nova Light" panose="020B0304020202020204" pitchFamily="34" charset="0"/>
            </a:rPr>
            <a:t> </a:t>
          </a:r>
          <a:r>
            <a:rPr lang="ru-RU" sz="1600" b="1" kern="1200" dirty="0" err="1">
              <a:solidFill>
                <a:schemeClr val="tx1"/>
              </a:solidFill>
              <a:effectLst>
                <a:outerShdw blurRad="38100" dist="38100" dir="2700000" algn="tl">
                  <a:srgbClr val="000000">
                    <a:alpha val="43137"/>
                  </a:srgbClr>
                </a:outerShdw>
              </a:effectLst>
              <a:latin typeface="Arial Nova Light" panose="020B0304020202020204" pitchFamily="34" charset="0"/>
            </a:rPr>
            <a:t>комерційний</a:t>
          </a:r>
          <a:r>
            <a:rPr lang="ru-RU" sz="1600" b="1" kern="1200" dirty="0">
              <a:solidFill>
                <a:schemeClr val="tx1"/>
              </a:solidFill>
              <a:effectLst>
                <a:outerShdw blurRad="38100" dist="38100" dir="2700000" algn="tl">
                  <a:srgbClr val="000000">
                    <a:alpha val="43137"/>
                  </a:srgbClr>
                </a:outerShdw>
              </a:effectLst>
              <a:latin typeface="Arial Nova Light" panose="020B0304020202020204" pitchFamily="34" charset="0"/>
            </a:rPr>
            <a:t> </a:t>
          </a:r>
          <a:r>
            <a:rPr lang="ru-RU" sz="1600" b="1" kern="1200" dirty="0" err="1">
              <a:solidFill>
                <a:schemeClr val="tx1"/>
              </a:solidFill>
              <a:effectLst>
                <a:outerShdw blurRad="38100" dist="38100" dir="2700000" algn="tl">
                  <a:srgbClr val="000000">
                    <a:alpha val="43137"/>
                  </a:srgbClr>
                </a:outerShdw>
              </a:effectLst>
              <a:latin typeface="Arial Nova Light" panose="020B0304020202020204" pitchFamily="34" charset="0"/>
            </a:rPr>
            <a:t>арбітраж</a:t>
          </a:r>
          <a:r>
            <a:rPr lang="ru-RU" sz="1600" b="1" kern="1200" dirty="0">
              <a:solidFill>
                <a:schemeClr val="tx1"/>
              </a:solidFill>
              <a:effectLst>
                <a:outerShdw blurRad="38100" dist="38100" dir="2700000" algn="tl">
                  <a:srgbClr val="000000">
                    <a:alpha val="43137"/>
                  </a:srgbClr>
                </a:outerShdw>
              </a:effectLst>
              <a:latin typeface="Arial Nova Light" panose="020B0304020202020204" pitchFamily="34" charset="0"/>
            </a:rPr>
            <a:t>» </a:t>
          </a:r>
          <a:r>
            <a:rPr lang="ru-RU" sz="1600" b="1" kern="1200" dirty="0" err="1">
              <a:solidFill>
                <a:schemeClr val="tx1"/>
              </a:solidFill>
              <a:effectLst>
                <a:outerShdw blurRad="38100" dist="38100" dir="2700000" algn="tl">
                  <a:srgbClr val="000000">
                    <a:alpha val="43137"/>
                  </a:srgbClr>
                </a:outerShdw>
              </a:effectLst>
              <a:latin typeface="Arial Nova Light" panose="020B0304020202020204" pitchFamily="34" charset="0"/>
            </a:rPr>
            <a:t>від</a:t>
          </a:r>
          <a:r>
            <a:rPr lang="ru-RU" sz="1600" b="1" kern="1200" dirty="0">
              <a:solidFill>
                <a:schemeClr val="tx1"/>
              </a:solidFill>
              <a:effectLst>
                <a:outerShdw blurRad="38100" dist="38100" dir="2700000" algn="tl">
                  <a:srgbClr val="000000">
                    <a:alpha val="43137"/>
                  </a:srgbClr>
                </a:outerShdw>
              </a:effectLst>
              <a:latin typeface="Arial Nova Light" panose="020B0304020202020204" pitchFamily="34" charset="0"/>
            </a:rPr>
            <a:t> 24.02. 1994 р</a:t>
          </a:r>
          <a:r>
            <a:rPr lang="ru-RU" sz="1600" kern="1200" dirty="0">
              <a:effectLst>
                <a:outerShdw blurRad="38100" dist="38100" dir="2700000" algn="tl">
                  <a:srgbClr val="000000">
                    <a:alpha val="43137"/>
                  </a:srgbClr>
                </a:outerShdw>
              </a:effectLst>
              <a:latin typeface="Arial Nova Light" panose="020B0304020202020204" pitchFamily="34" charset="0"/>
            </a:rPr>
            <a:t>. у </a:t>
          </a:r>
          <a:r>
            <a:rPr lang="ru-RU" sz="1600" kern="1200" dirty="0" err="1">
              <a:effectLst>
                <a:outerShdw blurRad="38100" dist="38100" dir="2700000" algn="tl">
                  <a:srgbClr val="000000">
                    <a:alpha val="43137"/>
                  </a:srgbClr>
                </a:outerShdw>
              </a:effectLst>
              <a:latin typeface="Arial Nova Light" panose="020B0304020202020204" pitchFamily="34" charset="0"/>
            </a:rPr>
            <a:t>частині</a:t>
          </a:r>
          <a:r>
            <a:rPr lang="ru-RU" sz="1600" kern="1200" dirty="0">
              <a:effectLst>
                <a:outerShdw blurRad="38100" dist="38100" dir="2700000" algn="tl">
                  <a:srgbClr val="000000">
                    <a:alpha val="43137"/>
                  </a:srgbClr>
                </a:outerShdw>
              </a:effectLst>
              <a:latin typeface="Arial Nova Light" panose="020B0304020202020204" pitchFamily="34" charset="0"/>
            </a:rPr>
            <a:t>, яка </a:t>
          </a:r>
          <a:r>
            <a:rPr lang="ru-RU" sz="1600" kern="1200" dirty="0" err="1">
              <a:effectLst>
                <a:outerShdw blurRad="38100" dist="38100" dir="2700000" algn="tl">
                  <a:srgbClr val="000000">
                    <a:alpha val="43137"/>
                  </a:srgbClr>
                </a:outerShdw>
              </a:effectLst>
              <a:latin typeface="Arial Nova Light" panose="020B0304020202020204" pitchFamily="34" charset="0"/>
            </a:rPr>
            <a:t>встановлює</a:t>
          </a:r>
          <a:r>
            <a:rPr lang="ru-RU" sz="1600" kern="1200" dirty="0">
              <a:effectLst>
                <a:outerShdw blurRad="38100" dist="38100" dir="2700000" algn="tl">
                  <a:srgbClr val="000000">
                    <a:alpha val="43137"/>
                  </a:srgbClr>
                </a:outerShdw>
              </a:effectLst>
              <a:latin typeface="Arial Nova Light" panose="020B0304020202020204" pitchFamily="34" charset="0"/>
            </a:rPr>
            <a:t>  </a:t>
          </a:r>
          <a:r>
            <a:rPr lang="ru-RU" sz="1600" kern="1200" dirty="0" err="1">
              <a:effectLst>
                <a:outerShdw blurRad="38100" dist="38100" dir="2700000" algn="tl">
                  <a:srgbClr val="000000">
                    <a:alpha val="43137"/>
                  </a:srgbClr>
                </a:outerShdw>
              </a:effectLst>
              <a:latin typeface="Arial Nova Light" panose="020B0304020202020204" pitchFamily="34" charset="0"/>
            </a:rPr>
            <a:t>юрисдикцію</a:t>
          </a:r>
          <a:r>
            <a:rPr lang="ru-RU" sz="1600" kern="1200" dirty="0">
              <a:effectLst>
                <a:outerShdw blurRad="38100" dist="38100" dir="2700000" algn="tl">
                  <a:srgbClr val="000000">
                    <a:alpha val="43137"/>
                  </a:srgbClr>
                </a:outerShdw>
              </a:effectLst>
              <a:latin typeface="Arial Nova Light" panose="020B0304020202020204" pitchFamily="34" charset="0"/>
            </a:rPr>
            <a:t> </a:t>
          </a:r>
          <a:r>
            <a:rPr lang="ru-RU" sz="1600" kern="1200" dirty="0" err="1">
              <a:effectLst>
                <a:outerShdw blurRad="38100" dist="38100" dir="2700000" algn="tl">
                  <a:srgbClr val="000000">
                    <a:alpha val="43137"/>
                  </a:srgbClr>
                </a:outerShdw>
              </a:effectLst>
              <a:latin typeface="Arial Nova Light" panose="020B0304020202020204" pitchFamily="34" charset="0"/>
            </a:rPr>
            <a:t>третейських</a:t>
          </a:r>
          <a:r>
            <a:rPr lang="ru-RU" sz="1600" kern="1200" dirty="0">
              <a:effectLst>
                <a:outerShdw blurRad="38100" dist="38100" dir="2700000" algn="tl">
                  <a:srgbClr val="000000">
                    <a:alpha val="43137"/>
                  </a:srgbClr>
                </a:outerShdw>
              </a:effectLst>
              <a:latin typeface="Arial Nova Light" panose="020B0304020202020204" pitchFamily="34" charset="0"/>
            </a:rPr>
            <a:t> </a:t>
          </a:r>
          <a:r>
            <a:rPr lang="ru-RU" sz="1600" kern="1200" dirty="0" err="1">
              <a:effectLst>
                <a:outerShdw blurRad="38100" dist="38100" dir="2700000" algn="tl">
                  <a:srgbClr val="000000">
                    <a:alpha val="43137"/>
                  </a:srgbClr>
                </a:outerShdw>
              </a:effectLst>
              <a:latin typeface="Arial Nova Light" panose="020B0304020202020204" pitchFamily="34" charset="0"/>
            </a:rPr>
            <a:t>судів</a:t>
          </a:r>
          <a:r>
            <a:rPr lang="ru-RU" sz="1600" kern="1200" dirty="0">
              <a:effectLst>
                <a:outerShdw blurRad="38100" dist="38100" dir="2700000" algn="tl">
                  <a:srgbClr val="000000">
                    <a:alpha val="43137"/>
                  </a:srgbClr>
                </a:outerShdw>
              </a:effectLst>
              <a:latin typeface="Arial Nova Light" panose="020B0304020202020204" pitchFamily="34" charset="0"/>
            </a:rPr>
            <a:t> та </a:t>
          </a:r>
          <a:r>
            <a:rPr lang="ru-RU" sz="1600" kern="1200" dirty="0" err="1">
              <a:effectLst>
                <a:outerShdw blurRad="38100" dist="38100" dir="2700000" algn="tl">
                  <a:srgbClr val="000000">
                    <a:alpha val="43137"/>
                  </a:srgbClr>
                </a:outerShdw>
              </a:effectLst>
              <a:latin typeface="Arial Nova Light" panose="020B0304020202020204" pitchFamily="34" charset="0"/>
            </a:rPr>
            <a:t>міжнародного</a:t>
          </a:r>
          <a:r>
            <a:rPr lang="ru-RU" sz="1600" kern="1200" dirty="0">
              <a:effectLst>
                <a:outerShdw blurRad="38100" dist="38100" dir="2700000" algn="tl">
                  <a:srgbClr val="000000">
                    <a:alpha val="43137"/>
                  </a:srgbClr>
                </a:outerShdw>
              </a:effectLst>
              <a:latin typeface="Arial Nova Light" panose="020B0304020202020204" pitchFamily="34" charset="0"/>
            </a:rPr>
            <a:t> </a:t>
          </a:r>
          <a:r>
            <a:rPr lang="ru-RU" sz="1600" kern="1200" dirty="0" err="1">
              <a:effectLst>
                <a:outerShdw blurRad="38100" dist="38100" dir="2700000" algn="tl">
                  <a:srgbClr val="000000">
                    <a:alpha val="43137"/>
                  </a:srgbClr>
                </a:outerShdw>
              </a:effectLst>
              <a:latin typeface="Arial Nova Light" panose="020B0304020202020204" pitchFamily="34" charset="0"/>
            </a:rPr>
            <a:t>комерційного</a:t>
          </a:r>
          <a:r>
            <a:rPr lang="ru-RU" sz="1600" kern="1200" dirty="0">
              <a:effectLst>
                <a:outerShdw blurRad="38100" dist="38100" dir="2700000" algn="tl">
                  <a:srgbClr val="000000">
                    <a:alpha val="43137"/>
                  </a:srgbClr>
                </a:outerShdw>
              </a:effectLst>
              <a:latin typeface="Arial Nova Light" panose="020B0304020202020204" pitchFamily="34" charset="0"/>
            </a:rPr>
            <a:t> </a:t>
          </a:r>
          <a:r>
            <a:rPr lang="ru-RU" sz="1600" kern="1200" dirty="0" err="1">
              <a:effectLst>
                <a:outerShdw blurRad="38100" dist="38100" dir="2700000" algn="tl">
                  <a:srgbClr val="000000">
                    <a:alpha val="43137"/>
                  </a:srgbClr>
                </a:outerShdw>
              </a:effectLst>
              <a:latin typeface="Arial Nova Light" panose="020B0304020202020204" pitchFamily="34" charset="0"/>
            </a:rPr>
            <a:t>арбітражу</a:t>
          </a:r>
          <a:r>
            <a:rPr lang="ru-RU" sz="1600" kern="1200" dirty="0">
              <a:effectLst>
                <a:outerShdw blurRad="38100" dist="38100" dir="2700000" algn="tl">
                  <a:srgbClr val="000000">
                    <a:alpha val="43137"/>
                  </a:srgbClr>
                </a:outerShdw>
              </a:effectLst>
              <a:latin typeface="Arial Nova Light" panose="020B0304020202020204" pitchFamily="34" charset="0"/>
            </a:rPr>
            <a:t>. </a:t>
          </a:r>
          <a:endParaRPr lang="en-US" sz="1600" kern="1200" dirty="0">
            <a:effectLst>
              <a:outerShdw blurRad="38100" dist="38100" dir="2700000" algn="tl">
                <a:srgbClr val="000000">
                  <a:alpha val="43137"/>
                </a:srgbClr>
              </a:outerShdw>
            </a:effectLst>
            <a:latin typeface="Arial Nova Light" panose="020B0304020202020204" pitchFamily="34" charset="0"/>
          </a:endParaRPr>
        </a:p>
      </dsp:txBody>
      <dsp:txXfrm>
        <a:off x="90078" y="3809073"/>
        <a:ext cx="8971630" cy="166510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185D24-A8A6-4293-B0FD-E8CBE057D845}">
      <dsp:nvSpPr>
        <dsp:cNvPr id="0" name=""/>
        <dsp:cNvSpPr/>
      </dsp:nvSpPr>
      <dsp:spPr>
        <a:xfrm>
          <a:off x="0" y="0"/>
          <a:ext cx="6735443"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A43947-2DE0-4E72-9AB2-03F00A85AB33}">
      <dsp:nvSpPr>
        <dsp:cNvPr id="0" name=""/>
        <dsp:cNvSpPr/>
      </dsp:nvSpPr>
      <dsp:spPr>
        <a:xfrm>
          <a:off x="0" y="0"/>
          <a:ext cx="6735443" cy="695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uk-UA" sz="1300" kern="1200">
              <a:latin typeface="Bookman Old Style" panose="02050604050505020204" pitchFamily="18" charset="0"/>
            </a:rPr>
            <a:t>Діяльність господарських судів будується за </a:t>
          </a:r>
          <a:r>
            <a:rPr lang="uk-UA" sz="1300" i="1" u="sng" kern="1200">
              <a:latin typeface="Bookman Old Style" panose="02050604050505020204" pitchFamily="18" charset="0"/>
            </a:rPr>
            <a:t>принципами спеціалізації, інстанційності та територіальності. </a:t>
          </a:r>
          <a:endParaRPr lang="en-US" sz="1300" kern="1200">
            <a:latin typeface="Bookman Old Style" panose="02050604050505020204" pitchFamily="18" charset="0"/>
          </a:endParaRPr>
        </a:p>
      </dsp:txBody>
      <dsp:txXfrm>
        <a:off x="0" y="0"/>
        <a:ext cx="6735443" cy="695575"/>
      </dsp:txXfrm>
    </dsp:sp>
    <dsp:sp modelId="{EA8B932A-9B80-4048-A325-4B691C84844F}">
      <dsp:nvSpPr>
        <dsp:cNvPr id="0" name=""/>
        <dsp:cNvSpPr/>
      </dsp:nvSpPr>
      <dsp:spPr>
        <a:xfrm>
          <a:off x="0" y="695575"/>
          <a:ext cx="6735443"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F2DC60-2940-4129-8ACA-CC72ED9AF82A}">
      <dsp:nvSpPr>
        <dsp:cNvPr id="0" name=""/>
        <dsp:cNvSpPr/>
      </dsp:nvSpPr>
      <dsp:spPr>
        <a:xfrm>
          <a:off x="0" y="695575"/>
          <a:ext cx="6735443" cy="695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uk-UA" sz="1300" kern="1200" dirty="0">
              <a:latin typeface="Bookman Old Style" panose="02050604050505020204" pitchFamily="18" charset="0"/>
            </a:rPr>
            <a:t>Відповідно до норм </a:t>
          </a:r>
          <a:r>
            <a:rPr lang="uk-UA" sz="1300" b="1" i="1" kern="1200" dirty="0">
              <a:latin typeface="Bookman Old Style" panose="02050604050505020204" pitchFamily="18" charset="0"/>
            </a:rPr>
            <a:t>Закону України «Про судоустрій і статус суддів»</a:t>
          </a:r>
          <a:r>
            <a:rPr lang="uk-UA" sz="1300" kern="1200" dirty="0">
              <a:latin typeface="Bookman Old Style" panose="02050604050505020204" pitchFamily="18" charset="0"/>
            </a:rPr>
            <a:t> від 16.06. 2016 р. систему судоустрою складають: </a:t>
          </a:r>
          <a:endParaRPr lang="en-US" sz="1300" kern="1200" dirty="0">
            <a:latin typeface="Bookman Old Style" panose="02050604050505020204" pitchFamily="18" charset="0"/>
          </a:endParaRPr>
        </a:p>
      </dsp:txBody>
      <dsp:txXfrm>
        <a:off x="0" y="695575"/>
        <a:ext cx="6735443" cy="695575"/>
      </dsp:txXfrm>
    </dsp:sp>
    <dsp:sp modelId="{334653B6-6732-4B3E-968A-0C6D2CCDB3D3}">
      <dsp:nvSpPr>
        <dsp:cNvPr id="0" name=""/>
        <dsp:cNvSpPr/>
      </dsp:nvSpPr>
      <dsp:spPr>
        <a:xfrm>
          <a:off x="0" y="1391150"/>
          <a:ext cx="6735443"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5B4555-3B37-435C-B1E7-8BD6325277A7}">
      <dsp:nvSpPr>
        <dsp:cNvPr id="0" name=""/>
        <dsp:cNvSpPr/>
      </dsp:nvSpPr>
      <dsp:spPr>
        <a:xfrm>
          <a:off x="0" y="1391150"/>
          <a:ext cx="6735443" cy="695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uk-UA" sz="1300" kern="1200">
              <a:latin typeface="Bookman Old Style" panose="02050604050505020204" pitchFamily="18" charset="0"/>
            </a:rPr>
            <a:t>1) місцеві суди; </a:t>
          </a:r>
          <a:endParaRPr lang="en-US" sz="1300" kern="1200">
            <a:latin typeface="Bookman Old Style" panose="02050604050505020204" pitchFamily="18" charset="0"/>
          </a:endParaRPr>
        </a:p>
      </dsp:txBody>
      <dsp:txXfrm>
        <a:off x="0" y="1391150"/>
        <a:ext cx="6735443" cy="695575"/>
      </dsp:txXfrm>
    </dsp:sp>
    <dsp:sp modelId="{7FF29584-5A3A-4603-88F7-DCFFC374F879}">
      <dsp:nvSpPr>
        <dsp:cNvPr id="0" name=""/>
        <dsp:cNvSpPr/>
      </dsp:nvSpPr>
      <dsp:spPr>
        <a:xfrm>
          <a:off x="0" y="2086725"/>
          <a:ext cx="6735443"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0A0BAC-1AC7-4237-9765-BABE393DA063}">
      <dsp:nvSpPr>
        <dsp:cNvPr id="0" name=""/>
        <dsp:cNvSpPr/>
      </dsp:nvSpPr>
      <dsp:spPr>
        <a:xfrm>
          <a:off x="0" y="2086725"/>
          <a:ext cx="6735443" cy="695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uk-UA" sz="1300" kern="1200">
              <a:latin typeface="Bookman Old Style" panose="02050604050505020204" pitchFamily="18" charset="0"/>
            </a:rPr>
            <a:t>2) апеляційні суди; </a:t>
          </a:r>
          <a:endParaRPr lang="en-US" sz="1300" kern="1200">
            <a:latin typeface="Bookman Old Style" panose="02050604050505020204" pitchFamily="18" charset="0"/>
          </a:endParaRPr>
        </a:p>
      </dsp:txBody>
      <dsp:txXfrm>
        <a:off x="0" y="2086725"/>
        <a:ext cx="6735443" cy="695575"/>
      </dsp:txXfrm>
    </dsp:sp>
    <dsp:sp modelId="{F2EA05F5-438F-49C9-86EE-282FBB8CCFA3}">
      <dsp:nvSpPr>
        <dsp:cNvPr id="0" name=""/>
        <dsp:cNvSpPr/>
      </dsp:nvSpPr>
      <dsp:spPr>
        <a:xfrm>
          <a:off x="0" y="2782301"/>
          <a:ext cx="6735443"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1B2A2D-D5B6-43C7-B32F-F086D37763AC}">
      <dsp:nvSpPr>
        <dsp:cNvPr id="0" name=""/>
        <dsp:cNvSpPr/>
      </dsp:nvSpPr>
      <dsp:spPr>
        <a:xfrm>
          <a:off x="0" y="2782301"/>
          <a:ext cx="6735443" cy="695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uk-UA" sz="1300" kern="1200">
              <a:latin typeface="Bookman Old Style" panose="02050604050505020204" pitchFamily="18" charset="0"/>
            </a:rPr>
            <a:t>3) Верховний Суд. </a:t>
          </a:r>
          <a:endParaRPr lang="en-US" sz="1300" kern="1200">
            <a:latin typeface="Bookman Old Style" panose="02050604050505020204" pitchFamily="18" charset="0"/>
          </a:endParaRPr>
        </a:p>
      </dsp:txBody>
      <dsp:txXfrm>
        <a:off x="0" y="2782301"/>
        <a:ext cx="6735443" cy="695575"/>
      </dsp:txXfrm>
    </dsp:sp>
    <dsp:sp modelId="{C8A8C2F9-23EA-4A98-A017-7A0B95BA833C}">
      <dsp:nvSpPr>
        <dsp:cNvPr id="0" name=""/>
        <dsp:cNvSpPr/>
      </dsp:nvSpPr>
      <dsp:spPr>
        <a:xfrm>
          <a:off x="0" y="3477876"/>
          <a:ext cx="6735443"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38FFB9-80CC-4399-BA8C-81FC2C1F162F}">
      <dsp:nvSpPr>
        <dsp:cNvPr id="0" name=""/>
        <dsp:cNvSpPr/>
      </dsp:nvSpPr>
      <dsp:spPr>
        <a:xfrm>
          <a:off x="0" y="3477876"/>
          <a:ext cx="6735443" cy="695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uk-UA" sz="1300" kern="1200">
              <a:latin typeface="Bookman Old Style" panose="02050604050505020204" pitchFamily="18" charset="0"/>
            </a:rPr>
            <a:t>Для розгляду окремих категорій справ відповідно до цього Закону в системі судоустрою діють вищі спеціалізовані суди.</a:t>
          </a:r>
          <a:endParaRPr lang="en-US" sz="1300" kern="1200">
            <a:latin typeface="Bookman Old Style" panose="02050604050505020204" pitchFamily="18" charset="0"/>
          </a:endParaRPr>
        </a:p>
      </dsp:txBody>
      <dsp:txXfrm>
        <a:off x="0" y="3477876"/>
        <a:ext cx="6735443" cy="695575"/>
      </dsp:txXfrm>
    </dsp:sp>
    <dsp:sp modelId="{5521F782-4BC4-4410-AD65-E6515A1A7CCF}">
      <dsp:nvSpPr>
        <dsp:cNvPr id="0" name=""/>
        <dsp:cNvSpPr/>
      </dsp:nvSpPr>
      <dsp:spPr>
        <a:xfrm>
          <a:off x="0" y="4173451"/>
          <a:ext cx="6735443"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45FD3E-44BE-4071-8854-030F00631EE2}">
      <dsp:nvSpPr>
        <dsp:cNvPr id="0" name=""/>
        <dsp:cNvSpPr/>
      </dsp:nvSpPr>
      <dsp:spPr>
        <a:xfrm>
          <a:off x="0" y="4173451"/>
          <a:ext cx="6735443" cy="695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uk-UA" sz="1300" b="1" kern="1200">
              <a:latin typeface="Bookman Old Style" panose="02050604050505020204" pitchFamily="18" charset="0"/>
            </a:rPr>
            <a:t>Місцеві господарські суди</a:t>
          </a:r>
          <a:r>
            <a:rPr lang="uk-UA" sz="1300" kern="1200">
              <a:latin typeface="Bookman Old Style" panose="02050604050505020204" pitchFamily="18" charset="0"/>
            </a:rPr>
            <a:t>.  Місцевими господарськими судами є </a:t>
          </a:r>
          <a:r>
            <a:rPr lang="uk-UA" sz="1300" b="1" kern="1200">
              <a:latin typeface="Bookman Old Style" panose="02050604050505020204" pitchFamily="18" charset="0"/>
            </a:rPr>
            <a:t>окружні господарські суди,</a:t>
          </a:r>
          <a:r>
            <a:rPr lang="uk-UA" sz="1300" kern="1200">
              <a:latin typeface="Bookman Old Style" panose="02050604050505020204" pitchFamily="18" charset="0"/>
            </a:rPr>
            <a:t> які розглядають справи, що виникають із господарських правовідносин, а також інші справи, віднесені законом до їх юрисдикції. </a:t>
          </a:r>
          <a:endParaRPr lang="en-US" sz="1300" kern="1200">
            <a:latin typeface="Bookman Old Style" panose="02050604050505020204" pitchFamily="18" charset="0"/>
          </a:endParaRPr>
        </a:p>
      </dsp:txBody>
      <dsp:txXfrm>
        <a:off x="0" y="4173451"/>
        <a:ext cx="6735443" cy="695575"/>
      </dsp:txXfrm>
    </dsp:sp>
    <dsp:sp modelId="{DB1CF9F7-3DBE-4546-977B-43704200429B}">
      <dsp:nvSpPr>
        <dsp:cNvPr id="0" name=""/>
        <dsp:cNvSpPr/>
      </dsp:nvSpPr>
      <dsp:spPr>
        <a:xfrm>
          <a:off x="0" y="4869026"/>
          <a:ext cx="6735443"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B995F9-5426-4328-8C1A-66B3094064FD}">
      <dsp:nvSpPr>
        <dsp:cNvPr id="0" name=""/>
        <dsp:cNvSpPr/>
      </dsp:nvSpPr>
      <dsp:spPr>
        <a:xfrm>
          <a:off x="0" y="4869026"/>
          <a:ext cx="6735443" cy="695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uk-UA" sz="1300" kern="1200">
              <a:latin typeface="Bookman Old Style" panose="02050604050505020204" pitchFamily="18" charset="0"/>
            </a:rPr>
            <a:t>Місцевий суд є судом </a:t>
          </a:r>
          <a:r>
            <a:rPr lang="uk-UA" sz="1300" b="1" kern="1200">
              <a:latin typeface="Bookman Old Style" panose="02050604050505020204" pitchFamily="18" charset="0"/>
            </a:rPr>
            <a:t>першої інстанції</a:t>
          </a:r>
          <a:r>
            <a:rPr lang="uk-UA" sz="1300" kern="1200">
              <a:latin typeface="Bookman Old Style" panose="02050604050505020204" pitchFamily="18" charset="0"/>
            </a:rPr>
            <a:t> і здійснює правосуддя у порядку, встановленому процесуальним законом.</a:t>
          </a:r>
          <a:endParaRPr lang="en-US" sz="1300" kern="1200">
            <a:latin typeface="Bookman Old Style" panose="02050604050505020204" pitchFamily="18" charset="0"/>
          </a:endParaRPr>
        </a:p>
      </dsp:txBody>
      <dsp:txXfrm>
        <a:off x="0" y="4869026"/>
        <a:ext cx="6735443" cy="69557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76B6A0-E13F-4C39-B364-FFA345D98490}">
      <dsp:nvSpPr>
        <dsp:cNvPr id="0" name=""/>
        <dsp:cNvSpPr/>
      </dsp:nvSpPr>
      <dsp:spPr>
        <a:xfrm>
          <a:off x="0" y="52182"/>
          <a:ext cx="7333350" cy="1320774"/>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uk-UA" sz="1300" kern="1200">
              <a:latin typeface="Bahnschrift Light" panose="020B0502040204020203" pitchFamily="34" charset="0"/>
            </a:rPr>
            <a:t>Інстанційну юрисдикцію судів першої інстанції визначає стаття 24 ГПК. За загальним правилом у порядку господарського судочинства, згідно частини першої статті 24 ГПК усі справи, що підлягають вирішенню в порядку господарського судочинства, розглядаються місцевими господарськими судами як судами першої інстанції.</a:t>
          </a:r>
          <a:endParaRPr lang="en-US" sz="1300" kern="1200">
            <a:latin typeface="Bahnschrift Light" panose="020B0502040204020203" pitchFamily="34" charset="0"/>
          </a:endParaRPr>
        </a:p>
      </dsp:txBody>
      <dsp:txXfrm>
        <a:off x="64475" y="116657"/>
        <a:ext cx="7204400" cy="1191824"/>
      </dsp:txXfrm>
    </dsp:sp>
    <dsp:sp modelId="{3296AED1-DC8F-4DF9-A5B0-7085ABF563A4}">
      <dsp:nvSpPr>
        <dsp:cNvPr id="0" name=""/>
        <dsp:cNvSpPr/>
      </dsp:nvSpPr>
      <dsp:spPr>
        <a:xfrm>
          <a:off x="0" y="1410397"/>
          <a:ext cx="7333350" cy="1320774"/>
        </a:xfrm>
        <a:prstGeom prst="roundRect">
          <a:avLst/>
        </a:prstGeom>
        <a:solidFill>
          <a:schemeClr val="accent2">
            <a:hueOff val="-330843"/>
            <a:satOff val="373"/>
            <a:lumOff val="88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uk-UA" sz="1300" kern="1200">
              <a:latin typeface="Bahnschrift Light" panose="020B0502040204020203" pitchFamily="34" charset="0"/>
            </a:rPr>
            <a:t>За приписами частини першої вказаної статті всі справи, що складають предметну юрисдикцію місцевих господарських судів розглядаються судами першої інстанції, крім справ, визначених частинами другою та третьою цієї статті.</a:t>
          </a:r>
          <a:endParaRPr lang="en-US" sz="1300" kern="1200">
            <a:latin typeface="Bahnschrift Light" panose="020B0502040204020203" pitchFamily="34" charset="0"/>
          </a:endParaRPr>
        </a:p>
      </dsp:txBody>
      <dsp:txXfrm>
        <a:off x="64475" y="1474872"/>
        <a:ext cx="7204400" cy="1191824"/>
      </dsp:txXfrm>
    </dsp:sp>
    <dsp:sp modelId="{0B855407-0CAD-48EF-A761-BF7FB5F4140F}">
      <dsp:nvSpPr>
        <dsp:cNvPr id="0" name=""/>
        <dsp:cNvSpPr/>
      </dsp:nvSpPr>
      <dsp:spPr>
        <a:xfrm>
          <a:off x="0" y="2768612"/>
          <a:ext cx="7333350" cy="1320774"/>
        </a:xfrm>
        <a:prstGeom prst="roundRect">
          <a:avLst/>
        </a:prstGeom>
        <a:solidFill>
          <a:schemeClr val="accent2">
            <a:hueOff val="-661686"/>
            <a:satOff val="746"/>
            <a:lumOff val="176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uk-UA" sz="1300" kern="1200">
              <a:latin typeface="Bahnschrift Light" panose="020B0502040204020203" pitchFamily="34" charset="0"/>
            </a:rPr>
            <a:t>Справи щодо оскарження рішень третейських судів, про видачу наказів на примусове виконання рішень третейських судів розглядаються апеляційними господарськими судами як судами першої інстанції за місцем розгляду справи третейським судом.  У цьому випадку місцевий господарський суд буде виступати як відповідний апеляційний господарський суд.</a:t>
          </a:r>
          <a:endParaRPr lang="en-US" sz="1300" kern="1200">
            <a:latin typeface="Bahnschrift Light" panose="020B0502040204020203" pitchFamily="34" charset="0"/>
          </a:endParaRPr>
        </a:p>
      </dsp:txBody>
      <dsp:txXfrm>
        <a:off x="64475" y="2833087"/>
        <a:ext cx="7204400" cy="1191824"/>
      </dsp:txXfrm>
    </dsp:sp>
    <dsp:sp modelId="{0F3219CC-1590-4352-A833-DE276F551736}">
      <dsp:nvSpPr>
        <dsp:cNvPr id="0" name=""/>
        <dsp:cNvSpPr/>
      </dsp:nvSpPr>
      <dsp:spPr>
        <a:xfrm>
          <a:off x="0" y="4126826"/>
          <a:ext cx="7333350" cy="1320774"/>
        </a:xfrm>
        <a:prstGeom prst="roundRect">
          <a:avLst/>
        </a:prstGeom>
        <a:solidFill>
          <a:schemeClr val="accent2">
            <a:hueOff val="-992530"/>
            <a:satOff val="1119"/>
            <a:lumOff val="264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uk-UA" sz="1300" kern="1200">
              <a:latin typeface="Bahnschrift Light" panose="020B0502040204020203" pitchFamily="34" charset="0"/>
            </a:rPr>
            <a:t>Виняток, згідно частини третьої статті 24 ГПК Вищий суд з питань інтелектуальної власності розглядає як суд першої інстанції справи у спорах, визначених частиною другою статті 20 ГПК. Це справи у спорах щодо суб’єктивних оспорюваних прав особи на об’єкти права інтелектуальної власності, визначені ст. 420 Цивільного кодексу України, нормами спеціального та міжнародного законодавства, а також оскарження рішень Антимонопольного комітету України із визначених частиною другою ст. 20 ГПК питань.  </a:t>
          </a:r>
          <a:endParaRPr lang="en-US" sz="1300" kern="1200">
            <a:latin typeface="Bahnschrift Light" panose="020B0502040204020203" pitchFamily="34" charset="0"/>
          </a:endParaRPr>
        </a:p>
      </dsp:txBody>
      <dsp:txXfrm>
        <a:off x="64475" y="4191301"/>
        <a:ext cx="7204400" cy="1191824"/>
      </dsp:txXfrm>
    </dsp:sp>
    <dsp:sp modelId="{3F8D9449-26AE-4D5D-AD5D-C09229F55005}">
      <dsp:nvSpPr>
        <dsp:cNvPr id="0" name=""/>
        <dsp:cNvSpPr/>
      </dsp:nvSpPr>
      <dsp:spPr>
        <a:xfrm>
          <a:off x="0" y="5485041"/>
          <a:ext cx="7333350" cy="1320774"/>
        </a:xfrm>
        <a:prstGeom prst="roundRect">
          <a:avLst/>
        </a:prstGeom>
        <a:solidFill>
          <a:schemeClr val="accent2">
            <a:hueOff val="-1323373"/>
            <a:satOff val="1492"/>
            <a:lumOff val="353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uk-UA" sz="1300" kern="1200">
              <a:latin typeface="Bahnschrift Light" panose="020B0502040204020203" pitchFamily="34" charset="0"/>
            </a:rPr>
            <a:t>У разі незгоди із рішенням суду першої інстанції, особа має право оскаржити рішення суду першої інстанції в апеляційному порядку. </a:t>
          </a:r>
          <a:endParaRPr lang="en-US" sz="1300" kern="1200">
            <a:latin typeface="Bahnschrift Light" panose="020B0502040204020203" pitchFamily="34" charset="0"/>
          </a:endParaRPr>
        </a:p>
      </dsp:txBody>
      <dsp:txXfrm>
        <a:off x="64475" y="5549516"/>
        <a:ext cx="7204400" cy="119182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1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5.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18/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node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9.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0.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3.xml><?xml version="1.0" encoding="utf-8"?>
<dgm:layoutDef xmlns:dgm="http://schemas.openxmlformats.org/drawingml/2006/diagram" xmlns:a="http://schemas.openxmlformats.org/drawingml/2006/main" uniqueId="urn:microsoft.com/office/officeart/2018/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node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7.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4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3.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44.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4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dirty="0"/>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DBAA79-54B7-495A-9E98-11BE88B6FB0D}" type="datetimeFigureOut">
              <a:rPr lang="uk-UA" smtClean="0"/>
              <a:t>01.06.2025</a:t>
            </a:fld>
            <a:endParaRPr lang="uk-UA" dirty="0"/>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dirty="0"/>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dirty="0"/>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3E8F31-AC88-4AB9-B16A-C43A8809EE60}" type="slidenum">
              <a:rPr lang="uk-UA" smtClean="0"/>
              <a:t>‹#›</a:t>
            </a:fld>
            <a:endParaRPr lang="uk-UA" dirty="0"/>
          </a:p>
        </p:txBody>
      </p:sp>
    </p:spTree>
    <p:extLst>
      <p:ext uri="{BB962C8B-B14F-4D97-AF65-F5344CB8AC3E}">
        <p14:creationId xmlns:p14="http://schemas.microsoft.com/office/powerpoint/2010/main" val="39817160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5"/>
          </p:nvPr>
        </p:nvSpPr>
        <p:spPr/>
        <p:txBody>
          <a:bodyPr/>
          <a:lstStyle/>
          <a:p>
            <a:fld id="{EF3E8F31-AC88-4AB9-B16A-C43A8809EE60}" type="slidenum">
              <a:rPr lang="uk-UA" smtClean="0"/>
              <a:t>58</a:t>
            </a:fld>
            <a:endParaRPr lang="uk-UA"/>
          </a:p>
        </p:txBody>
      </p:sp>
    </p:spTree>
    <p:extLst>
      <p:ext uri="{BB962C8B-B14F-4D97-AF65-F5344CB8AC3E}">
        <p14:creationId xmlns:p14="http://schemas.microsoft.com/office/powerpoint/2010/main" val="42300251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704088" y="889820"/>
            <a:ext cx="9989574" cy="3598606"/>
          </a:xfrm>
        </p:spPr>
        <p:txBody>
          <a:bodyPr anchor="t">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704088"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fld id="{D1D1EADE-8E88-4C7C-8AC5-FB148DE4940E}" type="datetime1">
              <a:rPr lang="en-US" smtClean="0"/>
              <a:t>6/1/2025</a:t>
            </a:fld>
            <a:endParaRPr lang="en-US" dirty="0"/>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316591178"/>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59C1-C098-4BF4-A55D-782F4E606B8A}"/>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8A70B00-53AE-4D3F-91BE-A8D789ED9864}"/>
              </a:ext>
            </a:extLst>
          </p:cNvPr>
          <p:cNvSpPr>
            <a:spLocks noGrp="1"/>
          </p:cNvSpPr>
          <p:nvPr>
            <p:ph type="dt" sz="half" idx="10"/>
          </p:nvPr>
        </p:nvSpPr>
        <p:spPr/>
        <p:txBody>
          <a:bodyPr/>
          <a:lstStyle/>
          <a:p>
            <a:fld id="{EC3C8B9C-477D-492A-96AD-1FC2CC997A73}" type="datetime1">
              <a:rPr lang="en-US" smtClean="0"/>
              <a:t>6/1/2025</a:t>
            </a:fld>
            <a:endParaRPr lang="en-US" dirty="0"/>
          </a:p>
        </p:txBody>
      </p:sp>
      <p:sp>
        <p:nvSpPr>
          <p:cNvPr id="5" name="Footer Placeholder 4">
            <a:extLst>
              <a:ext uri="{FF2B5EF4-FFF2-40B4-BE49-F238E27FC236}">
                <a16:creationId xmlns:a16="http://schemas.microsoft.com/office/drawing/2014/main" id="{06647FC7-8124-4F70-A849-B6BCC5189CC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47CEBE4-50DC-47DB-B699-CCC024336C9F}"/>
              </a:ext>
            </a:extLst>
          </p:cNvPr>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3896442684"/>
      </p:ext>
    </p:extLst>
  </p:cSld>
  <p:clrMapOvr>
    <a:masterClrMapping/>
  </p:clrMapOvr>
  <p:transition spd="slow">
    <p:push dir="u"/>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E31BA835-12AC-4E8F-955A-EA3F4DE2791F}" type="datetime1">
              <a:rPr lang="en-US" smtClean="0"/>
              <a:t>6/1/2025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2581760280"/>
      </p:ext>
    </p:extLst>
  </p:cSld>
  <p:clrMapOvr>
    <a:masterClrMapping/>
  </p:clrMapOvr>
  <p:transition spd="slow">
    <p:push dir="u"/>
  </p:transition>
  <p:hf sldNum="0" hdr="0" ftr="0" dt="0"/>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E31BA835-12AC-4E8F-955A-EA3F4DE2791F}" type="datetime1">
              <a:rPr lang="en-US" smtClean="0"/>
              <a:t>6/1/2025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336056148"/>
      </p:ext>
    </p:extLst>
  </p:cSld>
  <p:clrMapOvr>
    <a:masterClrMapping/>
  </p:clrMapOvr>
  <p:transition spd="slow">
    <p:push dir="u"/>
  </p:transition>
  <p:hf sldNum="0" hdr="0" ftr="0" dt="0"/>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E31BA835-12AC-4E8F-955A-EA3F4DE2791F}" type="datetime1">
              <a:rPr lang="en-US" smtClean="0"/>
              <a:t>6/1/2025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4065457990"/>
      </p:ext>
    </p:extLst>
  </p:cSld>
  <p:clrMapOvr>
    <a:masterClrMapping/>
  </p:clrMapOvr>
  <p:transition spd="slow">
    <p:push dir="u"/>
  </p:transition>
  <p:hf sldNum="0" hdr="0" ftr="0" dt="0"/>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E31BA835-12AC-4E8F-955A-EA3F4DE2791F}" type="datetime1">
              <a:rPr lang="en-US" smtClean="0"/>
              <a:t>6/1/2025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2515193593"/>
      </p:ext>
    </p:extLst>
  </p:cSld>
  <p:clrMapOvr>
    <a:masterClrMapping/>
  </p:clrMapOvr>
  <p:transition spd="slow">
    <p:push dir="u"/>
  </p:transition>
  <p:hf sldNum="0" hdr="0" ftr="0" dt="0"/>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E31BA835-12AC-4E8F-955A-EA3F4DE2791F}" type="datetime1">
              <a:rPr lang="en-US" smtClean="0"/>
              <a:t>6/1/2025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3280970166"/>
      </p:ext>
    </p:extLst>
  </p:cSld>
  <p:clrMapOvr>
    <a:masterClrMapping/>
  </p:clrMapOvr>
  <p:transition spd="slow">
    <p:push dir="u"/>
  </p:transition>
  <p:hf sldNum="0" hdr="0" ftr="0" dt="0"/>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E31BA835-12AC-4E8F-955A-EA3F4DE2791F}" type="datetime1">
              <a:rPr lang="en-US" smtClean="0"/>
              <a:t>6/1/2025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4256185936"/>
      </p:ext>
    </p:extLst>
  </p:cSld>
  <p:clrMapOvr>
    <a:masterClrMapping/>
  </p:clrMapOvr>
  <p:transition spd="slow">
    <p:push dir="u"/>
  </p:transition>
  <p:hf sldNum="0" hdr="0" ftr="0" dt="0"/>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1BA835-12AC-4E8F-955A-EA3F4DE2791F}" type="datetime1">
              <a:rPr lang="en-US" smtClean="0"/>
              <a:t>6/1/2025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1486531769"/>
      </p:ext>
    </p:extLst>
  </p:cSld>
  <p:clrMapOvr>
    <a:masterClrMapping/>
  </p:clrMapOvr>
  <p:transition spd="slow">
    <p:push dir="u"/>
  </p:transition>
  <p:hf sldNum="0" hdr="0" ftr="0" dt="0"/>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E31BA835-12AC-4E8F-955A-EA3F4DE2791F}" type="datetime1">
              <a:rPr lang="en-US" smtClean="0"/>
              <a:t>6/1/2025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4120632206"/>
      </p:ext>
    </p:extLst>
  </p:cSld>
  <p:clrMapOvr>
    <a:masterClrMapping/>
  </p:clrMapOvr>
  <p:transition spd="slow">
    <p:push dir="u"/>
  </p:transition>
  <p:hf sldNum="0" hdr="0" ftr="0" dt="0"/>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dirty="0"/>
              <a:t>Вставка рисунка</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E31BA835-12AC-4E8F-955A-EA3F4DE2791F}" type="datetime1">
              <a:rPr lang="en-US" smtClean="0"/>
              <a:t>6/1/2025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2897760675"/>
      </p:ext>
    </p:extLst>
  </p:cSld>
  <p:clrMapOvr>
    <a:masterClrMapping/>
  </p:clrMapOvr>
  <p:transition spd="slow">
    <p:push dir="u"/>
  </p:transition>
  <p:hf sldNum="0" hdr="0" ftr="0" dt="0"/>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E31BA835-12AC-4E8F-955A-EA3F4DE2791F}" type="datetime1">
              <a:rPr lang="en-US" smtClean="0"/>
              <a:t>6/1/2025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2474102884"/>
      </p:ext>
    </p:extLst>
  </p:cSld>
  <p:clrMapOvr>
    <a:masterClrMapping/>
  </p:clrMapOvr>
  <p:transition spd="slow">
    <p:push dir="u"/>
  </p:transition>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18279-D3B8-4C6A-AB74-9DE377771270}"/>
              </a:ext>
            </a:extLst>
          </p:cNvPr>
          <p:cNvSpPr>
            <a:spLocks noGrp="1"/>
          </p:cNvSpPr>
          <p:nvPr>
            <p:ph type="title" orient="vert"/>
          </p:nvPr>
        </p:nvSpPr>
        <p:spPr>
          <a:xfrm>
            <a:off x="9242322" y="997974"/>
            <a:ext cx="2349043" cy="498495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E28F733C-9309-4197-BACA-207CDC8935C9}"/>
              </a:ext>
            </a:extLst>
          </p:cNvPr>
          <p:cNvSpPr>
            <a:spLocks noGrp="1"/>
          </p:cNvSpPr>
          <p:nvPr>
            <p:ph type="body" orient="vert" idx="1"/>
          </p:nvPr>
        </p:nvSpPr>
        <p:spPr>
          <a:xfrm>
            <a:off x="768927" y="997973"/>
            <a:ext cx="8473395" cy="49849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6ACD4D0-5BE6-412D-B08B-5DFFD593513E}"/>
              </a:ext>
            </a:extLst>
          </p:cNvPr>
          <p:cNvSpPr>
            <a:spLocks noGrp="1"/>
          </p:cNvSpPr>
          <p:nvPr>
            <p:ph type="dt" sz="half" idx="10"/>
          </p:nvPr>
        </p:nvSpPr>
        <p:spPr/>
        <p:txBody>
          <a:bodyPr/>
          <a:lstStyle/>
          <a:p>
            <a:fld id="{42D3AED5-E26D-4E29-B1B3-7847B6779594}" type="datetime1">
              <a:rPr lang="en-US" smtClean="0"/>
              <a:t>6/1/2025</a:t>
            </a:fld>
            <a:endParaRPr lang="en-US" dirty="0"/>
          </a:p>
        </p:txBody>
      </p:sp>
      <p:sp>
        <p:nvSpPr>
          <p:cNvPr id="5" name="Footer Placeholder 4">
            <a:extLst>
              <a:ext uri="{FF2B5EF4-FFF2-40B4-BE49-F238E27FC236}">
                <a16:creationId xmlns:a16="http://schemas.microsoft.com/office/drawing/2014/main" id="{55021651-B786-4A39-A10F-F5231D0A2C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4504D2D-9379-40DE-9F45-3004BE54F16B}"/>
              </a:ext>
            </a:extLst>
          </p:cNvPr>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1589069124"/>
      </p:ext>
    </p:extLst>
  </p:cSld>
  <p:clrMapOvr>
    <a:masterClrMapping/>
  </p:clrMapOvr>
  <p:transition spd="slow">
    <p:push dir="u"/>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E31BA835-12AC-4E8F-955A-EA3F4DE2791F}" type="datetime1">
              <a:rPr lang="en-US" smtClean="0"/>
              <a:t>6/1/2025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4254075281"/>
      </p:ext>
    </p:extLst>
  </p:cSld>
  <p:clrMapOvr>
    <a:masterClrMapping/>
  </p:clrMapOvr>
  <p:transition spd="slow">
    <p:push dir="u"/>
  </p:transition>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A437810-D400-79CD-40C3-956A179B59DF}"/>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uk-UA"/>
          </a:p>
        </p:txBody>
      </p:sp>
      <p:sp>
        <p:nvSpPr>
          <p:cNvPr id="3" name="Подзаголовок 2">
            <a:extLst>
              <a:ext uri="{FF2B5EF4-FFF2-40B4-BE49-F238E27FC236}">
                <a16:creationId xmlns:a16="http://schemas.microsoft.com/office/drawing/2014/main" id="{2B4E4740-8617-1114-D036-A082AB438C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uk-UA"/>
          </a:p>
        </p:txBody>
      </p:sp>
      <p:sp>
        <p:nvSpPr>
          <p:cNvPr id="4" name="Дата 3">
            <a:extLst>
              <a:ext uri="{FF2B5EF4-FFF2-40B4-BE49-F238E27FC236}">
                <a16:creationId xmlns:a16="http://schemas.microsoft.com/office/drawing/2014/main" id="{686D9B34-FC5D-462C-CC06-7B393E7400EB}"/>
              </a:ext>
            </a:extLst>
          </p:cNvPr>
          <p:cNvSpPr>
            <a:spLocks noGrp="1"/>
          </p:cNvSpPr>
          <p:nvPr>
            <p:ph type="dt" sz="half" idx="10"/>
          </p:nvPr>
        </p:nvSpPr>
        <p:spPr/>
        <p:txBody>
          <a:bodyPr/>
          <a:lstStyle/>
          <a:p>
            <a:fld id="{E31BA835-12AC-4E8F-955A-EA3F4DE2791F}" type="datetime1">
              <a:rPr lang="en-US" smtClean="0"/>
              <a:t>6/1/2025</a:t>
            </a:fld>
            <a:endParaRPr lang="en-US" dirty="0"/>
          </a:p>
        </p:txBody>
      </p:sp>
      <p:sp>
        <p:nvSpPr>
          <p:cNvPr id="5" name="Нижний колонтитул 4">
            <a:extLst>
              <a:ext uri="{FF2B5EF4-FFF2-40B4-BE49-F238E27FC236}">
                <a16:creationId xmlns:a16="http://schemas.microsoft.com/office/drawing/2014/main" id="{1CA3B001-4EB5-7E83-44C9-9B84F2702EC2}"/>
              </a:ext>
            </a:extLst>
          </p:cNvPr>
          <p:cNvSpPr>
            <a:spLocks noGrp="1"/>
          </p:cNvSpPr>
          <p:nvPr>
            <p:ph type="ftr" sz="quarter" idx="11"/>
          </p:nvPr>
        </p:nvSpPr>
        <p:spPr/>
        <p:txBody>
          <a:bodyPr/>
          <a:lstStyle/>
          <a:p>
            <a:endParaRPr lang="en-US" dirty="0"/>
          </a:p>
        </p:txBody>
      </p:sp>
      <p:sp>
        <p:nvSpPr>
          <p:cNvPr id="6" name="Номер слайда 5">
            <a:extLst>
              <a:ext uri="{FF2B5EF4-FFF2-40B4-BE49-F238E27FC236}">
                <a16:creationId xmlns:a16="http://schemas.microsoft.com/office/drawing/2014/main" id="{5396D816-6642-DB80-09D2-F42A26F46A7B}"/>
              </a:ext>
            </a:extLst>
          </p:cNvPr>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2853403311"/>
      </p:ext>
    </p:extLst>
  </p:cSld>
  <p:clrMapOvr>
    <a:masterClrMapping/>
  </p:clrMapOvr>
  <p:transition spd="slow">
    <p:push dir="u"/>
  </p:transition>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55670C8-3C06-9309-4548-B76B1D7D9E68}"/>
              </a:ext>
            </a:extLst>
          </p:cNvPr>
          <p:cNvSpPr>
            <a:spLocks noGrp="1"/>
          </p:cNvSpPr>
          <p:nvPr>
            <p:ph type="title"/>
          </p:nvPr>
        </p:nvSpPr>
        <p:spPr/>
        <p:txBody>
          <a:bodyPr/>
          <a:lstStyle/>
          <a:p>
            <a:r>
              <a:rPr lang="ru-RU"/>
              <a:t>Образец заголовка</a:t>
            </a:r>
            <a:endParaRPr lang="uk-UA"/>
          </a:p>
        </p:txBody>
      </p:sp>
      <p:sp>
        <p:nvSpPr>
          <p:cNvPr id="3" name="Объект 2">
            <a:extLst>
              <a:ext uri="{FF2B5EF4-FFF2-40B4-BE49-F238E27FC236}">
                <a16:creationId xmlns:a16="http://schemas.microsoft.com/office/drawing/2014/main" id="{50FB22BE-D3AA-A9E5-9674-7D907D728AD6}"/>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a:extLst>
              <a:ext uri="{FF2B5EF4-FFF2-40B4-BE49-F238E27FC236}">
                <a16:creationId xmlns:a16="http://schemas.microsoft.com/office/drawing/2014/main" id="{E2D59E3C-CCCA-B1E9-7C21-246A73B543E2}"/>
              </a:ext>
            </a:extLst>
          </p:cNvPr>
          <p:cNvSpPr>
            <a:spLocks noGrp="1"/>
          </p:cNvSpPr>
          <p:nvPr>
            <p:ph type="dt" sz="half" idx="10"/>
          </p:nvPr>
        </p:nvSpPr>
        <p:spPr/>
        <p:txBody>
          <a:bodyPr/>
          <a:lstStyle/>
          <a:p>
            <a:fld id="{E31BA835-12AC-4E8F-955A-EA3F4DE2791F}" type="datetime1">
              <a:rPr lang="en-US" smtClean="0"/>
              <a:t>6/1/2025</a:t>
            </a:fld>
            <a:endParaRPr lang="en-US" dirty="0"/>
          </a:p>
        </p:txBody>
      </p:sp>
      <p:sp>
        <p:nvSpPr>
          <p:cNvPr id="5" name="Нижний колонтитул 4">
            <a:extLst>
              <a:ext uri="{FF2B5EF4-FFF2-40B4-BE49-F238E27FC236}">
                <a16:creationId xmlns:a16="http://schemas.microsoft.com/office/drawing/2014/main" id="{DAF5C7EB-AC4D-4EFA-0512-0150BCF66566}"/>
              </a:ext>
            </a:extLst>
          </p:cNvPr>
          <p:cNvSpPr>
            <a:spLocks noGrp="1"/>
          </p:cNvSpPr>
          <p:nvPr>
            <p:ph type="ftr" sz="quarter" idx="11"/>
          </p:nvPr>
        </p:nvSpPr>
        <p:spPr/>
        <p:txBody>
          <a:bodyPr/>
          <a:lstStyle/>
          <a:p>
            <a:endParaRPr lang="en-US" dirty="0"/>
          </a:p>
        </p:txBody>
      </p:sp>
      <p:sp>
        <p:nvSpPr>
          <p:cNvPr id="6" name="Номер слайда 5">
            <a:extLst>
              <a:ext uri="{FF2B5EF4-FFF2-40B4-BE49-F238E27FC236}">
                <a16:creationId xmlns:a16="http://schemas.microsoft.com/office/drawing/2014/main" id="{DA6AF95C-19B1-3495-5F1F-70A773758C5A}"/>
              </a:ext>
            </a:extLst>
          </p:cNvPr>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3918275421"/>
      </p:ext>
    </p:extLst>
  </p:cSld>
  <p:clrMapOvr>
    <a:masterClrMapping/>
  </p:clrMapOvr>
  <p:transition spd="slow">
    <p:push dir="u"/>
  </p:transition>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CACC617-41A8-25F4-6FFD-38394E8F6AC6}"/>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uk-UA"/>
          </a:p>
        </p:txBody>
      </p:sp>
      <p:sp>
        <p:nvSpPr>
          <p:cNvPr id="3" name="Текст 2">
            <a:extLst>
              <a:ext uri="{FF2B5EF4-FFF2-40B4-BE49-F238E27FC236}">
                <a16:creationId xmlns:a16="http://schemas.microsoft.com/office/drawing/2014/main" id="{77CC603E-EF93-C69C-FDEA-C85A3DF6C9A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6E5DE692-393E-53F1-30A1-9175A12E6F34}"/>
              </a:ext>
            </a:extLst>
          </p:cNvPr>
          <p:cNvSpPr>
            <a:spLocks noGrp="1"/>
          </p:cNvSpPr>
          <p:nvPr>
            <p:ph type="dt" sz="half" idx="10"/>
          </p:nvPr>
        </p:nvSpPr>
        <p:spPr/>
        <p:txBody>
          <a:bodyPr/>
          <a:lstStyle/>
          <a:p>
            <a:fld id="{E31BA835-12AC-4E8F-955A-EA3F4DE2791F}" type="datetime1">
              <a:rPr lang="en-US" smtClean="0"/>
              <a:t>6/1/2025</a:t>
            </a:fld>
            <a:endParaRPr lang="en-US" dirty="0"/>
          </a:p>
        </p:txBody>
      </p:sp>
      <p:sp>
        <p:nvSpPr>
          <p:cNvPr id="5" name="Нижний колонтитул 4">
            <a:extLst>
              <a:ext uri="{FF2B5EF4-FFF2-40B4-BE49-F238E27FC236}">
                <a16:creationId xmlns:a16="http://schemas.microsoft.com/office/drawing/2014/main" id="{C6295952-D814-98CA-C2B2-6104605C4649}"/>
              </a:ext>
            </a:extLst>
          </p:cNvPr>
          <p:cNvSpPr>
            <a:spLocks noGrp="1"/>
          </p:cNvSpPr>
          <p:nvPr>
            <p:ph type="ftr" sz="quarter" idx="11"/>
          </p:nvPr>
        </p:nvSpPr>
        <p:spPr/>
        <p:txBody>
          <a:bodyPr/>
          <a:lstStyle/>
          <a:p>
            <a:endParaRPr lang="en-US" dirty="0"/>
          </a:p>
        </p:txBody>
      </p:sp>
      <p:sp>
        <p:nvSpPr>
          <p:cNvPr id="6" name="Номер слайда 5">
            <a:extLst>
              <a:ext uri="{FF2B5EF4-FFF2-40B4-BE49-F238E27FC236}">
                <a16:creationId xmlns:a16="http://schemas.microsoft.com/office/drawing/2014/main" id="{DFD8C5D2-1ACC-C602-E997-9496925DE45D}"/>
              </a:ext>
            </a:extLst>
          </p:cNvPr>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234846039"/>
      </p:ext>
    </p:extLst>
  </p:cSld>
  <p:clrMapOvr>
    <a:masterClrMapping/>
  </p:clrMapOvr>
  <p:transition spd="slow">
    <p:push dir="u"/>
  </p:transition>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3DA2AA9-032C-6F15-337F-91658B03B6A4}"/>
              </a:ext>
            </a:extLst>
          </p:cNvPr>
          <p:cNvSpPr>
            <a:spLocks noGrp="1"/>
          </p:cNvSpPr>
          <p:nvPr>
            <p:ph type="title"/>
          </p:nvPr>
        </p:nvSpPr>
        <p:spPr/>
        <p:txBody>
          <a:bodyPr/>
          <a:lstStyle/>
          <a:p>
            <a:r>
              <a:rPr lang="ru-RU"/>
              <a:t>Образец заголовка</a:t>
            </a:r>
            <a:endParaRPr lang="uk-UA"/>
          </a:p>
        </p:txBody>
      </p:sp>
      <p:sp>
        <p:nvSpPr>
          <p:cNvPr id="3" name="Объект 2">
            <a:extLst>
              <a:ext uri="{FF2B5EF4-FFF2-40B4-BE49-F238E27FC236}">
                <a16:creationId xmlns:a16="http://schemas.microsoft.com/office/drawing/2014/main" id="{41B63E88-8AE1-0A55-0A7D-BA6578C57289}"/>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Объект 3">
            <a:extLst>
              <a:ext uri="{FF2B5EF4-FFF2-40B4-BE49-F238E27FC236}">
                <a16:creationId xmlns:a16="http://schemas.microsoft.com/office/drawing/2014/main" id="{F6526E89-462A-8FF6-5411-5570CF2944F6}"/>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5" name="Дата 4">
            <a:extLst>
              <a:ext uri="{FF2B5EF4-FFF2-40B4-BE49-F238E27FC236}">
                <a16:creationId xmlns:a16="http://schemas.microsoft.com/office/drawing/2014/main" id="{E79D4212-7C48-F231-1F19-592B3210D338}"/>
              </a:ext>
            </a:extLst>
          </p:cNvPr>
          <p:cNvSpPr>
            <a:spLocks noGrp="1"/>
          </p:cNvSpPr>
          <p:nvPr>
            <p:ph type="dt" sz="half" idx="10"/>
          </p:nvPr>
        </p:nvSpPr>
        <p:spPr/>
        <p:txBody>
          <a:bodyPr/>
          <a:lstStyle/>
          <a:p>
            <a:fld id="{E31BA835-12AC-4E8F-955A-EA3F4DE2791F}" type="datetime1">
              <a:rPr lang="en-US" smtClean="0"/>
              <a:t>6/1/2025</a:t>
            </a:fld>
            <a:endParaRPr lang="en-US" dirty="0"/>
          </a:p>
        </p:txBody>
      </p:sp>
      <p:sp>
        <p:nvSpPr>
          <p:cNvPr id="6" name="Нижний колонтитул 5">
            <a:extLst>
              <a:ext uri="{FF2B5EF4-FFF2-40B4-BE49-F238E27FC236}">
                <a16:creationId xmlns:a16="http://schemas.microsoft.com/office/drawing/2014/main" id="{93D650BE-4432-F11E-0CBC-A253029C8850}"/>
              </a:ext>
            </a:extLst>
          </p:cNvPr>
          <p:cNvSpPr>
            <a:spLocks noGrp="1"/>
          </p:cNvSpPr>
          <p:nvPr>
            <p:ph type="ftr" sz="quarter" idx="11"/>
          </p:nvPr>
        </p:nvSpPr>
        <p:spPr/>
        <p:txBody>
          <a:bodyPr/>
          <a:lstStyle/>
          <a:p>
            <a:endParaRPr lang="en-US" dirty="0"/>
          </a:p>
        </p:txBody>
      </p:sp>
      <p:sp>
        <p:nvSpPr>
          <p:cNvPr id="7" name="Номер слайда 6">
            <a:extLst>
              <a:ext uri="{FF2B5EF4-FFF2-40B4-BE49-F238E27FC236}">
                <a16:creationId xmlns:a16="http://schemas.microsoft.com/office/drawing/2014/main" id="{FDFBA1C7-EB12-C728-2CCA-47D3240AA31B}"/>
              </a:ext>
            </a:extLst>
          </p:cNvPr>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1289620884"/>
      </p:ext>
    </p:extLst>
  </p:cSld>
  <p:clrMapOvr>
    <a:masterClrMapping/>
  </p:clrMapOvr>
  <p:transition spd="slow">
    <p:push dir="u"/>
  </p:transition>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C3F4669-1836-9A7D-B1BF-AC56B8E65005}"/>
              </a:ext>
            </a:extLst>
          </p:cNvPr>
          <p:cNvSpPr>
            <a:spLocks noGrp="1"/>
          </p:cNvSpPr>
          <p:nvPr>
            <p:ph type="title"/>
          </p:nvPr>
        </p:nvSpPr>
        <p:spPr>
          <a:xfrm>
            <a:off x="839788" y="365125"/>
            <a:ext cx="10515600" cy="1325563"/>
          </a:xfrm>
        </p:spPr>
        <p:txBody>
          <a:bodyPr/>
          <a:lstStyle/>
          <a:p>
            <a:r>
              <a:rPr lang="ru-RU"/>
              <a:t>Образец заголовка</a:t>
            </a:r>
            <a:endParaRPr lang="uk-UA"/>
          </a:p>
        </p:txBody>
      </p:sp>
      <p:sp>
        <p:nvSpPr>
          <p:cNvPr id="3" name="Текст 2">
            <a:extLst>
              <a:ext uri="{FF2B5EF4-FFF2-40B4-BE49-F238E27FC236}">
                <a16:creationId xmlns:a16="http://schemas.microsoft.com/office/drawing/2014/main" id="{B519C354-697A-D4EF-CD8E-64DDBF7C22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63C5B69F-A3F6-79EF-FF26-323E690E48E5}"/>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5" name="Текст 4">
            <a:extLst>
              <a:ext uri="{FF2B5EF4-FFF2-40B4-BE49-F238E27FC236}">
                <a16:creationId xmlns:a16="http://schemas.microsoft.com/office/drawing/2014/main" id="{7C1D6862-CD0F-6C8C-5AA4-E1E899C964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DD80134E-3338-9B44-1A9E-C46936F7DA45}"/>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7" name="Дата 6">
            <a:extLst>
              <a:ext uri="{FF2B5EF4-FFF2-40B4-BE49-F238E27FC236}">
                <a16:creationId xmlns:a16="http://schemas.microsoft.com/office/drawing/2014/main" id="{B0903A2E-7683-CC04-E56E-D206950439CE}"/>
              </a:ext>
            </a:extLst>
          </p:cNvPr>
          <p:cNvSpPr>
            <a:spLocks noGrp="1"/>
          </p:cNvSpPr>
          <p:nvPr>
            <p:ph type="dt" sz="half" idx="10"/>
          </p:nvPr>
        </p:nvSpPr>
        <p:spPr/>
        <p:txBody>
          <a:bodyPr/>
          <a:lstStyle/>
          <a:p>
            <a:fld id="{E31BA835-12AC-4E8F-955A-EA3F4DE2791F}" type="datetime1">
              <a:rPr lang="en-US" smtClean="0"/>
              <a:t>6/1/2025</a:t>
            </a:fld>
            <a:endParaRPr lang="en-US" dirty="0"/>
          </a:p>
        </p:txBody>
      </p:sp>
      <p:sp>
        <p:nvSpPr>
          <p:cNvPr id="8" name="Нижний колонтитул 7">
            <a:extLst>
              <a:ext uri="{FF2B5EF4-FFF2-40B4-BE49-F238E27FC236}">
                <a16:creationId xmlns:a16="http://schemas.microsoft.com/office/drawing/2014/main" id="{AB7A2A33-B8EF-179E-68E5-69C5A1CD4B0B}"/>
              </a:ext>
            </a:extLst>
          </p:cNvPr>
          <p:cNvSpPr>
            <a:spLocks noGrp="1"/>
          </p:cNvSpPr>
          <p:nvPr>
            <p:ph type="ftr" sz="quarter" idx="11"/>
          </p:nvPr>
        </p:nvSpPr>
        <p:spPr/>
        <p:txBody>
          <a:bodyPr/>
          <a:lstStyle/>
          <a:p>
            <a:endParaRPr lang="en-US" dirty="0"/>
          </a:p>
        </p:txBody>
      </p:sp>
      <p:sp>
        <p:nvSpPr>
          <p:cNvPr id="9" name="Номер слайда 8">
            <a:extLst>
              <a:ext uri="{FF2B5EF4-FFF2-40B4-BE49-F238E27FC236}">
                <a16:creationId xmlns:a16="http://schemas.microsoft.com/office/drawing/2014/main" id="{63F9280A-D0B1-99DE-3A29-D5D4C56AB870}"/>
              </a:ext>
            </a:extLst>
          </p:cNvPr>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1566233770"/>
      </p:ext>
    </p:extLst>
  </p:cSld>
  <p:clrMapOvr>
    <a:masterClrMapping/>
  </p:clrMapOvr>
  <p:transition spd="slow">
    <p:push dir="u"/>
  </p:transition>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0603091-B1B9-5C9B-3BAF-4ADCACD90614}"/>
              </a:ext>
            </a:extLst>
          </p:cNvPr>
          <p:cNvSpPr>
            <a:spLocks noGrp="1"/>
          </p:cNvSpPr>
          <p:nvPr>
            <p:ph type="title"/>
          </p:nvPr>
        </p:nvSpPr>
        <p:spPr/>
        <p:txBody>
          <a:bodyPr/>
          <a:lstStyle/>
          <a:p>
            <a:r>
              <a:rPr lang="ru-RU"/>
              <a:t>Образец заголовка</a:t>
            </a:r>
            <a:endParaRPr lang="uk-UA"/>
          </a:p>
        </p:txBody>
      </p:sp>
      <p:sp>
        <p:nvSpPr>
          <p:cNvPr id="3" name="Дата 2">
            <a:extLst>
              <a:ext uri="{FF2B5EF4-FFF2-40B4-BE49-F238E27FC236}">
                <a16:creationId xmlns:a16="http://schemas.microsoft.com/office/drawing/2014/main" id="{3B07F3C0-D1AA-EFDE-1191-F64E8177274D}"/>
              </a:ext>
            </a:extLst>
          </p:cNvPr>
          <p:cNvSpPr>
            <a:spLocks noGrp="1"/>
          </p:cNvSpPr>
          <p:nvPr>
            <p:ph type="dt" sz="half" idx="10"/>
          </p:nvPr>
        </p:nvSpPr>
        <p:spPr/>
        <p:txBody>
          <a:bodyPr/>
          <a:lstStyle/>
          <a:p>
            <a:fld id="{E31BA835-12AC-4E8F-955A-EA3F4DE2791F}" type="datetime1">
              <a:rPr lang="en-US" smtClean="0"/>
              <a:t>6/1/2025</a:t>
            </a:fld>
            <a:endParaRPr lang="en-US" dirty="0"/>
          </a:p>
        </p:txBody>
      </p:sp>
      <p:sp>
        <p:nvSpPr>
          <p:cNvPr id="4" name="Нижний колонтитул 3">
            <a:extLst>
              <a:ext uri="{FF2B5EF4-FFF2-40B4-BE49-F238E27FC236}">
                <a16:creationId xmlns:a16="http://schemas.microsoft.com/office/drawing/2014/main" id="{136B202C-3E76-AC5C-04D3-A9C14096D334}"/>
              </a:ext>
            </a:extLst>
          </p:cNvPr>
          <p:cNvSpPr>
            <a:spLocks noGrp="1"/>
          </p:cNvSpPr>
          <p:nvPr>
            <p:ph type="ftr" sz="quarter" idx="11"/>
          </p:nvPr>
        </p:nvSpPr>
        <p:spPr/>
        <p:txBody>
          <a:bodyPr/>
          <a:lstStyle/>
          <a:p>
            <a:endParaRPr lang="en-US" dirty="0"/>
          </a:p>
        </p:txBody>
      </p:sp>
      <p:sp>
        <p:nvSpPr>
          <p:cNvPr id="5" name="Номер слайда 4">
            <a:extLst>
              <a:ext uri="{FF2B5EF4-FFF2-40B4-BE49-F238E27FC236}">
                <a16:creationId xmlns:a16="http://schemas.microsoft.com/office/drawing/2014/main" id="{4EE52531-1F64-55C6-8FFB-5BF787E4AB78}"/>
              </a:ext>
            </a:extLst>
          </p:cNvPr>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4245312572"/>
      </p:ext>
    </p:extLst>
  </p:cSld>
  <p:clrMapOvr>
    <a:masterClrMapping/>
  </p:clrMapOvr>
  <p:transition spd="slow">
    <p:push dir="u"/>
  </p:transition>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9204556A-B78D-F0FB-5560-F2BCC74FA0B9}"/>
              </a:ext>
            </a:extLst>
          </p:cNvPr>
          <p:cNvSpPr>
            <a:spLocks noGrp="1"/>
          </p:cNvSpPr>
          <p:nvPr>
            <p:ph type="dt" sz="half" idx="10"/>
          </p:nvPr>
        </p:nvSpPr>
        <p:spPr/>
        <p:txBody>
          <a:bodyPr/>
          <a:lstStyle/>
          <a:p>
            <a:fld id="{E31BA835-12AC-4E8F-955A-EA3F4DE2791F}" type="datetime1">
              <a:rPr lang="en-US" smtClean="0"/>
              <a:t>6/1/2025</a:t>
            </a:fld>
            <a:endParaRPr lang="en-US" dirty="0"/>
          </a:p>
        </p:txBody>
      </p:sp>
      <p:sp>
        <p:nvSpPr>
          <p:cNvPr id="3" name="Нижний колонтитул 2">
            <a:extLst>
              <a:ext uri="{FF2B5EF4-FFF2-40B4-BE49-F238E27FC236}">
                <a16:creationId xmlns:a16="http://schemas.microsoft.com/office/drawing/2014/main" id="{2901380A-EB42-75EA-09E7-4A30CD2C6C0B}"/>
              </a:ext>
            </a:extLst>
          </p:cNvPr>
          <p:cNvSpPr>
            <a:spLocks noGrp="1"/>
          </p:cNvSpPr>
          <p:nvPr>
            <p:ph type="ftr" sz="quarter" idx="11"/>
          </p:nvPr>
        </p:nvSpPr>
        <p:spPr/>
        <p:txBody>
          <a:bodyPr/>
          <a:lstStyle/>
          <a:p>
            <a:endParaRPr lang="en-US" dirty="0"/>
          </a:p>
        </p:txBody>
      </p:sp>
      <p:sp>
        <p:nvSpPr>
          <p:cNvPr id="4" name="Номер слайда 3">
            <a:extLst>
              <a:ext uri="{FF2B5EF4-FFF2-40B4-BE49-F238E27FC236}">
                <a16:creationId xmlns:a16="http://schemas.microsoft.com/office/drawing/2014/main" id="{3E93DF2F-2890-3609-B84D-D7A11231E242}"/>
              </a:ext>
            </a:extLst>
          </p:cNvPr>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1964701844"/>
      </p:ext>
    </p:extLst>
  </p:cSld>
  <p:clrMapOvr>
    <a:masterClrMapping/>
  </p:clrMapOvr>
  <p:transition spd="slow">
    <p:push dir="u"/>
  </p:transition>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B2F9762-E22E-9B5B-A630-E45459AEA44F}"/>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uk-UA"/>
          </a:p>
        </p:txBody>
      </p:sp>
      <p:sp>
        <p:nvSpPr>
          <p:cNvPr id="3" name="Объект 2">
            <a:extLst>
              <a:ext uri="{FF2B5EF4-FFF2-40B4-BE49-F238E27FC236}">
                <a16:creationId xmlns:a16="http://schemas.microsoft.com/office/drawing/2014/main" id="{F981262D-1792-C161-EE9F-53293E3234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Текст 3">
            <a:extLst>
              <a:ext uri="{FF2B5EF4-FFF2-40B4-BE49-F238E27FC236}">
                <a16:creationId xmlns:a16="http://schemas.microsoft.com/office/drawing/2014/main" id="{7EAB50BE-CF17-618E-A274-172F6AE8E6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0AD992A2-5ED2-72CD-5FED-0815FF6584B2}"/>
              </a:ext>
            </a:extLst>
          </p:cNvPr>
          <p:cNvSpPr>
            <a:spLocks noGrp="1"/>
          </p:cNvSpPr>
          <p:nvPr>
            <p:ph type="dt" sz="half" idx="10"/>
          </p:nvPr>
        </p:nvSpPr>
        <p:spPr/>
        <p:txBody>
          <a:bodyPr/>
          <a:lstStyle/>
          <a:p>
            <a:fld id="{E31BA835-12AC-4E8F-955A-EA3F4DE2791F}" type="datetime1">
              <a:rPr lang="en-US" smtClean="0"/>
              <a:t>6/1/2025</a:t>
            </a:fld>
            <a:endParaRPr lang="en-US" dirty="0"/>
          </a:p>
        </p:txBody>
      </p:sp>
      <p:sp>
        <p:nvSpPr>
          <p:cNvPr id="6" name="Нижний колонтитул 5">
            <a:extLst>
              <a:ext uri="{FF2B5EF4-FFF2-40B4-BE49-F238E27FC236}">
                <a16:creationId xmlns:a16="http://schemas.microsoft.com/office/drawing/2014/main" id="{E62ECC9F-EE7E-F645-D0E9-B569CE6A7696}"/>
              </a:ext>
            </a:extLst>
          </p:cNvPr>
          <p:cNvSpPr>
            <a:spLocks noGrp="1"/>
          </p:cNvSpPr>
          <p:nvPr>
            <p:ph type="ftr" sz="quarter" idx="11"/>
          </p:nvPr>
        </p:nvSpPr>
        <p:spPr/>
        <p:txBody>
          <a:bodyPr/>
          <a:lstStyle/>
          <a:p>
            <a:endParaRPr lang="en-US" dirty="0"/>
          </a:p>
        </p:txBody>
      </p:sp>
      <p:sp>
        <p:nvSpPr>
          <p:cNvPr id="7" name="Номер слайда 6">
            <a:extLst>
              <a:ext uri="{FF2B5EF4-FFF2-40B4-BE49-F238E27FC236}">
                <a16:creationId xmlns:a16="http://schemas.microsoft.com/office/drawing/2014/main" id="{36B5393F-62E7-2563-E929-07BA5BD53244}"/>
              </a:ext>
            </a:extLst>
          </p:cNvPr>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1533698690"/>
      </p:ext>
    </p:extLst>
  </p:cSld>
  <p:clrMapOvr>
    <a:masterClrMapping/>
  </p:clrMapOvr>
  <p:transition spd="slow">
    <p:push dir="u"/>
  </p:transition>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fld id="{157B6794-849E-4626-908B-D15793550EFB}" type="datetime1">
              <a:rPr lang="en-US" smtClean="0"/>
              <a:t>6/1/2025</a:t>
            </a:fld>
            <a:endParaRPr lang="en-US" dirty="0"/>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1972418572"/>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D12DE1B-855F-F372-F980-E89B6E1DE1F5}"/>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uk-UA"/>
          </a:p>
        </p:txBody>
      </p:sp>
      <p:sp>
        <p:nvSpPr>
          <p:cNvPr id="3" name="Рисунок 2">
            <a:extLst>
              <a:ext uri="{FF2B5EF4-FFF2-40B4-BE49-F238E27FC236}">
                <a16:creationId xmlns:a16="http://schemas.microsoft.com/office/drawing/2014/main" id="{31470D3D-543D-63B3-F4AF-DB76629620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dirty="0"/>
          </a:p>
        </p:txBody>
      </p:sp>
      <p:sp>
        <p:nvSpPr>
          <p:cNvPr id="4" name="Текст 3">
            <a:extLst>
              <a:ext uri="{FF2B5EF4-FFF2-40B4-BE49-F238E27FC236}">
                <a16:creationId xmlns:a16="http://schemas.microsoft.com/office/drawing/2014/main" id="{6C02342F-BAFF-FC6F-7B0D-9B2F3DAA02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0042DA71-5587-1DE0-8A75-3289E148730C}"/>
              </a:ext>
            </a:extLst>
          </p:cNvPr>
          <p:cNvSpPr>
            <a:spLocks noGrp="1"/>
          </p:cNvSpPr>
          <p:nvPr>
            <p:ph type="dt" sz="half" idx="10"/>
          </p:nvPr>
        </p:nvSpPr>
        <p:spPr/>
        <p:txBody>
          <a:bodyPr/>
          <a:lstStyle/>
          <a:p>
            <a:fld id="{E31BA835-12AC-4E8F-955A-EA3F4DE2791F}" type="datetime1">
              <a:rPr lang="en-US" smtClean="0"/>
              <a:t>6/1/2025</a:t>
            </a:fld>
            <a:endParaRPr lang="en-US" dirty="0"/>
          </a:p>
        </p:txBody>
      </p:sp>
      <p:sp>
        <p:nvSpPr>
          <p:cNvPr id="6" name="Нижний колонтитул 5">
            <a:extLst>
              <a:ext uri="{FF2B5EF4-FFF2-40B4-BE49-F238E27FC236}">
                <a16:creationId xmlns:a16="http://schemas.microsoft.com/office/drawing/2014/main" id="{E7AC8FF1-5AAE-B2F5-567C-037FCEB551B4}"/>
              </a:ext>
            </a:extLst>
          </p:cNvPr>
          <p:cNvSpPr>
            <a:spLocks noGrp="1"/>
          </p:cNvSpPr>
          <p:nvPr>
            <p:ph type="ftr" sz="quarter" idx="11"/>
          </p:nvPr>
        </p:nvSpPr>
        <p:spPr/>
        <p:txBody>
          <a:bodyPr/>
          <a:lstStyle/>
          <a:p>
            <a:endParaRPr lang="en-US" dirty="0"/>
          </a:p>
        </p:txBody>
      </p:sp>
      <p:sp>
        <p:nvSpPr>
          <p:cNvPr id="7" name="Номер слайда 6">
            <a:extLst>
              <a:ext uri="{FF2B5EF4-FFF2-40B4-BE49-F238E27FC236}">
                <a16:creationId xmlns:a16="http://schemas.microsoft.com/office/drawing/2014/main" id="{719A56F2-F77B-032E-A3FB-CA430634A06D}"/>
              </a:ext>
            </a:extLst>
          </p:cNvPr>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108854541"/>
      </p:ext>
    </p:extLst>
  </p:cSld>
  <p:clrMapOvr>
    <a:masterClrMapping/>
  </p:clrMapOvr>
  <p:transition spd="slow">
    <p:push dir="u"/>
  </p:transition>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38C2F86-D661-B43C-1128-FF96FE1FEA0E}"/>
              </a:ext>
            </a:extLst>
          </p:cNvPr>
          <p:cNvSpPr>
            <a:spLocks noGrp="1"/>
          </p:cNvSpPr>
          <p:nvPr>
            <p:ph type="title"/>
          </p:nvPr>
        </p:nvSpPr>
        <p:spPr/>
        <p:txBody>
          <a:bodyPr/>
          <a:lstStyle/>
          <a:p>
            <a:r>
              <a:rPr lang="ru-RU"/>
              <a:t>Образец заголовка</a:t>
            </a:r>
            <a:endParaRPr lang="uk-UA"/>
          </a:p>
        </p:txBody>
      </p:sp>
      <p:sp>
        <p:nvSpPr>
          <p:cNvPr id="3" name="Вертикальный текст 2">
            <a:extLst>
              <a:ext uri="{FF2B5EF4-FFF2-40B4-BE49-F238E27FC236}">
                <a16:creationId xmlns:a16="http://schemas.microsoft.com/office/drawing/2014/main" id="{AAC8B77E-0529-97BA-901A-858E8BE650E4}"/>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a:extLst>
              <a:ext uri="{FF2B5EF4-FFF2-40B4-BE49-F238E27FC236}">
                <a16:creationId xmlns:a16="http://schemas.microsoft.com/office/drawing/2014/main" id="{935E55D0-A491-53DC-555A-DD3CDDDC4581}"/>
              </a:ext>
            </a:extLst>
          </p:cNvPr>
          <p:cNvSpPr>
            <a:spLocks noGrp="1"/>
          </p:cNvSpPr>
          <p:nvPr>
            <p:ph type="dt" sz="half" idx="10"/>
          </p:nvPr>
        </p:nvSpPr>
        <p:spPr/>
        <p:txBody>
          <a:bodyPr/>
          <a:lstStyle/>
          <a:p>
            <a:fld id="{E31BA835-12AC-4E8F-955A-EA3F4DE2791F}" type="datetime1">
              <a:rPr lang="en-US" smtClean="0"/>
              <a:t>6/1/2025</a:t>
            </a:fld>
            <a:endParaRPr lang="en-US" dirty="0"/>
          </a:p>
        </p:txBody>
      </p:sp>
      <p:sp>
        <p:nvSpPr>
          <p:cNvPr id="5" name="Нижний колонтитул 4">
            <a:extLst>
              <a:ext uri="{FF2B5EF4-FFF2-40B4-BE49-F238E27FC236}">
                <a16:creationId xmlns:a16="http://schemas.microsoft.com/office/drawing/2014/main" id="{3CEB4696-9427-5B22-9F5D-EF5A90794ADC}"/>
              </a:ext>
            </a:extLst>
          </p:cNvPr>
          <p:cNvSpPr>
            <a:spLocks noGrp="1"/>
          </p:cNvSpPr>
          <p:nvPr>
            <p:ph type="ftr" sz="quarter" idx="11"/>
          </p:nvPr>
        </p:nvSpPr>
        <p:spPr/>
        <p:txBody>
          <a:bodyPr/>
          <a:lstStyle/>
          <a:p>
            <a:endParaRPr lang="en-US" dirty="0"/>
          </a:p>
        </p:txBody>
      </p:sp>
      <p:sp>
        <p:nvSpPr>
          <p:cNvPr id="6" name="Номер слайда 5">
            <a:extLst>
              <a:ext uri="{FF2B5EF4-FFF2-40B4-BE49-F238E27FC236}">
                <a16:creationId xmlns:a16="http://schemas.microsoft.com/office/drawing/2014/main" id="{4F56C130-9F5B-080E-D6B1-DCB181D473AA}"/>
              </a:ext>
            </a:extLst>
          </p:cNvPr>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3462908805"/>
      </p:ext>
    </p:extLst>
  </p:cSld>
  <p:clrMapOvr>
    <a:masterClrMapping/>
  </p:clrMapOvr>
  <p:transition spd="slow">
    <p:push dir="u"/>
  </p:transition>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7A8190B6-6831-2E2C-D7A9-5ACFBE6EBB0D}"/>
              </a:ext>
            </a:extLst>
          </p:cNvPr>
          <p:cNvSpPr>
            <a:spLocks noGrp="1"/>
          </p:cNvSpPr>
          <p:nvPr>
            <p:ph type="title" orient="vert"/>
          </p:nvPr>
        </p:nvSpPr>
        <p:spPr>
          <a:xfrm>
            <a:off x="8724900" y="365125"/>
            <a:ext cx="2628900" cy="5811838"/>
          </a:xfrm>
        </p:spPr>
        <p:txBody>
          <a:bodyPr vert="eaVert"/>
          <a:lstStyle/>
          <a:p>
            <a:r>
              <a:rPr lang="ru-RU"/>
              <a:t>Образец заголовка</a:t>
            </a:r>
            <a:endParaRPr lang="uk-UA"/>
          </a:p>
        </p:txBody>
      </p:sp>
      <p:sp>
        <p:nvSpPr>
          <p:cNvPr id="3" name="Вертикальный текст 2">
            <a:extLst>
              <a:ext uri="{FF2B5EF4-FFF2-40B4-BE49-F238E27FC236}">
                <a16:creationId xmlns:a16="http://schemas.microsoft.com/office/drawing/2014/main" id="{DB3F0A2D-0377-B77C-B854-CAE5D8178EDF}"/>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a:extLst>
              <a:ext uri="{FF2B5EF4-FFF2-40B4-BE49-F238E27FC236}">
                <a16:creationId xmlns:a16="http://schemas.microsoft.com/office/drawing/2014/main" id="{05672BD4-68F3-0DB9-E623-BCFF361BBDD5}"/>
              </a:ext>
            </a:extLst>
          </p:cNvPr>
          <p:cNvSpPr>
            <a:spLocks noGrp="1"/>
          </p:cNvSpPr>
          <p:nvPr>
            <p:ph type="dt" sz="half" idx="10"/>
          </p:nvPr>
        </p:nvSpPr>
        <p:spPr/>
        <p:txBody>
          <a:bodyPr/>
          <a:lstStyle/>
          <a:p>
            <a:fld id="{E31BA835-12AC-4E8F-955A-EA3F4DE2791F}" type="datetime1">
              <a:rPr lang="en-US" smtClean="0"/>
              <a:t>6/1/2025</a:t>
            </a:fld>
            <a:endParaRPr lang="en-US" dirty="0"/>
          </a:p>
        </p:txBody>
      </p:sp>
      <p:sp>
        <p:nvSpPr>
          <p:cNvPr id="5" name="Нижний колонтитул 4">
            <a:extLst>
              <a:ext uri="{FF2B5EF4-FFF2-40B4-BE49-F238E27FC236}">
                <a16:creationId xmlns:a16="http://schemas.microsoft.com/office/drawing/2014/main" id="{42CE5CD2-1F69-3CA3-0558-6D73F5137A3E}"/>
              </a:ext>
            </a:extLst>
          </p:cNvPr>
          <p:cNvSpPr>
            <a:spLocks noGrp="1"/>
          </p:cNvSpPr>
          <p:nvPr>
            <p:ph type="ftr" sz="quarter" idx="11"/>
          </p:nvPr>
        </p:nvSpPr>
        <p:spPr/>
        <p:txBody>
          <a:bodyPr/>
          <a:lstStyle/>
          <a:p>
            <a:endParaRPr lang="en-US" dirty="0"/>
          </a:p>
        </p:txBody>
      </p:sp>
      <p:sp>
        <p:nvSpPr>
          <p:cNvPr id="6" name="Номер слайда 5">
            <a:extLst>
              <a:ext uri="{FF2B5EF4-FFF2-40B4-BE49-F238E27FC236}">
                <a16:creationId xmlns:a16="http://schemas.microsoft.com/office/drawing/2014/main" id="{96BD6CD0-21D1-E80D-02D8-B0CA375A6A72}"/>
              </a:ext>
            </a:extLst>
          </p:cNvPr>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3644717864"/>
      </p:ext>
    </p:extLst>
  </p:cSld>
  <p:clrMapOvr>
    <a:masterClrMapping/>
  </p:clrMapOvr>
  <p:transition spd="slow">
    <p:push dir="u"/>
  </p:transition>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A437810-D400-79CD-40C3-956A179B59DF}"/>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uk-UA"/>
          </a:p>
        </p:txBody>
      </p:sp>
      <p:sp>
        <p:nvSpPr>
          <p:cNvPr id="3" name="Подзаголовок 2">
            <a:extLst>
              <a:ext uri="{FF2B5EF4-FFF2-40B4-BE49-F238E27FC236}">
                <a16:creationId xmlns:a16="http://schemas.microsoft.com/office/drawing/2014/main" id="{2B4E4740-8617-1114-D036-A082AB438C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uk-UA"/>
          </a:p>
        </p:txBody>
      </p:sp>
      <p:sp>
        <p:nvSpPr>
          <p:cNvPr id="4" name="Дата 3">
            <a:extLst>
              <a:ext uri="{FF2B5EF4-FFF2-40B4-BE49-F238E27FC236}">
                <a16:creationId xmlns:a16="http://schemas.microsoft.com/office/drawing/2014/main" id="{686D9B34-FC5D-462C-CC06-7B393E7400EB}"/>
              </a:ext>
            </a:extLst>
          </p:cNvPr>
          <p:cNvSpPr>
            <a:spLocks noGrp="1"/>
          </p:cNvSpPr>
          <p:nvPr>
            <p:ph type="dt" sz="half" idx="10"/>
          </p:nvPr>
        </p:nvSpPr>
        <p:spPr/>
        <p:txBody>
          <a:bodyPr/>
          <a:lstStyle/>
          <a:p>
            <a:fld id="{E31BA835-12AC-4E8F-955A-EA3F4DE2791F}" type="datetime1">
              <a:rPr lang="en-US" smtClean="0"/>
              <a:t>6/1/2025</a:t>
            </a:fld>
            <a:endParaRPr lang="en-US" dirty="0"/>
          </a:p>
        </p:txBody>
      </p:sp>
      <p:sp>
        <p:nvSpPr>
          <p:cNvPr id="5" name="Нижний колонтитул 4">
            <a:extLst>
              <a:ext uri="{FF2B5EF4-FFF2-40B4-BE49-F238E27FC236}">
                <a16:creationId xmlns:a16="http://schemas.microsoft.com/office/drawing/2014/main" id="{1CA3B001-4EB5-7E83-44C9-9B84F2702EC2}"/>
              </a:ext>
            </a:extLst>
          </p:cNvPr>
          <p:cNvSpPr>
            <a:spLocks noGrp="1"/>
          </p:cNvSpPr>
          <p:nvPr>
            <p:ph type="ftr" sz="quarter" idx="11"/>
          </p:nvPr>
        </p:nvSpPr>
        <p:spPr/>
        <p:txBody>
          <a:bodyPr/>
          <a:lstStyle/>
          <a:p>
            <a:endParaRPr lang="en-US" dirty="0"/>
          </a:p>
        </p:txBody>
      </p:sp>
      <p:sp>
        <p:nvSpPr>
          <p:cNvPr id="6" name="Номер слайда 5">
            <a:extLst>
              <a:ext uri="{FF2B5EF4-FFF2-40B4-BE49-F238E27FC236}">
                <a16:creationId xmlns:a16="http://schemas.microsoft.com/office/drawing/2014/main" id="{5396D816-6642-DB80-09D2-F42A26F46A7B}"/>
              </a:ext>
            </a:extLst>
          </p:cNvPr>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2740073399"/>
      </p:ext>
    </p:extLst>
  </p:cSld>
  <p:clrMapOvr>
    <a:masterClrMapping/>
  </p:clrMapOvr>
  <p:transition spd="slow">
    <p:push dir="u"/>
  </p:transition>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55670C8-3C06-9309-4548-B76B1D7D9E68}"/>
              </a:ext>
            </a:extLst>
          </p:cNvPr>
          <p:cNvSpPr>
            <a:spLocks noGrp="1"/>
          </p:cNvSpPr>
          <p:nvPr>
            <p:ph type="title"/>
          </p:nvPr>
        </p:nvSpPr>
        <p:spPr/>
        <p:txBody>
          <a:bodyPr/>
          <a:lstStyle/>
          <a:p>
            <a:r>
              <a:rPr lang="ru-RU"/>
              <a:t>Образец заголовка</a:t>
            </a:r>
            <a:endParaRPr lang="uk-UA"/>
          </a:p>
        </p:txBody>
      </p:sp>
      <p:sp>
        <p:nvSpPr>
          <p:cNvPr id="3" name="Объект 2">
            <a:extLst>
              <a:ext uri="{FF2B5EF4-FFF2-40B4-BE49-F238E27FC236}">
                <a16:creationId xmlns:a16="http://schemas.microsoft.com/office/drawing/2014/main" id="{50FB22BE-D3AA-A9E5-9674-7D907D728AD6}"/>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a:extLst>
              <a:ext uri="{FF2B5EF4-FFF2-40B4-BE49-F238E27FC236}">
                <a16:creationId xmlns:a16="http://schemas.microsoft.com/office/drawing/2014/main" id="{E2D59E3C-CCCA-B1E9-7C21-246A73B543E2}"/>
              </a:ext>
            </a:extLst>
          </p:cNvPr>
          <p:cNvSpPr>
            <a:spLocks noGrp="1"/>
          </p:cNvSpPr>
          <p:nvPr>
            <p:ph type="dt" sz="half" idx="10"/>
          </p:nvPr>
        </p:nvSpPr>
        <p:spPr/>
        <p:txBody>
          <a:bodyPr/>
          <a:lstStyle/>
          <a:p>
            <a:fld id="{E31BA835-12AC-4E8F-955A-EA3F4DE2791F}" type="datetime1">
              <a:rPr lang="en-US" smtClean="0"/>
              <a:t>6/1/2025</a:t>
            </a:fld>
            <a:endParaRPr lang="en-US" dirty="0"/>
          </a:p>
        </p:txBody>
      </p:sp>
      <p:sp>
        <p:nvSpPr>
          <p:cNvPr id="5" name="Нижний колонтитул 4">
            <a:extLst>
              <a:ext uri="{FF2B5EF4-FFF2-40B4-BE49-F238E27FC236}">
                <a16:creationId xmlns:a16="http://schemas.microsoft.com/office/drawing/2014/main" id="{DAF5C7EB-AC4D-4EFA-0512-0150BCF66566}"/>
              </a:ext>
            </a:extLst>
          </p:cNvPr>
          <p:cNvSpPr>
            <a:spLocks noGrp="1"/>
          </p:cNvSpPr>
          <p:nvPr>
            <p:ph type="ftr" sz="quarter" idx="11"/>
          </p:nvPr>
        </p:nvSpPr>
        <p:spPr/>
        <p:txBody>
          <a:bodyPr/>
          <a:lstStyle/>
          <a:p>
            <a:endParaRPr lang="en-US" dirty="0"/>
          </a:p>
        </p:txBody>
      </p:sp>
      <p:sp>
        <p:nvSpPr>
          <p:cNvPr id="6" name="Номер слайда 5">
            <a:extLst>
              <a:ext uri="{FF2B5EF4-FFF2-40B4-BE49-F238E27FC236}">
                <a16:creationId xmlns:a16="http://schemas.microsoft.com/office/drawing/2014/main" id="{DA6AF95C-19B1-3495-5F1F-70A773758C5A}"/>
              </a:ext>
            </a:extLst>
          </p:cNvPr>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1043879621"/>
      </p:ext>
    </p:extLst>
  </p:cSld>
  <p:clrMapOvr>
    <a:masterClrMapping/>
  </p:clrMapOvr>
  <p:transition spd="slow">
    <p:push dir="u"/>
  </p:transition>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CACC617-41A8-25F4-6FFD-38394E8F6AC6}"/>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uk-UA"/>
          </a:p>
        </p:txBody>
      </p:sp>
      <p:sp>
        <p:nvSpPr>
          <p:cNvPr id="3" name="Текст 2">
            <a:extLst>
              <a:ext uri="{FF2B5EF4-FFF2-40B4-BE49-F238E27FC236}">
                <a16:creationId xmlns:a16="http://schemas.microsoft.com/office/drawing/2014/main" id="{77CC603E-EF93-C69C-FDEA-C85A3DF6C9A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6E5DE692-393E-53F1-30A1-9175A12E6F34}"/>
              </a:ext>
            </a:extLst>
          </p:cNvPr>
          <p:cNvSpPr>
            <a:spLocks noGrp="1"/>
          </p:cNvSpPr>
          <p:nvPr>
            <p:ph type="dt" sz="half" idx="10"/>
          </p:nvPr>
        </p:nvSpPr>
        <p:spPr/>
        <p:txBody>
          <a:bodyPr/>
          <a:lstStyle/>
          <a:p>
            <a:fld id="{E31BA835-12AC-4E8F-955A-EA3F4DE2791F}" type="datetime1">
              <a:rPr lang="en-US" smtClean="0"/>
              <a:t>6/1/2025</a:t>
            </a:fld>
            <a:endParaRPr lang="en-US" dirty="0"/>
          </a:p>
        </p:txBody>
      </p:sp>
      <p:sp>
        <p:nvSpPr>
          <p:cNvPr id="5" name="Нижний колонтитул 4">
            <a:extLst>
              <a:ext uri="{FF2B5EF4-FFF2-40B4-BE49-F238E27FC236}">
                <a16:creationId xmlns:a16="http://schemas.microsoft.com/office/drawing/2014/main" id="{C6295952-D814-98CA-C2B2-6104605C4649}"/>
              </a:ext>
            </a:extLst>
          </p:cNvPr>
          <p:cNvSpPr>
            <a:spLocks noGrp="1"/>
          </p:cNvSpPr>
          <p:nvPr>
            <p:ph type="ftr" sz="quarter" idx="11"/>
          </p:nvPr>
        </p:nvSpPr>
        <p:spPr/>
        <p:txBody>
          <a:bodyPr/>
          <a:lstStyle/>
          <a:p>
            <a:endParaRPr lang="en-US" dirty="0"/>
          </a:p>
        </p:txBody>
      </p:sp>
      <p:sp>
        <p:nvSpPr>
          <p:cNvPr id="6" name="Номер слайда 5">
            <a:extLst>
              <a:ext uri="{FF2B5EF4-FFF2-40B4-BE49-F238E27FC236}">
                <a16:creationId xmlns:a16="http://schemas.microsoft.com/office/drawing/2014/main" id="{DFD8C5D2-1ACC-C602-E997-9496925DE45D}"/>
              </a:ext>
            </a:extLst>
          </p:cNvPr>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869040054"/>
      </p:ext>
    </p:extLst>
  </p:cSld>
  <p:clrMapOvr>
    <a:masterClrMapping/>
  </p:clrMapOvr>
  <p:transition spd="slow">
    <p:push dir="u"/>
  </p:transition>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3DA2AA9-032C-6F15-337F-91658B03B6A4}"/>
              </a:ext>
            </a:extLst>
          </p:cNvPr>
          <p:cNvSpPr>
            <a:spLocks noGrp="1"/>
          </p:cNvSpPr>
          <p:nvPr>
            <p:ph type="title"/>
          </p:nvPr>
        </p:nvSpPr>
        <p:spPr/>
        <p:txBody>
          <a:bodyPr/>
          <a:lstStyle/>
          <a:p>
            <a:r>
              <a:rPr lang="ru-RU"/>
              <a:t>Образец заголовка</a:t>
            </a:r>
            <a:endParaRPr lang="uk-UA"/>
          </a:p>
        </p:txBody>
      </p:sp>
      <p:sp>
        <p:nvSpPr>
          <p:cNvPr id="3" name="Объект 2">
            <a:extLst>
              <a:ext uri="{FF2B5EF4-FFF2-40B4-BE49-F238E27FC236}">
                <a16:creationId xmlns:a16="http://schemas.microsoft.com/office/drawing/2014/main" id="{41B63E88-8AE1-0A55-0A7D-BA6578C57289}"/>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Объект 3">
            <a:extLst>
              <a:ext uri="{FF2B5EF4-FFF2-40B4-BE49-F238E27FC236}">
                <a16:creationId xmlns:a16="http://schemas.microsoft.com/office/drawing/2014/main" id="{F6526E89-462A-8FF6-5411-5570CF2944F6}"/>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5" name="Дата 4">
            <a:extLst>
              <a:ext uri="{FF2B5EF4-FFF2-40B4-BE49-F238E27FC236}">
                <a16:creationId xmlns:a16="http://schemas.microsoft.com/office/drawing/2014/main" id="{E79D4212-7C48-F231-1F19-592B3210D338}"/>
              </a:ext>
            </a:extLst>
          </p:cNvPr>
          <p:cNvSpPr>
            <a:spLocks noGrp="1"/>
          </p:cNvSpPr>
          <p:nvPr>
            <p:ph type="dt" sz="half" idx="10"/>
          </p:nvPr>
        </p:nvSpPr>
        <p:spPr/>
        <p:txBody>
          <a:bodyPr/>
          <a:lstStyle/>
          <a:p>
            <a:fld id="{E31BA835-12AC-4E8F-955A-EA3F4DE2791F}" type="datetime1">
              <a:rPr lang="en-US" smtClean="0"/>
              <a:t>6/1/2025</a:t>
            </a:fld>
            <a:endParaRPr lang="en-US" dirty="0"/>
          </a:p>
        </p:txBody>
      </p:sp>
      <p:sp>
        <p:nvSpPr>
          <p:cNvPr id="6" name="Нижний колонтитул 5">
            <a:extLst>
              <a:ext uri="{FF2B5EF4-FFF2-40B4-BE49-F238E27FC236}">
                <a16:creationId xmlns:a16="http://schemas.microsoft.com/office/drawing/2014/main" id="{93D650BE-4432-F11E-0CBC-A253029C8850}"/>
              </a:ext>
            </a:extLst>
          </p:cNvPr>
          <p:cNvSpPr>
            <a:spLocks noGrp="1"/>
          </p:cNvSpPr>
          <p:nvPr>
            <p:ph type="ftr" sz="quarter" idx="11"/>
          </p:nvPr>
        </p:nvSpPr>
        <p:spPr/>
        <p:txBody>
          <a:bodyPr/>
          <a:lstStyle/>
          <a:p>
            <a:endParaRPr lang="en-US" dirty="0"/>
          </a:p>
        </p:txBody>
      </p:sp>
      <p:sp>
        <p:nvSpPr>
          <p:cNvPr id="7" name="Номер слайда 6">
            <a:extLst>
              <a:ext uri="{FF2B5EF4-FFF2-40B4-BE49-F238E27FC236}">
                <a16:creationId xmlns:a16="http://schemas.microsoft.com/office/drawing/2014/main" id="{FDFBA1C7-EB12-C728-2CCA-47D3240AA31B}"/>
              </a:ext>
            </a:extLst>
          </p:cNvPr>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3638524203"/>
      </p:ext>
    </p:extLst>
  </p:cSld>
  <p:clrMapOvr>
    <a:masterClrMapping/>
  </p:clrMapOvr>
  <p:transition spd="slow">
    <p:push dir="u"/>
  </p:transition>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C3F4669-1836-9A7D-B1BF-AC56B8E65005}"/>
              </a:ext>
            </a:extLst>
          </p:cNvPr>
          <p:cNvSpPr>
            <a:spLocks noGrp="1"/>
          </p:cNvSpPr>
          <p:nvPr>
            <p:ph type="title"/>
          </p:nvPr>
        </p:nvSpPr>
        <p:spPr>
          <a:xfrm>
            <a:off x="839788" y="365125"/>
            <a:ext cx="10515600" cy="1325563"/>
          </a:xfrm>
        </p:spPr>
        <p:txBody>
          <a:bodyPr/>
          <a:lstStyle/>
          <a:p>
            <a:r>
              <a:rPr lang="ru-RU"/>
              <a:t>Образец заголовка</a:t>
            </a:r>
            <a:endParaRPr lang="uk-UA"/>
          </a:p>
        </p:txBody>
      </p:sp>
      <p:sp>
        <p:nvSpPr>
          <p:cNvPr id="3" name="Текст 2">
            <a:extLst>
              <a:ext uri="{FF2B5EF4-FFF2-40B4-BE49-F238E27FC236}">
                <a16:creationId xmlns:a16="http://schemas.microsoft.com/office/drawing/2014/main" id="{B519C354-697A-D4EF-CD8E-64DDBF7C22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63C5B69F-A3F6-79EF-FF26-323E690E48E5}"/>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5" name="Текст 4">
            <a:extLst>
              <a:ext uri="{FF2B5EF4-FFF2-40B4-BE49-F238E27FC236}">
                <a16:creationId xmlns:a16="http://schemas.microsoft.com/office/drawing/2014/main" id="{7C1D6862-CD0F-6C8C-5AA4-E1E899C964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DD80134E-3338-9B44-1A9E-C46936F7DA45}"/>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7" name="Дата 6">
            <a:extLst>
              <a:ext uri="{FF2B5EF4-FFF2-40B4-BE49-F238E27FC236}">
                <a16:creationId xmlns:a16="http://schemas.microsoft.com/office/drawing/2014/main" id="{B0903A2E-7683-CC04-E56E-D206950439CE}"/>
              </a:ext>
            </a:extLst>
          </p:cNvPr>
          <p:cNvSpPr>
            <a:spLocks noGrp="1"/>
          </p:cNvSpPr>
          <p:nvPr>
            <p:ph type="dt" sz="half" idx="10"/>
          </p:nvPr>
        </p:nvSpPr>
        <p:spPr/>
        <p:txBody>
          <a:bodyPr/>
          <a:lstStyle/>
          <a:p>
            <a:fld id="{E31BA835-12AC-4E8F-955A-EA3F4DE2791F}" type="datetime1">
              <a:rPr lang="en-US" smtClean="0"/>
              <a:t>6/1/2025</a:t>
            </a:fld>
            <a:endParaRPr lang="en-US" dirty="0"/>
          </a:p>
        </p:txBody>
      </p:sp>
      <p:sp>
        <p:nvSpPr>
          <p:cNvPr id="8" name="Нижний колонтитул 7">
            <a:extLst>
              <a:ext uri="{FF2B5EF4-FFF2-40B4-BE49-F238E27FC236}">
                <a16:creationId xmlns:a16="http://schemas.microsoft.com/office/drawing/2014/main" id="{AB7A2A33-B8EF-179E-68E5-69C5A1CD4B0B}"/>
              </a:ext>
            </a:extLst>
          </p:cNvPr>
          <p:cNvSpPr>
            <a:spLocks noGrp="1"/>
          </p:cNvSpPr>
          <p:nvPr>
            <p:ph type="ftr" sz="quarter" idx="11"/>
          </p:nvPr>
        </p:nvSpPr>
        <p:spPr/>
        <p:txBody>
          <a:bodyPr/>
          <a:lstStyle/>
          <a:p>
            <a:endParaRPr lang="en-US" dirty="0"/>
          </a:p>
        </p:txBody>
      </p:sp>
      <p:sp>
        <p:nvSpPr>
          <p:cNvPr id="9" name="Номер слайда 8">
            <a:extLst>
              <a:ext uri="{FF2B5EF4-FFF2-40B4-BE49-F238E27FC236}">
                <a16:creationId xmlns:a16="http://schemas.microsoft.com/office/drawing/2014/main" id="{63F9280A-D0B1-99DE-3A29-D5D4C56AB870}"/>
              </a:ext>
            </a:extLst>
          </p:cNvPr>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1593688908"/>
      </p:ext>
    </p:extLst>
  </p:cSld>
  <p:clrMapOvr>
    <a:masterClrMapping/>
  </p:clrMapOvr>
  <p:transition spd="slow">
    <p:push dir="u"/>
  </p:transition>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0603091-B1B9-5C9B-3BAF-4ADCACD90614}"/>
              </a:ext>
            </a:extLst>
          </p:cNvPr>
          <p:cNvSpPr>
            <a:spLocks noGrp="1"/>
          </p:cNvSpPr>
          <p:nvPr>
            <p:ph type="title"/>
          </p:nvPr>
        </p:nvSpPr>
        <p:spPr/>
        <p:txBody>
          <a:bodyPr/>
          <a:lstStyle/>
          <a:p>
            <a:r>
              <a:rPr lang="ru-RU"/>
              <a:t>Образец заголовка</a:t>
            </a:r>
            <a:endParaRPr lang="uk-UA"/>
          </a:p>
        </p:txBody>
      </p:sp>
      <p:sp>
        <p:nvSpPr>
          <p:cNvPr id="3" name="Дата 2">
            <a:extLst>
              <a:ext uri="{FF2B5EF4-FFF2-40B4-BE49-F238E27FC236}">
                <a16:creationId xmlns:a16="http://schemas.microsoft.com/office/drawing/2014/main" id="{3B07F3C0-D1AA-EFDE-1191-F64E8177274D}"/>
              </a:ext>
            </a:extLst>
          </p:cNvPr>
          <p:cNvSpPr>
            <a:spLocks noGrp="1"/>
          </p:cNvSpPr>
          <p:nvPr>
            <p:ph type="dt" sz="half" idx="10"/>
          </p:nvPr>
        </p:nvSpPr>
        <p:spPr/>
        <p:txBody>
          <a:bodyPr/>
          <a:lstStyle/>
          <a:p>
            <a:fld id="{E31BA835-12AC-4E8F-955A-EA3F4DE2791F}" type="datetime1">
              <a:rPr lang="en-US" smtClean="0"/>
              <a:t>6/1/2025</a:t>
            </a:fld>
            <a:endParaRPr lang="en-US" dirty="0"/>
          </a:p>
        </p:txBody>
      </p:sp>
      <p:sp>
        <p:nvSpPr>
          <p:cNvPr id="4" name="Нижний колонтитул 3">
            <a:extLst>
              <a:ext uri="{FF2B5EF4-FFF2-40B4-BE49-F238E27FC236}">
                <a16:creationId xmlns:a16="http://schemas.microsoft.com/office/drawing/2014/main" id="{136B202C-3E76-AC5C-04D3-A9C14096D334}"/>
              </a:ext>
            </a:extLst>
          </p:cNvPr>
          <p:cNvSpPr>
            <a:spLocks noGrp="1"/>
          </p:cNvSpPr>
          <p:nvPr>
            <p:ph type="ftr" sz="quarter" idx="11"/>
          </p:nvPr>
        </p:nvSpPr>
        <p:spPr/>
        <p:txBody>
          <a:bodyPr/>
          <a:lstStyle/>
          <a:p>
            <a:endParaRPr lang="en-US" dirty="0"/>
          </a:p>
        </p:txBody>
      </p:sp>
      <p:sp>
        <p:nvSpPr>
          <p:cNvPr id="5" name="Номер слайда 4">
            <a:extLst>
              <a:ext uri="{FF2B5EF4-FFF2-40B4-BE49-F238E27FC236}">
                <a16:creationId xmlns:a16="http://schemas.microsoft.com/office/drawing/2014/main" id="{4EE52531-1F64-55C6-8FFB-5BF787E4AB78}"/>
              </a:ext>
            </a:extLst>
          </p:cNvPr>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3124358134"/>
      </p:ext>
    </p:extLst>
  </p:cSld>
  <p:clrMapOvr>
    <a:masterClrMapping/>
  </p:clrMapOvr>
  <p:transition spd="slow">
    <p:push dir="u"/>
  </p:transition>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9204556A-B78D-F0FB-5560-F2BCC74FA0B9}"/>
              </a:ext>
            </a:extLst>
          </p:cNvPr>
          <p:cNvSpPr>
            <a:spLocks noGrp="1"/>
          </p:cNvSpPr>
          <p:nvPr>
            <p:ph type="dt" sz="half" idx="10"/>
          </p:nvPr>
        </p:nvSpPr>
        <p:spPr/>
        <p:txBody>
          <a:bodyPr/>
          <a:lstStyle/>
          <a:p>
            <a:fld id="{E31BA835-12AC-4E8F-955A-EA3F4DE2791F}" type="datetime1">
              <a:rPr lang="en-US" smtClean="0"/>
              <a:t>6/1/2025</a:t>
            </a:fld>
            <a:endParaRPr lang="en-US" dirty="0"/>
          </a:p>
        </p:txBody>
      </p:sp>
      <p:sp>
        <p:nvSpPr>
          <p:cNvPr id="3" name="Нижний колонтитул 2">
            <a:extLst>
              <a:ext uri="{FF2B5EF4-FFF2-40B4-BE49-F238E27FC236}">
                <a16:creationId xmlns:a16="http://schemas.microsoft.com/office/drawing/2014/main" id="{2901380A-EB42-75EA-09E7-4A30CD2C6C0B}"/>
              </a:ext>
            </a:extLst>
          </p:cNvPr>
          <p:cNvSpPr>
            <a:spLocks noGrp="1"/>
          </p:cNvSpPr>
          <p:nvPr>
            <p:ph type="ftr" sz="quarter" idx="11"/>
          </p:nvPr>
        </p:nvSpPr>
        <p:spPr/>
        <p:txBody>
          <a:bodyPr/>
          <a:lstStyle/>
          <a:p>
            <a:endParaRPr lang="en-US" dirty="0"/>
          </a:p>
        </p:txBody>
      </p:sp>
      <p:sp>
        <p:nvSpPr>
          <p:cNvPr id="4" name="Номер слайда 3">
            <a:extLst>
              <a:ext uri="{FF2B5EF4-FFF2-40B4-BE49-F238E27FC236}">
                <a16:creationId xmlns:a16="http://schemas.microsoft.com/office/drawing/2014/main" id="{3E93DF2F-2890-3609-B84D-D7A11231E242}"/>
              </a:ext>
            </a:extLst>
          </p:cNvPr>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2243639057"/>
      </p:ext>
    </p:extLst>
  </p:cSld>
  <p:clrMapOvr>
    <a:masterClrMapping/>
  </p:clrMapOvr>
  <p:transition spd="slow">
    <p:push dir="u"/>
  </p:transition>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715383" y="1709738"/>
            <a:ext cx="10632067"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715383" y="4589463"/>
            <a:ext cx="106320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06546A-957F-4C4D-9744-1177AD258E10}"/>
              </a:ext>
            </a:extLst>
          </p:cNvPr>
          <p:cNvSpPr>
            <a:spLocks noGrp="1"/>
          </p:cNvSpPr>
          <p:nvPr>
            <p:ph type="dt" sz="half" idx="10"/>
          </p:nvPr>
        </p:nvSpPr>
        <p:spPr/>
        <p:txBody>
          <a:bodyPr/>
          <a:lstStyle/>
          <a:p>
            <a:fld id="{63DB64E7-5594-42A3-ADBF-E95A7ACEAD64}" type="datetime1">
              <a:rPr lang="en-US" smtClean="0"/>
              <a:t>6/1/2025</a:t>
            </a:fld>
            <a:endParaRPr lang="en-US" dirty="0"/>
          </a:p>
        </p:txBody>
      </p:sp>
      <p:sp>
        <p:nvSpPr>
          <p:cNvPr id="5" name="Footer Placeholder 4">
            <a:extLst>
              <a:ext uri="{FF2B5EF4-FFF2-40B4-BE49-F238E27FC236}">
                <a16:creationId xmlns:a16="http://schemas.microsoft.com/office/drawing/2014/main" id="{B1DB149C-CC63-4E3A-A83D-EF637EB5197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2049720347"/>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B2F9762-E22E-9B5B-A630-E45459AEA44F}"/>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uk-UA"/>
          </a:p>
        </p:txBody>
      </p:sp>
      <p:sp>
        <p:nvSpPr>
          <p:cNvPr id="3" name="Объект 2">
            <a:extLst>
              <a:ext uri="{FF2B5EF4-FFF2-40B4-BE49-F238E27FC236}">
                <a16:creationId xmlns:a16="http://schemas.microsoft.com/office/drawing/2014/main" id="{F981262D-1792-C161-EE9F-53293E3234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Текст 3">
            <a:extLst>
              <a:ext uri="{FF2B5EF4-FFF2-40B4-BE49-F238E27FC236}">
                <a16:creationId xmlns:a16="http://schemas.microsoft.com/office/drawing/2014/main" id="{7EAB50BE-CF17-618E-A274-172F6AE8E6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0AD992A2-5ED2-72CD-5FED-0815FF6584B2}"/>
              </a:ext>
            </a:extLst>
          </p:cNvPr>
          <p:cNvSpPr>
            <a:spLocks noGrp="1"/>
          </p:cNvSpPr>
          <p:nvPr>
            <p:ph type="dt" sz="half" idx="10"/>
          </p:nvPr>
        </p:nvSpPr>
        <p:spPr/>
        <p:txBody>
          <a:bodyPr/>
          <a:lstStyle/>
          <a:p>
            <a:fld id="{E31BA835-12AC-4E8F-955A-EA3F4DE2791F}" type="datetime1">
              <a:rPr lang="en-US" smtClean="0"/>
              <a:t>6/1/2025</a:t>
            </a:fld>
            <a:endParaRPr lang="en-US" dirty="0"/>
          </a:p>
        </p:txBody>
      </p:sp>
      <p:sp>
        <p:nvSpPr>
          <p:cNvPr id="6" name="Нижний колонтитул 5">
            <a:extLst>
              <a:ext uri="{FF2B5EF4-FFF2-40B4-BE49-F238E27FC236}">
                <a16:creationId xmlns:a16="http://schemas.microsoft.com/office/drawing/2014/main" id="{E62ECC9F-EE7E-F645-D0E9-B569CE6A7696}"/>
              </a:ext>
            </a:extLst>
          </p:cNvPr>
          <p:cNvSpPr>
            <a:spLocks noGrp="1"/>
          </p:cNvSpPr>
          <p:nvPr>
            <p:ph type="ftr" sz="quarter" idx="11"/>
          </p:nvPr>
        </p:nvSpPr>
        <p:spPr/>
        <p:txBody>
          <a:bodyPr/>
          <a:lstStyle/>
          <a:p>
            <a:endParaRPr lang="en-US" dirty="0"/>
          </a:p>
        </p:txBody>
      </p:sp>
      <p:sp>
        <p:nvSpPr>
          <p:cNvPr id="7" name="Номер слайда 6">
            <a:extLst>
              <a:ext uri="{FF2B5EF4-FFF2-40B4-BE49-F238E27FC236}">
                <a16:creationId xmlns:a16="http://schemas.microsoft.com/office/drawing/2014/main" id="{36B5393F-62E7-2563-E929-07BA5BD53244}"/>
              </a:ext>
            </a:extLst>
          </p:cNvPr>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4252400622"/>
      </p:ext>
    </p:extLst>
  </p:cSld>
  <p:clrMapOvr>
    <a:masterClrMapping/>
  </p:clrMapOvr>
  <p:transition spd="slow">
    <p:push dir="u"/>
  </p:transition>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D12DE1B-855F-F372-F980-E89B6E1DE1F5}"/>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uk-UA"/>
          </a:p>
        </p:txBody>
      </p:sp>
      <p:sp>
        <p:nvSpPr>
          <p:cNvPr id="3" name="Рисунок 2">
            <a:extLst>
              <a:ext uri="{FF2B5EF4-FFF2-40B4-BE49-F238E27FC236}">
                <a16:creationId xmlns:a16="http://schemas.microsoft.com/office/drawing/2014/main" id="{31470D3D-543D-63B3-F4AF-DB76629620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dirty="0"/>
          </a:p>
        </p:txBody>
      </p:sp>
      <p:sp>
        <p:nvSpPr>
          <p:cNvPr id="4" name="Текст 3">
            <a:extLst>
              <a:ext uri="{FF2B5EF4-FFF2-40B4-BE49-F238E27FC236}">
                <a16:creationId xmlns:a16="http://schemas.microsoft.com/office/drawing/2014/main" id="{6C02342F-BAFF-FC6F-7B0D-9B2F3DAA02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0042DA71-5587-1DE0-8A75-3289E148730C}"/>
              </a:ext>
            </a:extLst>
          </p:cNvPr>
          <p:cNvSpPr>
            <a:spLocks noGrp="1"/>
          </p:cNvSpPr>
          <p:nvPr>
            <p:ph type="dt" sz="half" idx="10"/>
          </p:nvPr>
        </p:nvSpPr>
        <p:spPr/>
        <p:txBody>
          <a:bodyPr/>
          <a:lstStyle/>
          <a:p>
            <a:fld id="{E31BA835-12AC-4E8F-955A-EA3F4DE2791F}" type="datetime1">
              <a:rPr lang="en-US" smtClean="0"/>
              <a:t>6/1/2025</a:t>
            </a:fld>
            <a:endParaRPr lang="en-US" dirty="0"/>
          </a:p>
        </p:txBody>
      </p:sp>
      <p:sp>
        <p:nvSpPr>
          <p:cNvPr id="6" name="Нижний колонтитул 5">
            <a:extLst>
              <a:ext uri="{FF2B5EF4-FFF2-40B4-BE49-F238E27FC236}">
                <a16:creationId xmlns:a16="http://schemas.microsoft.com/office/drawing/2014/main" id="{E7AC8FF1-5AAE-B2F5-567C-037FCEB551B4}"/>
              </a:ext>
            </a:extLst>
          </p:cNvPr>
          <p:cNvSpPr>
            <a:spLocks noGrp="1"/>
          </p:cNvSpPr>
          <p:nvPr>
            <p:ph type="ftr" sz="quarter" idx="11"/>
          </p:nvPr>
        </p:nvSpPr>
        <p:spPr/>
        <p:txBody>
          <a:bodyPr/>
          <a:lstStyle/>
          <a:p>
            <a:endParaRPr lang="en-US" dirty="0"/>
          </a:p>
        </p:txBody>
      </p:sp>
      <p:sp>
        <p:nvSpPr>
          <p:cNvPr id="7" name="Номер слайда 6">
            <a:extLst>
              <a:ext uri="{FF2B5EF4-FFF2-40B4-BE49-F238E27FC236}">
                <a16:creationId xmlns:a16="http://schemas.microsoft.com/office/drawing/2014/main" id="{719A56F2-F77B-032E-A3FB-CA430634A06D}"/>
              </a:ext>
            </a:extLst>
          </p:cNvPr>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2188959635"/>
      </p:ext>
    </p:extLst>
  </p:cSld>
  <p:clrMapOvr>
    <a:masterClrMapping/>
  </p:clrMapOvr>
  <p:transition spd="slow">
    <p:push dir="u"/>
  </p:transition>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38C2F86-D661-B43C-1128-FF96FE1FEA0E}"/>
              </a:ext>
            </a:extLst>
          </p:cNvPr>
          <p:cNvSpPr>
            <a:spLocks noGrp="1"/>
          </p:cNvSpPr>
          <p:nvPr>
            <p:ph type="title"/>
          </p:nvPr>
        </p:nvSpPr>
        <p:spPr/>
        <p:txBody>
          <a:bodyPr/>
          <a:lstStyle/>
          <a:p>
            <a:r>
              <a:rPr lang="ru-RU"/>
              <a:t>Образец заголовка</a:t>
            </a:r>
            <a:endParaRPr lang="uk-UA"/>
          </a:p>
        </p:txBody>
      </p:sp>
      <p:sp>
        <p:nvSpPr>
          <p:cNvPr id="3" name="Вертикальный текст 2">
            <a:extLst>
              <a:ext uri="{FF2B5EF4-FFF2-40B4-BE49-F238E27FC236}">
                <a16:creationId xmlns:a16="http://schemas.microsoft.com/office/drawing/2014/main" id="{AAC8B77E-0529-97BA-901A-858E8BE650E4}"/>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a:extLst>
              <a:ext uri="{FF2B5EF4-FFF2-40B4-BE49-F238E27FC236}">
                <a16:creationId xmlns:a16="http://schemas.microsoft.com/office/drawing/2014/main" id="{935E55D0-A491-53DC-555A-DD3CDDDC4581}"/>
              </a:ext>
            </a:extLst>
          </p:cNvPr>
          <p:cNvSpPr>
            <a:spLocks noGrp="1"/>
          </p:cNvSpPr>
          <p:nvPr>
            <p:ph type="dt" sz="half" idx="10"/>
          </p:nvPr>
        </p:nvSpPr>
        <p:spPr/>
        <p:txBody>
          <a:bodyPr/>
          <a:lstStyle/>
          <a:p>
            <a:fld id="{E31BA835-12AC-4E8F-955A-EA3F4DE2791F}" type="datetime1">
              <a:rPr lang="en-US" smtClean="0"/>
              <a:t>6/1/2025</a:t>
            </a:fld>
            <a:endParaRPr lang="en-US" dirty="0"/>
          </a:p>
        </p:txBody>
      </p:sp>
      <p:sp>
        <p:nvSpPr>
          <p:cNvPr id="5" name="Нижний колонтитул 4">
            <a:extLst>
              <a:ext uri="{FF2B5EF4-FFF2-40B4-BE49-F238E27FC236}">
                <a16:creationId xmlns:a16="http://schemas.microsoft.com/office/drawing/2014/main" id="{3CEB4696-9427-5B22-9F5D-EF5A90794ADC}"/>
              </a:ext>
            </a:extLst>
          </p:cNvPr>
          <p:cNvSpPr>
            <a:spLocks noGrp="1"/>
          </p:cNvSpPr>
          <p:nvPr>
            <p:ph type="ftr" sz="quarter" idx="11"/>
          </p:nvPr>
        </p:nvSpPr>
        <p:spPr/>
        <p:txBody>
          <a:bodyPr/>
          <a:lstStyle/>
          <a:p>
            <a:endParaRPr lang="en-US" dirty="0"/>
          </a:p>
        </p:txBody>
      </p:sp>
      <p:sp>
        <p:nvSpPr>
          <p:cNvPr id="6" name="Номер слайда 5">
            <a:extLst>
              <a:ext uri="{FF2B5EF4-FFF2-40B4-BE49-F238E27FC236}">
                <a16:creationId xmlns:a16="http://schemas.microsoft.com/office/drawing/2014/main" id="{4F56C130-9F5B-080E-D6B1-DCB181D473AA}"/>
              </a:ext>
            </a:extLst>
          </p:cNvPr>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2382543940"/>
      </p:ext>
    </p:extLst>
  </p:cSld>
  <p:clrMapOvr>
    <a:masterClrMapping/>
  </p:clrMapOvr>
  <p:transition spd="slow">
    <p:push dir="u"/>
  </p:transition>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7A8190B6-6831-2E2C-D7A9-5ACFBE6EBB0D}"/>
              </a:ext>
            </a:extLst>
          </p:cNvPr>
          <p:cNvSpPr>
            <a:spLocks noGrp="1"/>
          </p:cNvSpPr>
          <p:nvPr>
            <p:ph type="title" orient="vert"/>
          </p:nvPr>
        </p:nvSpPr>
        <p:spPr>
          <a:xfrm>
            <a:off x="8724900" y="365125"/>
            <a:ext cx="2628900" cy="5811838"/>
          </a:xfrm>
        </p:spPr>
        <p:txBody>
          <a:bodyPr vert="eaVert"/>
          <a:lstStyle/>
          <a:p>
            <a:r>
              <a:rPr lang="ru-RU"/>
              <a:t>Образец заголовка</a:t>
            </a:r>
            <a:endParaRPr lang="uk-UA"/>
          </a:p>
        </p:txBody>
      </p:sp>
      <p:sp>
        <p:nvSpPr>
          <p:cNvPr id="3" name="Вертикальный текст 2">
            <a:extLst>
              <a:ext uri="{FF2B5EF4-FFF2-40B4-BE49-F238E27FC236}">
                <a16:creationId xmlns:a16="http://schemas.microsoft.com/office/drawing/2014/main" id="{DB3F0A2D-0377-B77C-B854-CAE5D8178EDF}"/>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a:extLst>
              <a:ext uri="{FF2B5EF4-FFF2-40B4-BE49-F238E27FC236}">
                <a16:creationId xmlns:a16="http://schemas.microsoft.com/office/drawing/2014/main" id="{05672BD4-68F3-0DB9-E623-BCFF361BBDD5}"/>
              </a:ext>
            </a:extLst>
          </p:cNvPr>
          <p:cNvSpPr>
            <a:spLocks noGrp="1"/>
          </p:cNvSpPr>
          <p:nvPr>
            <p:ph type="dt" sz="half" idx="10"/>
          </p:nvPr>
        </p:nvSpPr>
        <p:spPr/>
        <p:txBody>
          <a:bodyPr/>
          <a:lstStyle/>
          <a:p>
            <a:fld id="{E31BA835-12AC-4E8F-955A-EA3F4DE2791F}" type="datetime1">
              <a:rPr lang="en-US" smtClean="0"/>
              <a:t>6/1/2025</a:t>
            </a:fld>
            <a:endParaRPr lang="en-US" dirty="0"/>
          </a:p>
        </p:txBody>
      </p:sp>
      <p:sp>
        <p:nvSpPr>
          <p:cNvPr id="5" name="Нижний колонтитул 4">
            <a:extLst>
              <a:ext uri="{FF2B5EF4-FFF2-40B4-BE49-F238E27FC236}">
                <a16:creationId xmlns:a16="http://schemas.microsoft.com/office/drawing/2014/main" id="{42CE5CD2-1F69-3CA3-0558-6D73F5137A3E}"/>
              </a:ext>
            </a:extLst>
          </p:cNvPr>
          <p:cNvSpPr>
            <a:spLocks noGrp="1"/>
          </p:cNvSpPr>
          <p:nvPr>
            <p:ph type="ftr" sz="quarter" idx="11"/>
          </p:nvPr>
        </p:nvSpPr>
        <p:spPr/>
        <p:txBody>
          <a:bodyPr/>
          <a:lstStyle/>
          <a:p>
            <a:endParaRPr lang="en-US" dirty="0"/>
          </a:p>
        </p:txBody>
      </p:sp>
      <p:sp>
        <p:nvSpPr>
          <p:cNvPr id="6" name="Номер слайда 5">
            <a:extLst>
              <a:ext uri="{FF2B5EF4-FFF2-40B4-BE49-F238E27FC236}">
                <a16:creationId xmlns:a16="http://schemas.microsoft.com/office/drawing/2014/main" id="{96BD6CD0-21D1-E80D-02D8-B0CA375A6A72}"/>
              </a:ext>
            </a:extLst>
          </p:cNvPr>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3677682043"/>
      </p:ext>
    </p:extLst>
  </p:cSld>
  <p:clrMapOvr>
    <a:masterClrMapping/>
  </p:clrMapOvr>
  <p:transition spd="slow">
    <p:push dir="u"/>
  </p:transition>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A437810-D400-79CD-40C3-956A179B59DF}"/>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uk-UA"/>
          </a:p>
        </p:txBody>
      </p:sp>
      <p:sp>
        <p:nvSpPr>
          <p:cNvPr id="3" name="Подзаголовок 2">
            <a:extLst>
              <a:ext uri="{FF2B5EF4-FFF2-40B4-BE49-F238E27FC236}">
                <a16:creationId xmlns:a16="http://schemas.microsoft.com/office/drawing/2014/main" id="{2B4E4740-8617-1114-D036-A082AB438C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uk-UA"/>
          </a:p>
        </p:txBody>
      </p:sp>
      <p:sp>
        <p:nvSpPr>
          <p:cNvPr id="4" name="Дата 3">
            <a:extLst>
              <a:ext uri="{FF2B5EF4-FFF2-40B4-BE49-F238E27FC236}">
                <a16:creationId xmlns:a16="http://schemas.microsoft.com/office/drawing/2014/main" id="{686D9B34-FC5D-462C-CC06-7B393E7400EB}"/>
              </a:ext>
            </a:extLst>
          </p:cNvPr>
          <p:cNvSpPr>
            <a:spLocks noGrp="1"/>
          </p:cNvSpPr>
          <p:nvPr>
            <p:ph type="dt" sz="half" idx="10"/>
          </p:nvPr>
        </p:nvSpPr>
        <p:spPr/>
        <p:txBody>
          <a:bodyPr/>
          <a:lstStyle/>
          <a:p>
            <a:fld id="{E31BA835-12AC-4E8F-955A-EA3F4DE2791F}" type="datetime1">
              <a:rPr lang="en-US" smtClean="0"/>
              <a:t>6/1/2025</a:t>
            </a:fld>
            <a:endParaRPr lang="en-US" dirty="0"/>
          </a:p>
        </p:txBody>
      </p:sp>
      <p:sp>
        <p:nvSpPr>
          <p:cNvPr id="5" name="Нижний колонтитул 4">
            <a:extLst>
              <a:ext uri="{FF2B5EF4-FFF2-40B4-BE49-F238E27FC236}">
                <a16:creationId xmlns:a16="http://schemas.microsoft.com/office/drawing/2014/main" id="{1CA3B001-4EB5-7E83-44C9-9B84F2702EC2}"/>
              </a:ext>
            </a:extLst>
          </p:cNvPr>
          <p:cNvSpPr>
            <a:spLocks noGrp="1"/>
          </p:cNvSpPr>
          <p:nvPr>
            <p:ph type="ftr" sz="quarter" idx="11"/>
          </p:nvPr>
        </p:nvSpPr>
        <p:spPr/>
        <p:txBody>
          <a:bodyPr/>
          <a:lstStyle/>
          <a:p>
            <a:endParaRPr lang="en-US" dirty="0"/>
          </a:p>
        </p:txBody>
      </p:sp>
      <p:sp>
        <p:nvSpPr>
          <p:cNvPr id="6" name="Номер слайда 5">
            <a:extLst>
              <a:ext uri="{FF2B5EF4-FFF2-40B4-BE49-F238E27FC236}">
                <a16:creationId xmlns:a16="http://schemas.microsoft.com/office/drawing/2014/main" id="{5396D816-6642-DB80-09D2-F42A26F46A7B}"/>
              </a:ext>
            </a:extLst>
          </p:cNvPr>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3411835579"/>
      </p:ext>
    </p:extLst>
  </p:cSld>
  <p:clrMapOvr>
    <a:masterClrMapping/>
  </p:clrMapOvr>
  <p:transition spd="slow">
    <p:push dir="u"/>
  </p:transition>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55670C8-3C06-9309-4548-B76B1D7D9E68}"/>
              </a:ext>
            </a:extLst>
          </p:cNvPr>
          <p:cNvSpPr>
            <a:spLocks noGrp="1"/>
          </p:cNvSpPr>
          <p:nvPr>
            <p:ph type="title"/>
          </p:nvPr>
        </p:nvSpPr>
        <p:spPr/>
        <p:txBody>
          <a:bodyPr/>
          <a:lstStyle/>
          <a:p>
            <a:r>
              <a:rPr lang="ru-RU"/>
              <a:t>Образец заголовка</a:t>
            </a:r>
            <a:endParaRPr lang="uk-UA"/>
          </a:p>
        </p:txBody>
      </p:sp>
      <p:sp>
        <p:nvSpPr>
          <p:cNvPr id="3" name="Объект 2">
            <a:extLst>
              <a:ext uri="{FF2B5EF4-FFF2-40B4-BE49-F238E27FC236}">
                <a16:creationId xmlns:a16="http://schemas.microsoft.com/office/drawing/2014/main" id="{50FB22BE-D3AA-A9E5-9674-7D907D728AD6}"/>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a:extLst>
              <a:ext uri="{FF2B5EF4-FFF2-40B4-BE49-F238E27FC236}">
                <a16:creationId xmlns:a16="http://schemas.microsoft.com/office/drawing/2014/main" id="{E2D59E3C-CCCA-B1E9-7C21-246A73B543E2}"/>
              </a:ext>
            </a:extLst>
          </p:cNvPr>
          <p:cNvSpPr>
            <a:spLocks noGrp="1"/>
          </p:cNvSpPr>
          <p:nvPr>
            <p:ph type="dt" sz="half" idx="10"/>
          </p:nvPr>
        </p:nvSpPr>
        <p:spPr/>
        <p:txBody>
          <a:bodyPr/>
          <a:lstStyle/>
          <a:p>
            <a:fld id="{E31BA835-12AC-4E8F-955A-EA3F4DE2791F}" type="datetime1">
              <a:rPr lang="en-US" smtClean="0"/>
              <a:t>6/1/2025</a:t>
            </a:fld>
            <a:endParaRPr lang="en-US" dirty="0"/>
          </a:p>
        </p:txBody>
      </p:sp>
      <p:sp>
        <p:nvSpPr>
          <p:cNvPr id="5" name="Нижний колонтитул 4">
            <a:extLst>
              <a:ext uri="{FF2B5EF4-FFF2-40B4-BE49-F238E27FC236}">
                <a16:creationId xmlns:a16="http://schemas.microsoft.com/office/drawing/2014/main" id="{DAF5C7EB-AC4D-4EFA-0512-0150BCF66566}"/>
              </a:ext>
            </a:extLst>
          </p:cNvPr>
          <p:cNvSpPr>
            <a:spLocks noGrp="1"/>
          </p:cNvSpPr>
          <p:nvPr>
            <p:ph type="ftr" sz="quarter" idx="11"/>
          </p:nvPr>
        </p:nvSpPr>
        <p:spPr/>
        <p:txBody>
          <a:bodyPr/>
          <a:lstStyle/>
          <a:p>
            <a:endParaRPr lang="en-US" dirty="0"/>
          </a:p>
        </p:txBody>
      </p:sp>
      <p:sp>
        <p:nvSpPr>
          <p:cNvPr id="6" name="Номер слайда 5">
            <a:extLst>
              <a:ext uri="{FF2B5EF4-FFF2-40B4-BE49-F238E27FC236}">
                <a16:creationId xmlns:a16="http://schemas.microsoft.com/office/drawing/2014/main" id="{DA6AF95C-19B1-3495-5F1F-70A773758C5A}"/>
              </a:ext>
            </a:extLst>
          </p:cNvPr>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1678290855"/>
      </p:ext>
    </p:extLst>
  </p:cSld>
  <p:clrMapOvr>
    <a:masterClrMapping/>
  </p:clrMapOvr>
  <p:transition spd="slow">
    <p:push dir="u"/>
  </p:transition>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CACC617-41A8-25F4-6FFD-38394E8F6AC6}"/>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uk-UA"/>
          </a:p>
        </p:txBody>
      </p:sp>
      <p:sp>
        <p:nvSpPr>
          <p:cNvPr id="3" name="Текст 2">
            <a:extLst>
              <a:ext uri="{FF2B5EF4-FFF2-40B4-BE49-F238E27FC236}">
                <a16:creationId xmlns:a16="http://schemas.microsoft.com/office/drawing/2014/main" id="{77CC603E-EF93-C69C-FDEA-C85A3DF6C9A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6E5DE692-393E-53F1-30A1-9175A12E6F34}"/>
              </a:ext>
            </a:extLst>
          </p:cNvPr>
          <p:cNvSpPr>
            <a:spLocks noGrp="1"/>
          </p:cNvSpPr>
          <p:nvPr>
            <p:ph type="dt" sz="half" idx="10"/>
          </p:nvPr>
        </p:nvSpPr>
        <p:spPr/>
        <p:txBody>
          <a:bodyPr/>
          <a:lstStyle/>
          <a:p>
            <a:fld id="{E31BA835-12AC-4E8F-955A-EA3F4DE2791F}" type="datetime1">
              <a:rPr lang="en-US" smtClean="0"/>
              <a:t>6/1/2025</a:t>
            </a:fld>
            <a:endParaRPr lang="en-US" dirty="0"/>
          </a:p>
        </p:txBody>
      </p:sp>
      <p:sp>
        <p:nvSpPr>
          <p:cNvPr id="5" name="Нижний колонтитул 4">
            <a:extLst>
              <a:ext uri="{FF2B5EF4-FFF2-40B4-BE49-F238E27FC236}">
                <a16:creationId xmlns:a16="http://schemas.microsoft.com/office/drawing/2014/main" id="{C6295952-D814-98CA-C2B2-6104605C4649}"/>
              </a:ext>
            </a:extLst>
          </p:cNvPr>
          <p:cNvSpPr>
            <a:spLocks noGrp="1"/>
          </p:cNvSpPr>
          <p:nvPr>
            <p:ph type="ftr" sz="quarter" idx="11"/>
          </p:nvPr>
        </p:nvSpPr>
        <p:spPr/>
        <p:txBody>
          <a:bodyPr/>
          <a:lstStyle/>
          <a:p>
            <a:endParaRPr lang="en-US" dirty="0"/>
          </a:p>
        </p:txBody>
      </p:sp>
      <p:sp>
        <p:nvSpPr>
          <p:cNvPr id="6" name="Номер слайда 5">
            <a:extLst>
              <a:ext uri="{FF2B5EF4-FFF2-40B4-BE49-F238E27FC236}">
                <a16:creationId xmlns:a16="http://schemas.microsoft.com/office/drawing/2014/main" id="{DFD8C5D2-1ACC-C602-E997-9496925DE45D}"/>
              </a:ext>
            </a:extLst>
          </p:cNvPr>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3623846069"/>
      </p:ext>
    </p:extLst>
  </p:cSld>
  <p:clrMapOvr>
    <a:masterClrMapping/>
  </p:clrMapOvr>
  <p:transition spd="slow">
    <p:push dir="u"/>
  </p:transition>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3DA2AA9-032C-6F15-337F-91658B03B6A4}"/>
              </a:ext>
            </a:extLst>
          </p:cNvPr>
          <p:cNvSpPr>
            <a:spLocks noGrp="1"/>
          </p:cNvSpPr>
          <p:nvPr>
            <p:ph type="title"/>
          </p:nvPr>
        </p:nvSpPr>
        <p:spPr/>
        <p:txBody>
          <a:bodyPr/>
          <a:lstStyle/>
          <a:p>
            <a:r>
              <a:rPr lang="ru-RU"/>
              <a:t>Образец заголовка</a:t>
            </a:r>
            <a:endParaRPr lang="uk-UA"/>
          </a:p>
        </p:txBody>
      </p:sp>
      <p:sp>
        <p:nvSpPr>
          <p:cNvPr id="3" name="Объект 2">
            <a:extLst>
              <a:ext uri="{FF2B5EF4-FFF2-40B4-BE49-F238E27FC236}">
                <a16:creationId xmlns:a16="http://schemas.microsoft.com/office/drawing/2014/main" id="{41B63E88-8AE1-0A55-0A7D-BA6578C57289}"/>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Объект 3">
            <a:extLst>
              <a:ext uri="{FF2B5EF4-FFF2-40B4-BE49-F238E27FC236}">
                <a16:creationId xmlns:a16="http://schemas.microsoft.com/office/drawing/2014/main" id="{F6526E89-462A-8FF6-5411-5570CF2944F6}"/>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5" name="Дата 4">
            <a:extLst>
              <a:ext uri="{FF2B5EF4-FFF2-40B4-BE49-F238E27FC236}">
                <a16:creationId xmlns:a16="http://schemas.microsoft.com/office/drawing/2014/main" id="{E79D4212-7C48-F231-1F19-592B3210D338}"/>
              </a:ext>
            </a:extLst>
          </p:cNvPr>
          <p:cNvSpPr>
            <a:spLocks noGrp="1"/>
          </p:cNvSpPr>
          <p:nvPr>
            <p:ph type="dt" sz="half" idx="10"/>
          </p:nvPr>
        </p:nvSpPr>
        <p:spPr/>
        <p:txBody>
          <a:bodyPr/>
          <a:lstStyle/>
          <a:p>
            <a:fld id="{E31BA835-12AC-4E8F-955A-EA3F4DE2791F}" type="datetime1">
              <a:rPr lang="en-US" smtClean="0"/>
              <a:t>6/1/2025</a:t>
            </a:fld>
            <a:endParaRPr lang="en-US" dirty="0"/>
          </a:p>
        </p:txBody>
      </p:sp>
      <p:sp>
        <p:nvSpPr>
          <p:cNvPr id="6" name="Нижний колонтитул 5">
            <a:extLst>
              <a:ext uri="{FF2B5EF4-FFF2-40B4-BE49-F238E27FC236}">
                <a16:creationId xmlns:a16="http://schemas.microsoft.com/office/drawing/2014/main" id="{93D650BE-4432-F11E-0CBC-A253029C8850}"/>
              </a:ext>
            </a:extLst>
          </p:cNvPr>
          <p:cNvSpPr>
            <a:spLocks noGrp="1"/>
          </p:cNvSpPr>
          <p:nvPr>
            <p:ph type="ftr" sz="quarter" idx="11"/>
          </p:nvPr>
        </p:nvSpPr>
        <p:spPr/>
        <p:txBody>
          <a:bodyPr/>
          <a:lstStyle/>
          <a:p>
            <a:endParaRPr lang="en-US" dirty="0"/>
          </a:p>
        </p:txBody>
      </p:sp>
      <p:sp>
        <p:nvSpPr>
          <p:cNvPr id="7" name="Номер слайда 6">
            <a:extLst>
              <a:ext uri="{FF2B5EF4-FFF2-40B4-BE49-F238E27FC236}">
                <a16:creationId xmlns:a16="http://schemas.microsoft.com/office/drawing/2014/main" id="{FDFBA1C7-EB12-C728-2CCA-47D3240AA31B}"/>
              </a:ext>
            </a:extLst>
          </p:cNvPr>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2173123494"/>
      </p:ext>
    </p:extLst>
  </p:cSld>
  <p:clrMapOvr>
    <a:masterClrMapping/>
  </p:clrMapOvr>
  <p:transition spd="slow">
    <p:push dir="u"/>
  </p:transition>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C3F4669-1836-9A7D-B1BF-AC56B8E65005}"/>
              </a:ext>
            </a:extLst>
          </p:cNvPr>
          <p:cNvSpPr>
            <a:spLocks noGrp="1"/>
          </p:cNvSpPr>
          <p:nvPr>
            <p:ph type="title"/>
          </p:nvPr>
        </p:nvSpPr>
        <p:spPr>
          <a:xfrm>
            <a:off x="839788" y="365125"/>
            <a:ext cx="10515600" cy="1325563"/>
          </a:xfrm>
        </p:spPr>
        <p:txBody>
          <a:bodyPr/>
          <a:lstStyle/>
          <a:p>
            <a:r>
              <a:rPr lang="ru-RU"/>
              <a:t>Образец заголовка</a:t>
            </a:r>
            <a:endParaRPr lang="uk-UA"/>
          </a:p>
        </p:txBody>
      </p:sp>
      <p:sp>
        <p:nvSpPr>
          <p:cNvPr id="3" name="Текст 2">
            <a:extLst>
              <a:ext uri="{FF2B5EF4-FFF2-40B4-BE49-F238E27FC236}">
                <a16:creationId xmlns:a16="http://schemas.microsoft.com/office/drawing/2014/main" id="{B519C354-697A-D4EF-CD8E-64DDBF7C22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63C5B69F-A3F6-79EF-FF26-323E690E48E5}"/>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5" name="Текст 4">
            <a:extLst>
              <a:ext uri="{FF2B5EF4-FFF2-40B4-BE49-F238E27FC236}">
                <a16:creationId xmlns:a16="http://schemas.microsoft.com/office/drawing/2014/main" id="{7C1D6862-CD0F-6C8C-5AA4-E1E899C964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DD80134E-3338-9B44-1A9E-C46936F7DA45}"/>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7" name="Дата 6">
            <a:extLst>
              <a:ext uri="{FF2B5EF4-FFF2-40B4-BE49-F238E27FC236}">
                <a16:creationId xmlns:a16="http://schemas.microsoft.com/office/drawing/2014/main" id="{B0903A2E-7683-CC04-E56E-D206950439CE}"/>
              </a:ext>
            </a:extLst>
          </p:cNvPr>
          <p:cNvSpPr>
            <a:spLocks noGrp="1"/>
          </p:cNvSpPr>
          <p:nvPr>
            <p:ph type="dt" sz="half" idx="10"/>
          </p:nvPr>
        </p:nvSpPr>
        <p:spPr/>
        <p:txBody>
          <a:bodyPr/>
          <a:lstStyle/>
          <a:p>
            <a:fld id="{E31BA835-12AC-4E8F-955A-EA3F4DE2791F}" type="datetime1">
              <a:rPr lang="en-US" smtClean="0"/>
              <a:t>6/1/2025</a:t>
            </a:fld>
            <a:endParaRPr lang="en-US" dirty="0"/>
          </a:p>
        </p:txBody>
      </p:sp>
      <p:sp>
        <p:nvSpPr>
          <p:cNvPr id="8" name="Нижний колонтитул 7">
            <a:extLst>
              <a:ext uri="{FF2B5EF4-FFF2-40B4-BE49-F238E27FC236}">
                <a16:creationId xmlns:a16="http://schemas.microsoft.com/office/drawing/2014/main" id="{AB7A2A33-B8EF-179E-68E5-69C5A1CD4B0B}"/>
              </a:ext>
            </a:extLst>
          </p:cNvPr>
          <p:cNvSpPr>
            <a:spLocks noGrp="1"/>
          </p:cNvSpPr>
          <p:nvPr>
            <p:ph type="ftr" sz="quarter" idx="11"/>
          </p:nvPr>
        </p:nvSpPr>
        <p:spPr/>
        <p:txBody>
          <a:bodyPr/>
          <a:lstStyle/>
          <a:p>
            <a:endParaRPr lang="en-US" dirty="0"/>
          </a:p>
        </p:txBody>
      </p:sp>
      <p:sp>
        <p:nvSpPr>
          <p:cNvPr id="9" name="Номер слайда 8">
            <a:extLst>
              <a:ext uri="{FF2B5EF4-FFF2-40B4-BE49-F238E27FC236}">
                <a16:creationId xmlns:a16="http://schemas.microsoft.com/office/drawing/2014/main" id="{63F9280A-D0B1-99DE-3A29-D5D4C56AB870}"/>
              </a:ext>
            </a:extLst>
          </p:cNvPr>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4076694293"/>
      </p:ext>
    </p:extLst>
  </p:cSld>
  <p:clrMapOvr>
    <a:masterClrMapping/>
  </p:clrMapOvr>
  <p:transition spd="slow">
    <p:push dir="u"/>
  </p:transition>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0603091-B1B9-5C9B-3BAF-4ADCACD90614}"/>
              </a:ext>
            </a:extLst>
          </p:cNvPr>
          <p:cNvSpPr>
            <a:spLocks noGrp="1"/>
          </p:cNvSpPr>
          <p:nvPr>
            <p:ph type="title"/>
          </p:nvPr>
        </p:nvSpPr>
        <p:spPr/>
        <p:txBody>
          <a:bodyPr/>
          <a:lstStyle/>
          <a:p>
            <a:r>
              <a:rPr lang="ru-RU"/>
              <a:t>Образец заголовка</a:t>
            </a:r>
            <a:endParaRPr lang="uk-UA"/>
          </a:p>
        </p:txBody>
      </p:sp>
      <p:sp>
        <p:nvSpPr>
          <p:cNvPr id="3" name="Дата 2">
            <a:extLst>
              <a:ext uri="{FF2B5EF4-FFF2-40B4-BE49-F238E27FC236}">
                <a16:creationId xmlns:a16="http://schemas.microsoft.com/office/drawing/2014/main" id="{3B07F3C0-D1AA-EFDE-1191-F64E8177274D}"/>
              </a:ext>
            </a:extLst>
          </p:cNvPr>
          <p:cNvSpPr>
            <a:spLocks noGrp="1"/>
          </p:cNvSpPr>
          <p:nvPr>
            <p:ph type="dt" sz="half" idx="10"/>
          </p:nvPr>
        </p:nvSpPr>
        <p:spPr/>
        <p:txBody>
          <a:bodyPr/>
          <a:lstStyle/>
          <a:p>
            <a:fld id="{E31BA835-12AC-4E8F-955A-EA3F4DE2791F}" type="datetime1">
              <a:rPr lang="en-US" smtClean="0"/>
              <a:t>6/1/2025</a:t>
            </a:fld>
            <a:endParaRPr lang="en-US" dirty="0"/>
          </a:p>
        </p:txBody>
      </p:sp>
      <p:sp>
        <p:nvSpPr>
          <p:cNvPr id="4" name="Нижний колонтитул 3">
            <a:extLst>
              <a:ext uri="{FF2B5EF4-FFF2-40B4-BE49-F238E27FC236}">
                <a16:creationId xmlns:a16="http://schemas.microsoft.com/office/drawing/2014/main" id="{136B202C-3E76-AC5C-04D3-A9C14096D334}"/>
              </a:ext>
            </a:extLst>
          </p:cNvPr>
          <p:cNvSpPr>
            <a:spLocks noGrp="1"/>
          </p:cNvSpPr>
          <p:nvPr>
            <p:ph type="ftr" sz="quarter" idx="11"/>
          </p:nvPr>
        </p:nvSpPr>
        <p:spPr/>
        <p:txBody>
          <a:bodyPr/>
          <a:lstStyle/>
          <a:p>
            <a:endParaRPr lang="en-US" dirty="0"/>
          </a:p>
        </p:txBody>
      </p:sp>
      <p:sp>
        <p:nvSpPr>
          <p:cNvPr id="5" name="Номер слайда 4">
            <a:extLst>
              <a:ext uri="{FF2B5EF4-FFF2-40B4-BE49-F238E27FC236}">
                <a16:creationId xmlns:a16="http://schemas.microsoft.com/office/drawing/2014/main" id="{4EE52531-1F64-55C6-8FFB-5BF787E4AB78}"/>
              </a:ext>
            </a:extLst>
          </p:cNvPr>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3011779093"/>
      </p:ext>
    </p:extLst>
  </p:cSld>
  <p:clrMapOvr>
    <a:masterClrMapping/>
  </p:clrMapOvr>
  <p:transition spd="slow">
    <p:push dir="u"/>
  </p:transition>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700635" y="914400"/>
            <a:ext cx="10691265" cy="1307592"/>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704088"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6181344"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fld id="{18462B0B-D248-4FFB-8695-AD7FA4B1284A}" type="datetime1">
              <a:rPr lang="en-US" smtClean="0"/>
              <a:t>6/1/2025</a:t>
            </a:fld>
            <a:endParaRPr lang="en-US" dirty="0"/>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2852294517"/>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9204556A-B78D-F0FB-5560-F2BCC74FA0B9}"/>
              </a:ext>
            </a:extLst>
          </p:cNvPr>
          <p:cNvSpPr>
            <a:spLocks noGrp="1"/>
          </p:cNvSpPr>
          <p:nvPr>
            <p:ph type="dt" sz="half" idx="10"/>
          </p:nvPr>
        </p:nvSpPr>
        <p:spPr/>
        <p:txBody>
          <a:bodyPr/>
          <a:lstStyle/>
          <a:p>
            <a:fld id="{E31BA835-12AC-4E8F-955A-EA3F4DE2791F}" type="datetime1">
              <a:rPr lang="en-US" smtClean="0"/>
              <a:t>6/1/2025</a:t>
            </a:fld>
            <a:endParaRPr lang="en-US" dirty="0"/>
          </a:p>
        </p:txBody>
      </p:sp>
      <p:sp>
        <p:nvSpPr>
          <p:cNvPr id="3" name="Нижний колонтитул 2">
            <a:extLst>
              <a:ext uri="{FF2B5EF4-FFF2-40B4-BE49-F238E27FC236}">
                <a16:creationId xmlns:a16="http://schemas.microsoft.com/office/drawing/2014/main" id="{2901380A-EB42-75EA-09E7-4A30CD2C6C0B}"/>
              </a:ext>
            </a:extLst>
          </p:cNvPr>
          <p:cNvSpPr>
            <a:spLocks noGrp="1"/>
          </p:cNvSpPr>
          <p:nvPr>
            <p:ph type="ftr" sz="quarter" idx="11"/>
          </p:nvPr>
        </p:nvSpPr>
        <p:spPr/>
        <p:txBody>
          <a:bodyPr/>
          <a:lstStyle/>
          <a:p>
            <a:endParaRPr lang="en-US" dirty="0"/>
          </a:p>
        </p:txBody>
      </p:sp>
      <p:sp>
        <p:nvSpPr>
          <p:cNvPr id="4" name="Номер слайда 3">
            <a:extLst>
              <a:ext uri="{FF2B5EF4-FFF2-40B4-BE49-F238E27FC236}">
                <a16:creationId xmlns:a16="http://schemas.microsoft.com/office/drawing/2014/main" id="{3E93DF2F-2890-3609-B84D-D7A11231E242}"/>
              </a:ext>
            </a:extLst>
          </p:cNvPr>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2754680863"/>
      </p:ext>
    </p:extLst>
  </p:cSld>
  <p:clrMapOvr>
    <a:masterClrMapping/>
  </p:clrMapOvr>
  <p:transition spd="slow">
    <p:push dir="u"/>
  </p:transition>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B2F9762-E22E-9B5B-A630-E45459AEA44F}"/>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uk-UA"/>
          </a:p>
        </p:txBody>
      </p:sp>
      <p:sp>
        <p:nvSpPr>
          <p:cNvPr id="3" name="Объект 2">
            <a:extLst>
              <a:ext uri="{FF2B5EF4-FFF2-40B4-BE49-F238E27FC236}">
                <a16:creationId xmlns:a16="http://schemas.microsoft.com/office/drawing/2014/main" id="{F981262D-1792-C161-EE9F-53293E3234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Текст 3">
            <a:extLst>
              <a:ext uri="{FF2B5EF4-FFF2-40B4-BE49-F238E27FC236}">
                <a16:creationId xmlns:a16="http://schemas.microsoft.com/office/drawing/2014/main" id="{7EAB50BE-CF17-618E-A274-172F6AE8E6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0AD992A2-5ED2-72CD-5FED-0815FF6584B2}"/>
              </a:ext>
            </a:extLst>
          </p:cNvPr>
          <p:cNvSpPr>
            <a:spLocks noGrp="1"/>
          </p:cNvSpPr>
          <p:nvPr>
            <p:ph type="dt" sz="half" idx="10"/>
          </p:nvPr>
        </p:nvSpPr>
        <p:spPr/>
        <p:txBody>
          <a:bodyPr/>
          <a:lstStyle/>
          <a:p>
            <a:fld id="{E31BA835-12AC-4E8F-955A-EA3F4DE2791F}" type="datetime1">
              <a:rPr lang="en-US" smtClean="0"/>
              <a:t>6/1/2025</a:t>
            </a:fld>
            <a:endParaRPr lang="en-US" dirty="0"/>
          </a:p>
        </p:txBody>
      </p:sp>
      <p:sp>
        <p:nvSpPr>
          <p:cNvPr id="6" name="Нижний колонтитул 5">
            <a:extLst>
              <a:ext uri="{FF2B5EF4-FFF2-40B4-BE49-F238E27FC236}">
                <a16:creationId xmlns:a16="http://schemas.microsoft.com/office/drawing/2014/main" id="{E62ECC9F-EE7E-F645-D0E9-B569CE6A7696}"/>
              </a:ext>
            </a:extLst>
          </p:cNvPr>
          <p:cNvSpPr>
            <a:spLocks noGrp="1"/>
          </p:cNvSpPr>
          <p:nvPr>
            <p:ph type="ftr" sz="quarter" idx="11"/>
          </p:nvPr>
        </p:nvSpPr>
        <p:spPr/>
        <p:txBody>
          <a:bodyPr/>
          <a:lstStyle/>
          <a:p>
            <a:endParaRPr lang="en-US" dirty="0"/>
          </a:p>
        </p:txBody>
      </p:sp>
      <p:sp>
        <p:nvSpPr>
          <p:cNvPr id="7" name="Номер слайда 6">
            <a:extLst>
              <a:ext uri="{FF2B5EF4-FFF2-40B4-BE49-F238E27FC236}">
                <a16:creationId xmlns:a16="http://schemas.microsoft.com/office/drawing/2014/main" id="{36B5393F-62E7-2563-E929-07BA5BD53244}"/>
              </a:ext>
            </a:extLst>
          </p:cNvPr>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3239034408"/>
      </p:ext>
    </p:extLst>
  </p:cSld>
  <p:clrMapOvr>
    <a:masterClrMapping/>
  </p:clrMapOvr>
  <p:transition spd="slow">
    <p:push dir="u"/>
  </p:transition>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D12DE1B-855F-F372-F980-E89B6E1DE1F5}"/>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uk-UA"/>
          </a:p>
        </p:txBody>
      </p:sp>
      <p:sp>
        <p:nvSpPr>
          <p:cNvPr id="3" name="Рисунок 2">
            <a:extLst>
              <a:ext uri="{FF2B5EF4-FFF2-40B4-BE49-F238E27FC236}">
                <a16:creationId xmlns:a16="http://schemas.microsoft.com/office/drawing/2014/main" id="{31470D3D-543D-63B3-F4AF-DB76629620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dirty="0"/>
          </a:p>
        </p:txBody>
      </p:sp>
      <p:sp>
        <p:nvSpPr>
          <p:cNvPr id="4" name="Текст 3">
            <a:extLst>
              <a:ext uri="{FF2B5EF4-FFF2-40B4-BE49-F238E27FC236}">
                <a16:creationId xmlns:a16="http://schemas.microsoft.com/office/drawing/2014/main" id="{6C02342F-BAFF-FC6F-7B0D-9B2F3DAA02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0042DA71-5587-1DE0-8A75-3289E148730C}"/>
              </a:ext>
            </a:extLst>
          </p:cNvPr>
          <p:cNvSpPr>
            <a:spLocks noGrp="1"/>
          </p:cNvSpPr>
          <p:nvPr>
            <p:ph type="dt" sz="half" idx="10"/>
          </p:nvPr>
        </p:nvSpPr>
        <p:spPr/>
        <p:txBody>
          <a:bodyPr/>
          <a:lstStyle/>
          <a:p>
            <a:fld id="{E31BA835-12AC-4E8F-955A-EA3F4DE2791F}" type="datetime1">
              <a:rPr lang="en-US" smtClean="0"/>
              <a:t>6/1/2025</a:t>
            </a:fld>
            <a:endParaRPr lang="en-US" dirty="0"/>
          </a:p>
        </p:txBody>
      </p:sp>
      <p:sp>
        <p:nvSpPr>
          <p:cNvPr id="6" name="Нижний колонтитул 5">
            <a:extLst>
              <a:ext uri="{FF2B5EF4-FFF2-40B4-BE49-F238E27FC236}">
                <a16:creationId xmlns:a16="http://schemas.microsoft.com/office/drawing/2014/main" id="{E7AC8FF1-5AAE-B2F5-567C-037FCEB551B4}"/>
              </a:ext>
            </a:extLst>
          </p:cNvPr>
          <p:cNvSpPr>
            <a:spLocks noGrp="1"/>
          </p:cNvSpPr>
          <p:nvPr>
            <p:ph type="ftr" sz="quarter" idx="11"/>
          </p:nvPr>
        </p:nvSpPr>
        <p:spPr/>
        <p:txBody>
          <a:bodyPr/>
          <a:lstStyle/>
          <a:p>
            <a:endParaRPr lang="en-US" dirty="0"/>
          </a:p>
        </p:txBody>
      </p:sp>
      <p:sp>
        <p:nvSpPr>
          <p:cNvPr id="7" name="Номер слайда 6">
            <a:extLst>
              <a:ext uri="{FF2B5EF4-FFF2-40B4-BE49-F238E27FC236}">
                <a16:creationId xmlns:a16="http://schemas.microsoft.com/office/drawing/2014/main" id="{719A56F2-F77B-032E-A3FB-CA430634A06D}"/>
              </a:ext>
            </a:extLst>
          </p:cNvPr>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1719906753"/>
      </p:ext>
    </p:extLst>
  </p:cSld>
  <p:clrMapOvr>
    <a:masterClrMapping/>
  </p:clrMapOvr>
  <p:transition spd="slow">
    <p:push dir="u"/>
  </p:transition>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38C2F86-D661-B43C-1128-FF96FE1FEA0E}"/>
              </a:ext>
            </a:extLst>
          </p:cNvPr>
          <p:cNvSpPr>
            <a:spLocks noGrp="1"/>
          </p:cNvSpPr>
          <p:nvPr>
            <p:ph type="title"/>
          </p:nvPr>
        </p:nvSpPr>
        <p:spPr/>
        <p:txBody>
          <a:bodyPr/>
          <a:lstStyle/>
          <a:p>
            <a:r>
              <a:rPr lang="ru-RU"/>
              <a:t>Образец заголовка</a:t>
            </a:r>
            <a:endParaRPr lang="uk-UA"/>
          </a:p>
        </p:txBody>
      </p:sp>
      <p:sp>
        <p:nvSpPr>
          <p:cNvPr id="3" name="Вертикальный текст 2">
            <a:extLst>
              <a:ext uri="{FF2B5EF4-FFF2-40B4-BE49-F238E27FC236}">
                <a16:creationId xmlns:a16="http://schemas.microsoft.com/office/drawing/2014/main" id="{AAC8B77E-0529-97BA-901A-858E8BE650E4}"/>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a:extLst>
              <a:ext uri="{FF2B5EF4-FFF2-40B4-BE49-F238E27FC236}">
                <a16:creationId xmlns:a16="http://schemas.microsoft.com/office/drawing/2014/main" id="{935E55D0-A491-53DC-555A-DD3CDDDC4581}"/>
              </a:ext>
            </a:extLst>
          </p:cNvPr>
          <p:cNvSpPr>
            <a:spLocks noGrp="1"/>
          </p:cNvSpPr>
          <p:nvPr>
            <p:ph type="dt" sz="half" idx="10"/>
          </p:nvPr>
        </p:nvSpPr>
        <p:spPr/>
        <p:txBody>
          <a:bodyPr/>
          <a:lstStyle/>
          <a:p>
            <a:fld id="{E31BA835-12AC-4E8F-955A-EA3F4DE2791F}" type="datetime1">
              <a:rPr lang="en-US" smtClean="0"/>
              <a:t>6/1/2025</a:t>
            </a:fld>
            <a:endParaRPr lang="en-US" dirty="0"/>
          </a:p>
        </p:txBody>
      </p:sp>
      <p:sp>
        <p:nvSpPr>
          <p:cNvPr id="5" name="Нижний колонтитул 4">
            <a:extLst>
              <a:ext uri="{FF2B5EF4-FFF2-40B4-BE49-F238E27FC236}">
                <a16:creationId xmlns:a16="http://schemas.microsoft.com/office/drawing/2014/main" id="{3CEB4696-9427-5B22-9F5D-EF5A90794ADC}"/>
              </a:ext>
            </a:extLst>
          </p:cNvPr>
          <p:cNvSpPr>
            <a:spLocks noGrp="1"/>
          </p:cNvSpPr>
          <p:nvPr>
            <p:ph type="ftr" sz="quarter" idx="11"/>
          </p:nvPr>
        </p:nvSpPr>
        <p:spPr/>
        <p:txBody>
          <a:bodyPr/>
          <a:lstStyle/>
          <a:p>
            <a:endParaRPr lang="en-US" dirty="0"/>
          </a:p>
        </p:txBody>
      </p:sp>
      <p:sp>
        <p:nvSpPr>
          <p:cNvPr id="6" name="Номер слайда 5">
            <a:extLst>
              <a:ext uri="{FF2B5EF4-FFF2-40B4-BE49-F238E27FC236}">
                <a16:creationId xmlns:a16="http://schemas.microsoft.com/office/drawing/2014/main" id="{4F56C130-9F5B-080E-D6B1-DCB181D473AA}"/>
              </a:ext>
            </a:extLst>
          </p:cNvPr>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2188269643"/>
      </p:ext>
    </p:extLst>
  </p:cSld>
  <p:clrMapOvr>
    <a:masterClrMapping/>
  </p:clrMapOvr>
  <p:transition spd="slow">
    <p:push dir="u"/>
  </p:transition>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7A8190B6-6831-2E2C-D7A9-5ACFBE6EBB0D}"/>
              </a:ext>
            </a:extLst>
          </p:cNvPr>
          <p:cNvSpPr>
            <a:spLocks noGrp="1"/>
          </p:cNvSpPr>
          <p:nvPr>
            <p:ph type="title" orient="vert"/>
          </p:nvPr>
        </p:nvSpPr>
        <p:spPr>
          <a:xfrm>
            <a:off x="8724900" y="365125"/>
            <a:ext cx="2628900" cy="5811838"/>
          </a:xfrm>
        </p:spPr>
        <p:txBody>
          <a:bodyPr vert="eaVert"/>
          <a:lstStyle/>
          <a:p>
            <a:r>
              <a:rPr lang="ru-RU"/>
              <a:t>Образец заголовка</a:t>
            </a:r>
            <a:endParaRPr lang="uk-UA"/>
          </a:p>
        </p:txBody>
      </p:sp>
      <p:sp>
        <p:nvSpPr>
          <p:cNvPr id="3" name="Вертикальный текст 2">
            <a:extLst>
              <a:ext uri="{FF2B5EF4-FFF2-40B4-BE49-F238E27FC236}">
                <a16:creationId xmlns:a16="http://schemas.microsoft.com/office/drawing/2014/main" id="{DB3F0A2D-0377-B77C-B854-CAE5D8178EDF}"/>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a:extLst>
              <a:ext uri="{FF2B5EF4-FFF2-40B4-BE49-F238E27FC236}">
                <a16:creationId xmlns:a16="http://schemas.microsoft.com/office/drawing/2014/main" id="{05672BD4-68F3-0DB9-E623-BCFF361BBDD5}"/>
              </a:ext>
            </a:extLst>
          </p:cNvPr>
          <p:cNvSpPr>
            <a:spLocks noGrp="1"/>
          </p:cNvSpPr>
          <p:nvPr>
            <p:ph type="dt" sz="half" idx="10"/>
          </p:nvPr>
        </p:nvSpPr>
        <p:spPr/>
        <p:txBody>
          <a:bodyPr/>
          <a:lstStyle/>
          <a:p>
            <a:fld id="{E31BA835-12AC-4E8F-955A-EA3F4DE2791F}" type="datetime1">
              <a:rPr lang="en-US" smtClean="0"/>
              <a:t>6/1/2025</a:t>
            </a:fld>
            <a:endParaRPr lang="en-US" dirty="0"/>
          </a:p>
        </p:txBody>
      </p:sp>
      <p:sp>
        <p:nvSpPr>
          <p:cNvPr id="5" name="Нижний колонтитул 4">
            <a:extLst>
              <a:ext uri="{FF2B5EF4-FFF2-40B4-BE49-F238E27FC236}">
                <a16:creationId xmlns:a16="http://schemas.microsoft.com/office/drawing/2014/main" id="{42CE5CD2-1F69-3CA3-0558-6D73F5137A3E}"/>
              </a:ext>
            </a:extLst>
          </p:cNvPr>
          <p:cNvSpPr>
            <a:spLocks noGrp="1"/>
          </p:cNvSpPr>
          <p:nvPr>
            <p:ph type="ftr" sz="quarter" idx="11"/>
          </p:nvPr>
        </p:nvSpPr>
        <p:spPr/>
        <p:txBody>
          <a:bodyPr/>
          <a:lstStyle/>
          <a:p>
            <a:endParaRPr lang="en-US" dirty="0"/>
          </a:p>
        </p:txBody>
      </p:sp>
      <p:sp>
        <p:nvSpPr>
          <p:cNvPr id="6" name="Номер слайда 5">
            <a:extLst>
              <a:ext uri="{FF2B5EF4-FFF2-40B4-BE49-F238E27FC236}">
                <a16:creationId xmlns:a16="http://schemas.microsoft.com/office/drawing/2014/main" id="{96BD6CD0-21D1-E80D-02D8-B0CA375A6A72}"/>
              </a:ext>
            </a:extLst>
          </p:cNvPr>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413211541"/>
      </p:ext>
    </p:extLst>
  </p:cSld>
  <p:clrMapOvr>
    <a:masterClrMapping/>
  </p:clrMapOvr>
  <p:transition spd="slow">
    <p:push dir="u"/>
  </p:transition>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E31BA835-12AC-4E8F-955A-EA3F4DE2791F}" type="datetime1">
              <a:rPr lang="en-US" smtClean="0"/>
              <a:t>6/1/2025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1214180668"/>
      </p:ext>
    </p:extLst>
  </p:cSld>
  <p:clrMapOvr>
    <a:masterClrMapping/>
  </p:clrMapOvr>
  <p:transition spd="slow">
    <p:push dir="u"/>
  </p:transition>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E31BA835-12AC-4E8F-955A-EA3F4DE2791F}" type="datetime1">
              <a:rPr lang="en-US" smtClean="0"/>
              <a:t>6/1/2025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157853908"/>
      </p:ext>
    </p:extLst>
  </p:cSld>
  <p:clrMapOvr>
    <a:masterClrMapping/>
  </p:clrMapOvr>
  <p:transition spd="slow">
    <p:push dir="u"/>
  </p:transition>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E31BA835-12AC-4E8F-955A-EA3F4DE2791F}" type="datetime1">
              <a:rPr lang="en-US" smtClean="0"/>
              <a:t>6/1/2025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2675447660"/>
      </p:ext>
    </p:extLst>
  </p:cSld>
  <p:clrMapOvr>
    <a:masterClrMapping/>
  </p:clrMapOvr>
  <p:transition spd="slow">
    <p:push dir="u"/>
  </p:transition>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E31BA835-12AC-4E8F-955A-EA3F4DE2791F}" type="datetime1">
              <a:rPr lang="en-US" smtClean="0"/>
              <a:t>6/1/2025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1170187315"/>
      </p:ext>
    </p:extLst>
  </p:cSld>
  <p:clrMapOvr>
    <a:masterClrMapping/>
  </p:clrMapOvr>
  <p:transition spd="slow">
    <p:push dir="u"/>
  </p:transition>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E31BA835-12AC-4E8F-955A-EA3F4DE2791F}" type="datetime1">
              <a:rPr lang="en-US" smtClean="0"/>
              <a:t>6/1/2025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2285276275"/>
      </p:ext>
    </p:extLst>
  </p:cSld>
  <p:clrMapOvr>
    <a:masterClrMapping/>
  </p:clrMapOvr>
  <p:transition spd="slow">
    <p:push dir="u"/>
  </p:transition>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D35-7673-4F88-86B0-634883B5E345}"/>
              </a:ext>
            </a:extLst>
          </p:cNvPr>
          <p:cNvSpPr>
            <a:spLocks noGrp="1"/>
          </p:cNvSpPr>
          <p:nvPr>
            <p:ph type="title"/>
          </p:nvPr>
        </p:nvSpPr>
        <p:spPr>
          <a:xfrm>
            <a:off x="704087" y="929147"/>
            <a:ext cx="10689336" cy="798451"/>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EC820D7-3E0B-47C6-A583-C4C839C5AF03}"/>
              </a:ext>
            </a:extLst>
          </p:cNvPr>
          <p:cNvSpPr>
            <a:spLocks noGrp="1"/>
          </p:cNvSpPr>
          <p:nvPr>
            <p:ph type="body" idx="1"/>
          </p:nvPr>
        </p:nvSpPr>
        <p:spPr>
          <a:xfrm>
            <a:off x="704088"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839A7B-97D5-400F-B802-A0FF28FE9F15}"/>
              </a:ext>
            </a:extLst>
          </p:cNvPr>
          <p:cNvSpPr>
            <a:spLocks noGrp="1"/>
          </p:cNvSpPr>
          <p:nvPr>
            <p:ph sz="half" idx="2"/>
          </p:nvPr>
        </p:nvSpPr>
        <p:spPr>
          <a:xfrm>
            <a:off x="704088"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2E0ECA2-DBF1-4681-9DFA-93AFD1B371DB}"/>
              </a:ext>
            </a:extLst>
          </p:cNvPr>
          <p:cNvSpPr>
            <a:spLocks noGrp="1"/>
          </p:cNvSpPr>
          <p:nvPr>
            <p:ph type="body" sz="quarter" idx="3"/>
          </p:nvPr>
        </p:nvSpPr>
        <p:spPr>
          <a:xfrm>
            <a:off x="6181344"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0EBBBB-517F-4ED7-9E51-CF0F7590B4D4}"/>
              </a:ext>
            </a:extLst>
          </p:cNvPr>
          <p:cNvSpPr>
            <a:spLocks noGrp="1"/>
          </p:cNvSpPr>
          <p:nvPr>
            <p:ph sz="quarter" idx="4"/>
          </p:nvPr>
        </p:nvSpPr>
        <p:spPr>
          <a:xfrm>
            <a:off x="6181344"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511B5C7-1E37-478F-B4B0-C7202FFE41B9}"/>
              </a:ext>
            </a:extLst>
          </p:cNvPr>
          <p:cNvSpPr>
            <a:spLocks noGrp="1"/>
          </p:cNvSpPr>
          <p:nvPr>
            <p:ph type="dt" sz="half" idx="10"/>
          </p:nvPr>
        </p:nvSpPr>
        <p:spPr/>
        <p:txBody>
          <a:bodyPr/>
          <a:lstStyle/>
          <a:p>
            <a:fld id="{D0378EFB-9159-4510-B73F-4F0409ADE937}" type="datetime1">
              <a:rPr lang="en-US" smtClean="0"/>
              <a:t>6/1/2025</a:t>
            </a:fld>
            <a:endParaRPr lang="en-US" dirty="0"/>
          </a:p>
        </p:txBody>
      </p:sp>
      <p:sp>
        <p:nvSpPr>
          <p:cNvPr id="8" name="Footer Placeholder 7">
            <a:extLst>
              <a:ext uri="{FF2B5EF4-FFF2-40B4-BE49-F238E27FC236}">
                <a16:creationId xmlns:a16="http://schemas.microsoft.com/office/drawing/2014/main" id="{9153F7EF-507C-4CB3-86C5-8B34FFFC1D8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8E3DEA6-E4EB-4C2A-8B4F-55EC965B6219}"/>
              </a:ext>
            </a:extLst>
          </p:cNvPr>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801362684"/>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E31BA835-12AC-4E8F-955A-EA3F4DE2791F}" type="datetime1">
              <a:rPr lang="en-US" smtClean="0"/>
              <a:t>6/1/2025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2686140403"/>
      </p:ext>
    </p:extLst>
  </p:cSld>
  <p:clrMapOvr>
    <a:masterClrMapping/>
  </p:clrMapOvr>
  <p:transition spd="slow">
    <p:push dir="u"/>
  </p:transition>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1BA835-12AC-4E8F-955A-EA3F4DE2791F}" type="datetime1">
              <a:rPr lang="en-US" smtClean="0"/>
              <a:t>6/1/2025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1395657777"/>
      </p:ext>
    </p:extLst>
  </p:cSld>
  <p:clrMapOvr>
    <a:masterClrMapping/>
  </p:clrMapOvr>
  <p:transition spd="slow">
    <p:push dir="u"/>
  </p:transition>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E31BA835-12AC-4E8F-955A-EA3F4DE2791F}" type="datetime1">
              <a:rPr lang="en-US" smtClean="0"/>
              <a:t>6/1/2025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682832874"/>
      </p:ext>
    </p:extLst>
  </p:cSld>
  <p:clrMapOvr>
    <a:masterClrMapping/>
  </p:clrMapOvr>
  <p:transition spd="slow">
    <p:push dir="u"/>
  </p:transition>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dirty="0"/>
              <a:t>Вставка рисунка</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E31BA835-12AC-4E8F-955A-EA3F4DE2791F}" type="datetime1">
              <a:rPr lang="en-US" smtClean="0"/>
              <a:t>6/1/2025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1579683044"/>
      </p:ext>
    </p:extLst>
  </p:cSld>
  <p:clrMapOvr>
    <a:masterClrMapping/>
  </p:clrMapOvr>
  <p:transition spd="slow">
    <p:push dir="u"/>
  </p:transition>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E31BA835-12AC-4E8F-955A-EA3F4DE2791F}" type="datetime1">
              <a:rPr lang="en-US" smtClean="0"/>
              <a:t>6/1/2025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969546191"/>
      </p:ext>
    </p:extLst>
  </p:cSld>
  <p:clrMapOvr>
    <a:masterClrMapping/>
  </p:clrMapOvr>
  <p:transition spd="slow">
    <p:push dir="u"/>
  </p:transition>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E31BA835-12AC-4E8F-955A-EA3F4DE2791F}" type="datetime1">
              <a:rPr lang="en-US" smtClean="0"/>
              <a:t>6/1/2025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2304407517"/>
      </p:ext>
    </p:extLst>
  </p:cSld>
  <p:clrMapOvr>
    <a:masterClrMapping/>
  </p:clrMapOvr>
  <p:transition spd="slow">
    <p:push dir="u"/>
  </p:transition>
  <p:hf sldNum="0"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ru-RU"/>
              <a:t>Образец заголовка</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lvl1pPr algn="l">
              <a:defRPr/>
            </a:lvl1pPr>
          </a:lstStyle>
          <a:p>
            <a:fld id="{E31BA835-12AC-4E8F-955A-EA3F4DE2791F}" type="datetime1">
              <a:rPr lang="en-US" smtClean="0"/>
              <a:t>6/1/2025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E7843D-FF13-4365-9478-9625B70A2705}" type="slidenum">
              <a:rPr lang="en-US" smtClean="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872917"/>
      </p:ext>
    </p:extLst>
  </p:cSld>
  <p:clrMapOvr>
    <a:masterClrMapping/>
  </p:clrMapOvr>
  <p:transition spd="slow">
    <p:push dir="u"/>
  </p:transition>
  <p:hf sldNum="0"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E31BA835-12AC-4E8F-955A-EA3F4DE2791F}" type="datetime1">
              <a:rPr lang="en-US" smtClean="0"/>
              <a:t>6/1/2025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1205520721"/>
      </p:ext>
    </p:extLst>
  </p:cSld>
  <p:clrMapOvr>
    <a:masterClrMapping/>
  </p:clrMapOvr>
  <p:transition spd="slow">
    <p:push dir="u"/>
  </p:transition>
  <p:hf sldNum="0"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ru-RU"/>
              <a:t>Образец заголовка</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E31BA835-12AC-4E8F-955A-EA3F4DE2791F}" type="datetime1">
              <a:rPr lang="en-US" smtClean="0"/>
              <a:t>6/1/2025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E7843D-FF13-4365-9478-9625B70A2705}" type="slidenum">
              <a:rPr lang="en-US" smtClean="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2461959"/>
      </p:ext>
    </p:extLst>
  </p:cSld>
  <p:clrMapOvr>
    <a:masterClrMapping/>
  </p:clrMapOvr>
  <p:transition spd="slow">
    <p:push dir="u"/>
  </p:transition>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ru-RU"/>
              <a:t>Образец заголовка</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E31BA835-12AC-4E8F-955A-EA3F4DE2791F}" type="datetime1">
              <a:rPr lang="en-US" smtClean="0"/>
              <a:t>6/1/2025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276383473"/>
      </p:ext>
    </p:extLst>
  </p:cSld>
  <p:clrMapOvr>
    <a:masterClrMapping/>
  </p:clrMapOvr>
  <p:transition spd="slow">
    <p:push dir="u"/>
  </p:transition>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5D684C9D-23DA-42B0-9DD3-7592F72E8DC9}"/>
              </a:ext>
            </a:extLst>
          </p:cNvPr>
          <p:cNvSpPr>
            <a:spLocks noGrp="1"/>
          </p:cNvSpPr>
          <p:nvPr>
            <p:ph type="dt" sz="half" idx="10"/>
          </p:nvPr>
        </p:nvSpPr>
        <p:spPr/>
        <p:txBody>
          <a:bodyPr/>
          <a:lstStyle/>
          <a:p>
            <a:fld id="{89BC9412-2452-4BED-A324-9D8C115361AD}" type="datetime1">
              <a:rPr lang="en-US" smtClean="0"/>
              <a:t>6/1/2025</a:t>
            </a:fld>
            <a:endParaRPr lang="en-US" dirty="0"/>
          </a:p>
        </p:txBody>
      </p:sp>
      <p:sp>
        <p:nvSpPr>
          <p:cNvPr id="4" name="Footer Placeholder 3">
            <a:extLst>
              <a:ext uri="{FF2B5EF4-FFF2-40B4-BE49-F238E27FC236}">
                <a16:creationId xmlns:a16="http://schemas.microsoft.com/office/drawing/2014/main" id="{68BF8F05-876F-49D8-AE30-5BB2A91ECD5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53D20DA-9260-4577-BB51-789570A243AF}"/>
              </a:ext>
            </a:extLst>
          </p:cNvPr>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3935176236"/>
      </p:ext>
    </p:extLst>
  </p:cSld>
  <p:clrMapOvr>
    <a:masterClrMapping/>
  </p:clrMapOvr>
  <p:transition spd="slow">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a:t>Образец заголовка</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024128" y="2967788"/>
            <a:ext cx="4754880" cy="334157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ru-RU"/>
              <a:t>Образец текста</a:t>
            </a:r>
          </a:p>
        </p:txBody>
      </p:sp>
      <p:sp>
        <p:nvSpPr>
          <p:cNvPr id="6" name="Content Placeholder 5"/>
          <p:cNvSpPr>
            <a:spLocks noGrp="1"/>
          </p:cNvSpPr>
          <p:nvPr>
            <p:ph sz="quarter" idx="4"/>
          </p:nvPr>
        </p:nvSpPr>
        <p:spPr>
          <a:xfrm>
            <a:off x="5990888" y="2967788"/>
            <a:ext cx="4754880" cy="334157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E31BA835-12AC-4E8F-955A-EA3F4DE2791F}" type="datetime1">
              <a:rPr lang="en-US" smtClean="0"/>
              <a:t>6/1/2025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3569446736"/>
      </p:ext>
    </p:extLst>
  </p:cSld>
  <p:clrMapOvr>
    <a:masterClrMapping/>
  </p:clrMapOvr>
  <p:transition spd="slow">
    <p:push dir="u"/>
  </p:transition>
  <p:hf sldNum="0"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E31BA835-12AC-4E8F-955A-EA3F4DE2791F}" type="datetime1">
              <a:rPr lang="en-US" smtClean="0"/>
              <a:t>6/1/2025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2701626294"/>
      </p:ext>
    </p:extLst>
  </p:cSld>
  <p:clrMapOvr>
    <a:masterClrMapping/>
  </p:clrMapOvr>
  <p:transition spd="slow">
    <p:push dir="u"/>
  </p:transition>
  <p:hf sldNum="0"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1BA835-12AC-4E8F-955A-EA3F4DE2791F}" type="datetime1">
              <a:rPr lang="en-US" smtClean="0"/>
              <a:t>6/1/2025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521224273"/>
      </p:ext>
    </p:extLst>
  </p:cSld>
  <p:clrMapOvr>
    <a:masterClrMapping/>
  </p:clrMapOvr>
  <p:transition spd="slow">
    <p:push dir="u"/>
  </p:transition>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ru-RU"/>
              <a:t>Образец заголовка</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E31BA835-12AC-4E8F-955A-EA3F4DE2791F}" type="datetime1">
              <a:rPr lang="en-US" smtClean="0"/>
              <a:t>6/1/2025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2720240788"/>
      </p:ext>
    </p:extLst>
  </p:cSld>
  <p:clrMapOvr>
    <a:masterClrMapping/>
  </p:clrMapOvr>
  <p:transition spd="slow">
    <p:push dir="u"/>
  </p:transition>
  <p:hf sldNum="0"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ru-RU"/>
              <a:t>Образец заголовка</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dirty="0"/>
              <a:t>Вставка рисунка</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E31BA835-12AC-4E8F-955A-EA3F4DE2791F}" type="datetime1">
              <a:rPr lang="en-US" smtClean="0"/>
              <a:t>6/1/2025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7E7843D-FF13-4365-9478-9625B70A2705}" type="slidenum">
              <a:rPr lang="en-US" smtClean="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1211024"/>
      </p:ext>
    </p:extLst>
  </p:cSld>
  <p:clrMapOvr>
    <a:masterClrMapping/>
  </p:clrMapOvr>
  <p:transition spd="slow">
    <p:push dir="u"/>
  </p:transition>
  <p:hf sldNum="0"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E31BA835-12AC-4E8F-955A-EA3F4DE2791F}" type="datetime1">
              <a:rPr lang="en-US" smtClean="0"/>
              <a:t>6/1/2025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2465477446"/>
      </p:ext>
    </p:extLst>
  </p:cSld>
  <p:clrMapOvr>
    <a:masterClrMapping/>
  </p:clrMapOvr>
  <p:transition spd="slow">
    <p:push dir="u"/>
  </p:transition>
  <p:hf sldNum="0"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ru-RU"/>
              <a:t>Образец заголовка</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E31BA835-12AC-4E8F-955A-EA3F4DE2791F}" type="datetime1">
              <a:rPr lang="en-US" smtClean="0"/>
              <a:t>6/1/2025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E7843D-FF13-4365-9478-9625B70A2705}" type="slidenum">
              <a:rPr lang="en-US" smtClean="0"/>
              <a:t>‹#›</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7966171"/>
      </p:ext>
    </p:extLst>
  </p:cSld>
  <p:clrMapOvr>
    <a:masterClrMapping/>
  </p:clrMapOvr>
  <p:transition spd="slow">
    <p:push dir="u"/>
  </p:transition>
  <p:hf sldNum="0"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ru-RU"/>
              <a:t>Образец заголовка</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E31BA835-12AC-4E8F-955A-EA3F4DE2791F}" type="datetime1">
              <a:rPr lang="en-US" smtClean="0"/>
              <a:t>6/1/2025</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87E7843D-FF13-4365-9478-9625B70A2705}" type="slidenum">
              <a:rPr lang="en-US" smtClean="0"/>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2047037179"/>
      </p:ext>
    </p:extLst>
  </p:cSld>
  <p:clrMapOvr>
    <a:overrideClrMapping bg1="lt1" tx1="dk1" bg2="lt2" tx2="dk2" accent1="accent1" accent2="accent2" accent3="accent3" accent4="accent4" accent5="accent5" accent6="accent6" hlink="hlink" folHlink="folHlink"/>
  </p:clrMapOvr>
  <p:transition spd="slow">
    <p:push dir="u"/>
  </p:transition>
  <p:hf sldNum="0"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E31BA835-12AC-4E8F-955A-EA3F4DE2791F}" type="datetime1">
              <a:rPr lang="en-US" smtClean="0"/>
              <a:t>6/1/2025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882244278"/>
      </p:ext>
    </p:extLst>
  </p:cSld>
  <p:clrMapOvr>
    <a:masterClrMapping/>
  </p:clrMapOvr>
  <p:transition spd="slow">
    <p:push dir="u"/>
  </p:transition>
  <p:hf sldNum="0"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ru-RU"/>
              <a:t>Образец заголовка</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E31BA835-12AC-4E8F-955A-EA3F4DE2791F}" type="datetime1">
              <a:rPr lang="en-US" smtClean="0"/>
              <a:t>6/1/2025</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87E7843D-FF13-4365-9478-9625B70A2705}" type="slidenum">
              <a:rPr lang="en-US" smtClean="0"/>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2435795136"/>
      </p:ext>
    </p:extLst>
  </p:cSld>
  <p:clrMapOvr>
    <a:overrideClrMapping bg1="dk1" tx1="lt1" bg2="dk2" tx2="lt2" accent1="accent1" accent2="accent2" accent3="accent3" accent4="accent4" accent5="accent5" accent6="accent6" hlink="hlink" folHlink="folHlink"/>
  </p:clrMapOvr>
  <p:transition spd="slow">
    <p:push dir="u"/>
  </p:transition>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C1F24-E0A1-45A7-8EF5-92CD9799341C}"/>
              </a:ext>
            </a:extLst>
          </p:cNvPr>
          <p:cNvSpPr>
            <a:spLocks noGrp="1"/>
          </p:cNvSpPr>
          <p:nvPr>
            <p:ph type="dt" sz="half" idx="10"/>
          </p:nvPr>
        </p:nvSpPr>
        <p:spPr/>
        <p:txBody>
          <a:bodyPr/>
          <a:lstStyle/>
          <a:p>
            <a:fld id="{F5318F62-D251-40E8-A23C-F4CFE9FEAB41}" type="datetime1">
              <a:rPr lang="en-US" smtClean="0"/>
              <a:t>6/1/2025</a:t>
            </a:fld>
            <a:endParaRPr lang="en-US" dirty="0"/>
          </a:p>
        </p:txBody>
      </p:sp>
      <p:sp>
        <p:nvSpPr>
          <p:cNvPr id="3" name="Footer Placeholder 2">
            <a:extLst>
              <a:ext uri="{FF2B5EF4-FFF2-40B4-BE49-F238E27FC236}">
                <a16:creationId xmlns:a16="http://schemas.microsoft.com/office/drawing/2014/main" id="{3E021C19-210E-46B0-9036-5D8AECC9260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A880FEF-487E-44DF-8615-DF2210419602}"/>
              </a:ext>
            </a:extLst>
          </p:cNvPr>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1495729689"/>
      </p:ext>
    </p:extLst>
  </p:cSld>
  <p:clrMapOvr>
    <a:masterClrMapping/>
  </p:clrMapOvr>
  <p:transition spd="slow">
    <p:push dir="u"/>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ru-RU"/>
              <a:t>Образец заголовка</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E31BA835-12AC-4E8F-955A-EA3F4DE2791F}" type="datetime1">
              <a:rPr lang="en-US" smtClean="0"/>
              <a:t>6/1/2025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429285290"/>
      </p:ext>
    </p:extLst>
  </p:cSld>
  <p:clrMapOvr>
    <a:masterClrMapping/>
  </p:clrMapOvr>
  <p:transition spd="slow">
    <p:push dir="u"/>
  </p:transition>
  <p:hf sldNum="0"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ru-RU"/>
              <a:t>Образец заголовка</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E31BA835-12AC-4E8F-955A-EA3F4DE2791F}" type="datetime1">
              <a:rPr lang="en-US" smtClean="0"/>
              <a:t>6/1/2025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766683052"/>
      </p:ext>
    </p:extLst>
  </p:cSld>
  <p:clrMapOvr>
    <a:masterClrMapping/>
  </p:clrMapOvr>
  <p:transition spd="slow">
    <p:push dir="u"/>
  </p:transition>
  <p:hf sldNum="0"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E31BA835-12AC-4E8F-955A-EA3F4DE2791F}" type="datetime1">
              <a:rPr lang="en-US" smtClean="0"/>
              <a:t>6/1/2025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666243228"/>
      </p:ext>
    </p:extLst>
  </p:cSld>
  <p:clrMapOvr>
    <a:masterClrMapping/>
  </p:clrMapOvr>
  <p:transition spd="slow">
    <p:push dir="u"/>
  </p:transition>
  <p:hf sldNum="0"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1BA835-12AC-4E8F-955A-EA3F4DE2791F}" type="datetime1">
              <a:rPr lang="en-US" smtClean="0"/>
              <a:t>6/1/2025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3095893714"/>
      </p:ext>
    </p:extLst>
  </p:cSld>
  <p:clrMapOvr>
    <a:masterClrMapping/>
  </p:clrMapOvr>
  <p:transition spd="slow">
    <p:push dir="u"/>
  </p:transition>
  <p:hf sldNum="0"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ru-RU"/>
              <a:t>Образец заголовка</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E31BA835-12AC-4E8F-955A-EA3F4DE2791F}" type="datetime1">
              <a:rPr lang="en-US" smtClean="0"/>
              <a:t>6/1/2025</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87E7843D-FF13-4365-9478-9625B70A2705}" type="slidenum">
              <a:rPr lang="en-US" smtClean="0"/>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5807368"/>
      </p:ext>
    </p:extLst>
  </p:cSld>
  <p:clrMapOvr>
    <a:masterClrMapping/>
  </p:clrMapOvr>
  <p:transition spd="slow">
    <p:push dir="u"/>
  </p:transition>
  <p:hf sldNum="0"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ru-RU"/>
              <a:t>Образец заголовка</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dirty="0"/>
              <a:t>Вставка рисунка</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E31BA835-12AC-4E8F-955A-EA3F4DE2791F}" type="datetime1">
              <a:rPr lang="en-US" smtClean="0"/>
              <a:t>6/1/2025</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87E7843D-FF13-4365-9478-9625B70A2705}" type="slidenum">
              <a:rPr lang="en-US" smtClean="0"/>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82088597"/>
      </p:ext>
    </p:extLst>
  </p:cSld>
  <p:clrMapOvr>
    <a:masterClrMapping/>
  </p:clrMapOvr>
  <p:transition spd="slow">
    <p:push dir="u"/>
  </p:transition>
  <p:hf sldNum="0"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E31BA835-12AC-4E8F-955A-EA3F4DE2791F}" type="datetime1">
              <a:rPr lang="en-US" smtClean="0"/>
              <a:t>6/1/2025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1411587718"/>
      </p:ext>
    </p:extLst>
  </p:cSld>
  <p:clrMapOvr>
    <a:masterClrMapping/>
  </p:clrMapOvr>
  <p:transition spd="slow">
    <p:push dir="u"/>
  </p:transition>
  <p:hf sldNum="0"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E31BA835-12AC-4E8F-955A-EA3F4DE2791F}" type="datetime1">
              <a:rPr lang="en-US" smtClean="0"/>
              <a:t>6/1/2025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4025558139"/>
      </p:ext>
    </p:extLst>
  </p:cSld>
  <p:clrMapOvr>
    <a:masterClrMapping/>
  </p:clrMapOvr>
  <p:transition spd="slow">
    <p:push dir="u"/>
  </p:transition>
  <p:hf sldNum="0"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ru-RU"/>
              <a:t>Образец заголовка</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E31BA835-12AC-4E8F-955A-EA3F4DE2791F}" type="datetime1">
              <a:rPr lang="en-US" smtClean="0"/>
              <a:t>6/1/2025</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87E7843D-FF13-4365-9478-9625B70A2705}" type="slidenum">
              <a:rPr lang="en-US" smtClean="0"/>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65060272"/>
      </p:ext>
    </p:extLst>
  </p:cSld>
  <p:clrMapOvr>
    <a:masterClrMapping/>
  </p:clrMapOvr>
  <p:transition spd="slow">
    <p:push dir="u"/>
  </p:transition>
  <p:hf sldNum="0"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E31BA835-12AC-4E8F-955A-EA3F4DE2791F}" type="datetime1">
              <a:rPr lang="en-US" smtClean="0"/>
              <a:t>6/1/2025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1865507727"/>
      </p:ext>
    </p:extLst>
  </p:cSld>
  <p:clrMapOvr>
    <a:masterClrMapping/>
  </p:clrMapOvr>
  <p:transition spd="slow">
    <p:push dir="u"/>
  </p:transition>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704088" y="1069848"/>
            <a:ext cx="4093599" cy="1316736"/>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5183188" y="1069848"/>
            <a:ext cx="6172200" cy="47912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704088" y="2551176"/>
            <a:ext cx="4093599" cy="331927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fld id="{44F76144-149E-4874-93A5-554A0357CF82}" type="datetime1">
              <a:rPr lang="en-US" smtClean="0"/>
              <a:t>6/1/2025</a:t>
            </a:fld>
            <a:endParaRPr lang="en-US" dirty="0"/>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4231593976"/>
      </p:ext>
    </p:extLst>
  </p:cSld>
  <p:clrMapOvr>
    <a:masterClrMapping/>
  </p:clrMapOvr>
  <p:transition spd="slow">
    <p:push dir="u"/>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ru-RU"/>
              <a:t>Образец заголовка</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E31BA835-12AC-4E8F-955A-EA3F4DE2791F}" type="datetime1">
              <a:rPr lang="en-US" smtClean="0"/>
              <a:t>6/1/2025</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87E7843D-FF13-4365-9478-9625B70A2705}" type="slidenum">
              <a:rPr lang="en-US" smtClean="0"/>
              <a:t>‹#›</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4252995257"/>
      </p:ext>
    </p:extLst>
  </p:cSld>
  <p:clrMapOvr>
    <a:overrideClrMapping bg1="dk1" tx1="lt1" bg2="dk2" tx2="lt2" accent1="accent1" accent2="accent2" accent3="accent3" accent4="accent4" accent5="accent5" accent6="accent6" hlink="hlink" folHlink="folHlink"/>
  </p:clrMapOvr>
  <p:transition spd="slow">
    <p:push dir="u"/>
  </p:transition>
  <p:hf sldNum="0"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E31BA835-12AC-4E8F-955A-EA3F4DE2791F}" type="datetime1">
              <a:rPr lang="en-US" smtClean="0"/>
              <a:t>6/1/2025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311386532"/>
      </p:ext>
    </p:extLst>
  </p:cSld>
  <p:clrMapOvr>
    <a:masterClrMapping/>
  </p:clrMapOvr>
  <p:transition spd="slow">
    <p:push dir="u"/>
  </p:transition>
  <p:hf sldNum="0" hdr="0" ftr="0" dt="0"/>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ru-RU"/>
              <a:t>Образец заголовка</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257300" y="2909102"/>
            <a:ext cx="4800600" cy="299639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633864" y="2909102"/>
            <a:ext cx="4800600" cy="299639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E31BA835-12AC-4E8F-955A-EA3F4DE2791F}" type="datetime1">
              <a:rPr lang="en-US" smtClean="0"/>
              <a:t>6/1/2025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2796793777"/>
      </p:ext>
    </p:extLst>
  </p:cSld>
  <p:clrMapOvr>
    <a:masterClrMapping/>
  </p:clrMapOvr>
  <p:transition spd="slow">
    <p:push dir="u"/>
  </p:transition>
  <p:hf sldNum="0" hdr="0" ftr="0" dt="0"/>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E31BA835-12AC-4E8F-955A-EA3F4DE2791F}" type="datetime1">
              <a:rPr lang="en-US" smtClean="0"/>
              <a:t>6/1/2025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3344684730"/>
      </p:ext>
    </p:extLst>
  </p:cSld>
  <p:clrMapOvr>
    <a:masterClrMapping/>
  </p:clrMapOvr>
  <p:transition spd="slow">
    <p:push dir="u"/>
  </p:transition>
  <p:hf sldNum="0"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1BA835-12AC-4E8F-955A-EA3F4DE2791F}" type="datetime1">
              <a:rPr lang="en-US" smtClean="0"/>
              <a:t>6/1/2025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3258530355"/>
      </p:ext>
    </p:extLst>
  </p:cSld>
  <p:clrMapOvr>
    <a:masterClrMapping/>
  </p:clrMapOvr>
  <p:transition spd="slow">
    <p:push dir="u"/>
  </p:transition>
  <p:hf sldNum="0"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ru-RU"/>
              <a:t>Образец заголовка</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a:xfrm>
            <a:off x="765051" y="6375679"/>
            <a:ext cx="1233355" cy="348462"/>
          </a:xfrm>
        </p:spPr>
        <p:txBody>
          <a:bodyPr/>
          <a:lstStyle/>
          <a:p>
            <a:fld id="{E31BA835-12AC-4E8F-955A-EA3F4DE2791F}" type="datetime1">
              <a:rPr lang="en-US" smtClean="0"/>
              <a:t>6/1/2025</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87E7843D-FF13-4365-9478-9625B70A2705}" type="slidenum">
              <a:rPr lang="en-US" smtClean="0"/>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114061860"/>
      </p:ext>
    </p:extLst>
  </p:cSld>
  <p:clrMapOvr>
    <a:masterClrMapping/>
  </p:clrMapOvr>
  <p:transition spd="slow">
    <p:push dir="u"/>
  </p:transition>
  <p:hf sldNum="0" hdr="0" ftr="0" dt="0"/>
  <p:extLst>
    <p:ext uri="{DCECCB84-F9BA-43D5-87BE-67443E8EF086}">
      <p15:sldGuideLst xmlns:p15="http://schemas.microsoft.com/office/powerpoint/2012/main">
        <p15:guide id="1" orient="horz" pos="696">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dirty="0"/>
              <a:t>Вставка рисунка</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ru-RU"/>
              <a:t>Образец заголовка</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a:xfrm>
            <a:off x="765950" y="6375679"/>
            <a:ext cx="1232456" cy="348462"/>
          </a:xfrm>
        </p:spPr>
        <p:txBody>
          <a:bodyPr/>
          <a:lstStyle/>
          <a:p>
            <a:fld id="{E31BA835-12AC-4E8F-955A-EA3F4DE2791F}" type="datetime1">
              <a:rPr lang="en-US" smtClean="0"/>
              <a:t>6/1/2025</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3364970100"/>
      </p:ext>
    </p:extLst>
  </p:cSld>
  <p:clrMapOvr>
    <a:masterClrMapping/>
  </p:clrMapOvr>
  <p:transition spd="slow">
    <p:push dir="u"/>
  </p:transition>
  <p:hf sldNum="0"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E31BA835-12AC-4E8F-955A-EA3F4DE2791F}" type="datetime1">
              <a:rPr lang="en-US" smtClean="0"/>
              <a:t>6/1/2025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2619448880"/>
      </p:ext>
    </p:extLst>
  </p:cSld>
  <p:clrMapOvr>
    <a:masterClrMapping/>
  </p:clrMapOvr>
  <p:transition spd="slow">
    <p:push dir="u"/>
  </p:transition>
  <p:hf sldNum="0"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E31BA835-12AC-4E8F-955A-EA3F4DE2791F}" type="datetime1">
              <a:rPr lang="en-US" smtClean="0"/>
              <a:t>6/1/2025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97980847"/>
      </p:ext>
    </p:extLst>
  </p:cSld>
  <p:clrMapOvr>
    <a:masterClrMapping/>
  </p:clrMapOvr>
  <p:transition spd="slow">
    <p:push dir="u"/>
  </p:transition>
  <p:hf sldNum="0"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E31BA835-12AC-4E8F-955A-EA3F4DE2791F}" type="datetime1">
              <a:rPr lang="en-US" smtClean="0"/>
              <a:t>6/1/2025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3637820448"/>
      </p:ext>
    </p:extLst>
  </p:cSld>
  <p:clrMapOvr>
    <a:masterClrMapping/>
  </p:clrMapOvr>
  <p:transition spd="slow">
    <p:push dir="u"/>
  </p:transition>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704088" y="1066800"/>
            <a:ext cx="4103431" cy="1317523"/>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905F473-761A-4002-AF70-9FF878D0139E}"/>
              </a:ext>
            </a:extLst>
          </p:cNvPr>
          <p:cNvSpPr>
            <a:spLocks noGrp="1"/>
          </p:cNvSpPr>
          <p:nvPr>
            <p:ph type="pic" idx="1"/>
          </p:nvPr>
        </p:nvSpPr>
        <p:spPr>
          <a:xfrm>
            <a:off x="5183188" y="1066800"/>
            <a:ext cx="6172200" cy="4794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704088" y="2552700"/>
            <a:ext cx="4103431"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C38EAB-AD63-415C-B263-BA1D8FBE3CB0}"/>
              </a:ext>
            </a:extLst>
          </p:cNvPr>
          <p:cNvSpPr>
            <a:spLocks noGrp="1"/>
          </p:cNvSpPr>
          <p:nvPr>
            <p:ph type="dt" sz="half" idx="10"/>
          </p:nvPr>
        </p:nvSpPr>
        <p:spPr/>
        <p:txBody>
          <a:bodyPr/>
          <a:lstStyle/>
          <a:p>
            <a:fld id="{50BA65D8-0540-4835-AE5C-25D29DBA01BE}" type="datetime1">
              <a:rPr lang="en-US" smtClean="0"/>
              <a:t>6/1/2025</a:t>
            </a:fld>
            <a:endParaRPr lang="en-US" dirty="0"/>
          </a:p>
        </p:txBody>
      </p:sp>
      <p:sp>
        <p:nvSpPr>
          <p:cNvPr id="6" name="Footer Placeholder 5">
            <a:extLst>
              <a:ext uri="{FF2B5EF4-FFF2-40B4-BE49-F238E27FC236}">
                <a16:creationId xmlns:a16="http://schemas.microsoft.com/office/drawing/2014/main" id="{422E5541-B6DE-45E8-BCFE-0DFC4F57407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1099978115"/>
      </p:ext>
    </p:extLst>
  </p:cSld>
  <p:clrMapOvr>
    <a:masterClrMapping/>
  </p:clrMapOvr>
  <p:transition spd="slow">
    <p:push dir="u"/>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E31BA835-12AC-4E8F-955A-EA3F4DE2791F}" type="datetime1">
              <a:rPr lang="en-US" smtClean="0"/>
              <a:t>6/1/2025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1833080935"/>
      </p:ext>
    </p:extLst>
  </p:cSld>
  <p:clrMapOvr>
    <a:masterClrMapping/>
  </p:clrMapOvr>
  <p:transition spd="slow">
    <p:push dir="u"/>
  </p:transition>
  <p:hf sldNum="0" hdr="0" ftr="0" dt="0"/>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E31BA835-12AC-4E8F-955A-EA3F4DE2791F}" type="datetime1">
              <a:rPr lang="en-US" smtClean="0"/>
              <a:t>6/1/2025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1804086137"/>
      </p:ext>
    </p:extLst>
  </p:cSld>
  <p:clrMapOvr>
    <a:masterClrMapping/>
  </p:clrMapOvr>
  <p:transition spd="slow">
    <p:push dir="u"/>
  </p:transition>
  <p:hf sldNum="0"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E31BA835-12AC-4E8F-955A-EA3F4DE2791F}" type="datetime1">
              <a:rPr lang="en-US" smtClean="0"/>
              <a:t>6/1/2025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883550128"/>
      </p:ext>
    </p:extLst>
  </p:cSld>
  <p:clrMapOvr>
    <a:masterClrMapping/>
  </p:clrMapOvr>
  <p:transition spd="slow">
    <p:push dir="u"/>
  </p:transition>
  <p:hf sldNum="0"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E31BA835-12AC-4E8F-955A-EA3F4DE2791F}" type="datetime1">
              <a:rPr lang="en-US" smtClean="0"/>
              <a:t>6/1/2025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1651734547"/>
      </p:ext>
    </p:extLst>
  </p:cSld>
  <p:clrMapOvr>
    <a:masterClrMapping/>
  </p:clrMapOvr>
  <p:transition spd="slow">
    <p:push dir="u"/>
  </p:transition>
  <p:hf sldNum="0"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E31BA835-12AC-4E8F-955A-EA3F4DE2791F}" type="datetime1">
              <a:rPr lang="en-US" smtClean="0"/>
              <a:t>6/1/2025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1562918594"/>
      </p:ext>
    </p:extLst>
  </p:cSld>
  <p:clrMapOvr>
    <a:masterClrMapping/>
  </p:clrMapOvr>
  <p:transition spd="slow">
    <p:push dir="u"/>
  </p:transition>
  <p:hf sldNum="0"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1BA835-12AC-4E8F-955A-EA3F4DE2791F}" type="datetime1">
              <a:rPr lang="en-US" smtClean="0"/>
              <a:t>6/1/2025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1050351071"/>
      </p:ext>
    </p:extLst>
  </p:cSld>
  <p:clrMapOvr>
    <a:masterClrMapping/>
  </p:clrMapOvr>
  <p:transition spd="slow">
    <p:push dir="u"/>
  </p:transition>
  <p:hf sldNum="0" hdr="0" ftr="0" dt="0"/>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E31BA835-12AC-4E8F-955A-EA3F4DE2791F}" type="datetime1">
              <a:rPr lang="en-US" smtClean="0"/>
              <a:t>6/1/2025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2944852912"/>
      </p:ext>
    </p:extLst>
  </p:cSld>
  <p:clrMapOvr>
    <a:masterClrMapping/>
  </p:clrMapOvr>
  <p:transition spd="slow">
    <p:push dir="u"/>
  </p:transition>
  <p:hf sldNum="0" hdr="0" ftr="0" dt="0"/>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dirty="0"/>
              <a:t>Вставка рисунка</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E31BA835-12AC-4E8F-955A-EA3F4DE2791F}" type="datetime1">
              <a:rPr lang="en-US" smtClean="0"/>
              <a:t>6/1/2025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1046957436"/>
      </p:ext>
    </p:extLst>
  </p:cSld>
  <p:clrMapOvr>
    <a:masterClrMapping/>
  </p:clrMapOvr>
  <p:transition spd="slow">
    <p:push dir="u"/>
  </p:transition>
  <p:hf sldNum="0" hdr="0" ftr="0" dt="0"/>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E31BA835-12AC-4E8F-955A-EA3F4DE2791F}" type="datetime1">
              <a:rPr lang="en-US" smtClean="0"/>
              <a:t>6/1/2025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1625740671"/>
      </p:ext>
    </p:extLst>
  </p:cSld>
  <p:clrMapOvr>
    <a:masterClrMapping/>
  </p:clrMapOvr>
  <p:transition spd="slow">
    <p:push dir="u"/>
  </p:transition>
  <p:hf sldNum="0" hdr="0" ftr="0" dt="0"/>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E31BA835-12AC-4E8F-955A-EA3F4DE2791F}" type="datetime1">
              <a:rPr lang="en-US" smtClean="0"/>
              <a:t>6/1/2025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E7843D-FF13-4365-9478-9625B70A2705}" type="slidenum">
              <a:rPr lang="en-US" smtClean="0"/>
              <a:t>‹#›</a:t>
            </a:fld>
            <a:endParaRPr lang="en-US" dirty="0"/>
          </a:p>
        </p:txBody>
      </p:sp>
    </p:spTree>
    <p:extLst>
      <p:ext uri="{BB962C8B-B14F-4D97-AF65-F5344CB8AC3E}">
        <p14:creationId xmlns:p14="http://schemas.microsoft.com/office/powerpoint/2010/main" val="1299051096"/>
      </p:ext>
    </p:extLst>
  </p:cSld>
  <p:clrMapOvr>
    <a:masterClrMapping/>
  </p:clrMapOvr>
  <p:transition spd="slow">
    <p:push dir="u"/>
  </p:transition>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700635" y="914400"/>
            <a:ext cx="10691265" cy="130759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700635" y="2221992"/>
            <a:ext cx="10691265" cy="37398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49564" cy="365125"/>
          </a:xfrm>
          <a:prstGeom prst="rect">
            <a:avLst/>
          </a:prstGeom>
        </p:spPr>
        <p:txBody>
          <a:bodyPr vert="horz" lIns="91440" tIns="45720" rIns="91440" bIns="45720" rtlCol="0" anchor="ctr"/>
          <a:lstStyle>
            <a:lvl1pPr algn="r">
              <a:defRPr sz="1050">
                <a:solidFill>
                  <a:schemeClr val="tx1"/>
                </a:solidFill>
                <a:latin typeface="+mj-lt"/>
              </a:defRPr>
            </a:lvl1pPr>
          </a:lstStyle>
          <a:p>
            <a:fld id="{E31BA835-12AC-4E8F-955A-EA3F4DE2791F}" type="datetime1">
              <a:rPr lang="en-US" smtClean="0"/>
              <a:t>6/1/2025</a:t>
            </a:fld>
            <a:endParaRPr lang="en-US" dirty="0"/>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04088"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endParaRPr lang="en-US" dirty="0"/>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87E7843D-FF13-4365-9478-9625B70A2705}" type="slidenum">
              <a:rPr lang="en-US" smtClean="0"/>
              <a:t>‹#›</a:t>
            </a:fld>
            <a:endParaRPr lang="en-US" dirty="0"/>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054908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89" r:id="rId6"/>
    <p:sldLayoutId id="2147483685" r:id="rId7"/>
    <p:sldLayoutId id="2147483686" r:id="rId8"/>
    <p:sldLayoutId id="2147483687" r:id="rId9"/>
    <p:sldLayoutId id="2147483688" r:id="rId10"/>
    <p:sldLayoutId id="2147483690" r:id="rId11"/>
  </p:sldLayoutIdLst>
  <p:transition spd="slow">
    <p:push dir="u"/>
  </p:transition>
  <p:hf sldNum="0" hdr="0" ftr="0" dt="0"/>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31BA835-12AC-4E8F-955A-EA3F4DE2791F}" type="datetime1">
              <a:rPr lang="en-US" smtClean="0"/>
              <a:t>6/1/2025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7E7843D-FF13-4365-9478-9625B70A2705}" type="slidenum">
              <a:rPr lang="en-US" smtClean="0"/>
              <a:t>‹#›</a:t>
            </a:fld>
            <a:endParaRPr lang="en-US" dirty="0"/>
          </a:p>
        </p:txBody>
      </p:sp>
    </p:spTree>
    <p:extLst>
      <p:ext uri="{BB962C8B-B14F-4D97-AF65-F5344CB8AC3E}">
        <p14:creationId xmlns:p14="http://schemas.microsoft.com/office/powerpoint/2010/main" val="3859538133"/>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Lst>
  <p:transition spd="slow">
    <p:push dir="u"/>
  </p:transition>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5252FDE-1BC8-7D5F-85C1-E781DBF549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uk-UA"/>
          </a:p>
        </p:txBody>
      </p:sp>
      <p:sp>
        <p:nvSpPr>
          <p:cNvPr id="3" name="Текст 2">
            <a:extLst>
              <a:ext uri="{FF2B5EF4-FFF2-40B4-BE49-F238E27FC236}">
                <a16:creationId xmlns:a16="http://schemas.microsoft.com/office/drawing/2014/main" id="{1D76EE80-C4EC-20D0-40DD-DA0CFB414F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a:extLst>
              <a:ext uri="{FF2B5EF4-FFF2-40B4-BE49-F238E27FC236}">
                <a16:creationId xmlns:a16="http://schemas.microsoft.com/office/drawing/2014/main" id="{A0A74FBD-FE33-3B96-D53B-C478D611F4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31BA835-12AC-4E8F-955A-EA3F4DE2791F}" type="datetime1">
              <a:rPr lang="en-US" smtClean="0"/>
              <a:t>6/1/2025</a:t>
            </a:fld>
            <a:endParaRPr lang="en-US" dirty="0"/>
          </a:p>
        </p:txBody>
      </p:sp>
      <p:sp>
        <p:nvSpPr>
          <p:cNvPr id="5" name="Нижний колонтитул 4">
            <a:extLst>
              <a:ext uri="{FF2B5EF4-FFF2-40B4-BE49-F238E27FC236}">
                <a16:creationId xmlns:a16="http://schemas.microsoft.com/office/drawing/2014/main" id="{2AA5037E-FDD1-061D-7EA7-DD69BD2305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Номер слайда 5">
            <a:extLst>
              <a:ext uri="{FF2B5EF4-FFF2-40B4-BE49-F238E27FC236}">
                <a16:creationId xmlns:a16="http://schemas.microsoft.com/office/drawing/2014/main" id="{650A669A-73C8-6616-B87E-3F8DCB61F7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7E7843D-FF13-4365-9478-9625B70A2705}" type="slidenum">
              <a:rPr lang="en-US" smtClean="0"/>
              <a:t>‹#›</a:t>
            </a:fld>
            <a:endParaRPr lang="en-US" dirty="0"/>
          </a:p>
        </p:txBody>
      </p:sp>
    </p:spTree>
    <p:extLst>
      <p:ext uri="{BB962C8B-B14F-4D97-AF65-F5344CB8AC3E}">
        <p14:creationId xmlns:p14="http://schemas.microsoft.com/office/powerpoint/2010/main" val="177583354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ransition spd="slow">
    <p:push dir="u"/>
  </p:transition>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5252FDE-1BC8-7D5F-85C1-E781DBF549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uk-UA"/>
          </a:p>
        </p:txBody>
      </p:sp>
      <p:sp>
        <p:nvSpPr>
          <p:cNvPr id="3" name="Текст 2">
            <a:extLst>
              <a:ext uri="{FF2B5EF4-FFF2-40B4-BE49-F238E27FC236}">
                <a16:creationId xmlns:a16="http://schemas.microsoft.com/office/drawing/2014/main" id="{1D76EE80-C4EC-20D0-40DD-DA0CFB414F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a:extLst>
              <a:ext uri="{FF2B5EF4-FFF2-40B4-BE49-F238E27FC236}">
                <a16:creationId xmlns:a16="http://schemas.microsoft.com/office/drawing/2014/main" id="{A0A74FBD-FE33-3B96-D53B-C478D611F4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31BA835-12AC-4E8F-955A-EA3F4DE2791F}" type="datetime1">
              <a:rPr lang="en-US" smtClean="0"/>
              <a:t>6/1/2025</a:t>
            </a:fld>
            <a:endParaRPr lang="en-US" dirty="0"/>
          </a:p>
        </p:txBody>
      </p:sp>
      <p:sp>
        <p:nvSpPr>
          <p:cNvPr id="5" name="Нижний колонтитул 4">
            <a:extLst>
              <a:ext uri="{FF2B5EF4-FFF2-40B4-BE49-F238E27FC236}">
                <a16:creationId xmlns:a16="http://schemas.microsoft.com/office/drawing/2014/main" id="{2AA5037E-FDD1-061D-7EA7-DD69BD2305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Номер слайда 5">
            <a:extLst>
              <a:ext uri="{FF2B5EF4-FFF2-40B4-BE49-F238E27FC236}">
                <a16:creationId xmlns:a16="http://schemas.microsoft.com/office/drawing/2014/main" id="{650A669A-73C8-6616-B87E-3F8DCB61F7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7E7843D-FF13-4365-9478-9625B70A2705}" type="slidenum">
              <a:rPr lang="en-US" smtClean="0"/>
              <a:t>‹#›</a:t>
            </a:fld>
            <a:endParaRPr lang="en-US" dirty="0"/>
          </a:p>
        </p:txBody>
      </p:sp>
    </p:spTree>
    <p:extLst>
      <p:ext uri="{BB962C8B-B14F-4D97-AF65-F5344CB8AC3E}">
        <p14:creationId xmlns:p14="http://schemas.microsoft.com/office/powerpoint/2010/main" val="4096748010"/>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ransition spd="slow">
    <p:push dir="u"/>
  </p:transition>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5252FDE-1BC8-7D5F-85C1-E781DBF549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uk-UA"/>
          </a:p>
        </p:txBody>
      </p:sp>
      <p:sp>
        <p:nvSpPr>
          <p:cNvPr id="3" name="Текст 2">
            <a:extLst>
              <a:ext uri="{FF2B5EF4-FFF2-40B4-BE49-F238E27FC236}">
                <a16:creationId xmlns:a16="http://schemas.microsoft.com/office/drawing/2014/main" id="{1D76EE80-C4EC-20D0-40DD-DA0CFB414F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a:extLst>
              <a:ext uri="{FF2B5EF4-FFF2-40B4-BE49-F238E27FC236}">
                <a16:creationId xmlns:a16="http://schemas.microsoft.com/office/drawing/2014/main" id="{A0A74FBD-FE33-3B96-D53B-C478D611F4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31BA835-12AC-4E8F-955A-EA3F4DE2791F}" type="datetime1">
              <a:rPr lang="en-US" smtClean="0"/>
              <a:t>6/1/2025</a:t>
            </a:fld>
            <a:endParaRPr lang="en-US" dirty="0"/>
          </a:p>
        </p:txBody>
      </p:sp>
      <p:sp>
        <p:nvSpPr>
          <p:cNvPr id="5" name="Нижний колонтитул 4">
            <a:extLst>
              <a:ext uri="{FF2B5EF4-FFF2-40B4-BE49-F238E27FC236}">
                <a16:creationId xmlns:a16="http://schemas.microsoft.com/office/drawing/2014/main" id="{2AA5037E-FDD1-061D-7EA7-DD69BD2305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Номер слайда 5">
            <a:extLst>
              <a:ext uri="{FF2B5EF4-FFF2-40B4-BE49-F238E27FC236}">
                <a16:creationId xmlns:a16="http://schemas.microsoft.com/office/drawing/2014/main" id="{650A669A-73C8-6616-B87E-3F8DCB61F7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7E7843D-FF13-4365-9478-9625B70A2705}" type="slidenum">
              <a:rPr lang="en-US" smtClean="0"/>
              <a:t>‹#›</a:t>
            </a:fld>
            <a:endParaRPr lang="en-US" dirty="0"/>
          </a:p>
        </p:txBody>
      </p:sp>
    </p:spTree>
    <p:extLst>
      <p:ext uri="{BB962C8B-B14F-4D97-AF65-F5344CB8AC3E}">
        <p14:creationId xmlns:p14="http://schemas.microsoft.com/office/powerpoint/2010/main" val="821631622"/>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ransition spd="slow">
    <p:push dir="u"/>
  </p:transition>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1BA835-12AC-4E8F-955A-EA3F4DE2791F}" type="datetime1">
              <a:rPr lang="en-US" smtClean="0"/>
              <a:t>6/1/2025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E7843D-FF13-4365-9478-9625B70A2705}" type="slidenum">
              <a:rPr lang="en-US" smtClean="0"/>
              <a:t>‹#›</a:t>
            </a:fld>
            <a:endParaRPr lang="en-US" dirty="0"/>
          </a:p>
        </p:txBody>
      </p:sp>
    </p:spTree>
    <p:extLst>
      <p:ext uri="{BB962C8B-B14F-4D97-AF65-F5344CB8AC3E}">
        <p14:creationId xmlns:p14="http://schemas.microsoft.com/office/powerpoint/2010/main" val="2920476872"/>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ransition spd="slow">
    <p:push dir="u"/>
  </p:transition>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E31BA835-12AC-4E8F-955A-EA3F4DE2791F}" type="datetime1">
              <a:rPr lang="en-US" smtClean="0"/>
              <a:t>6/1/2025</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87E7843D-FF13-4365-9478-9625B70A2705}" type="slidenum">
              <a:rPr lang="en-US" smtClean="0"/>
              <a:t>‹#›</a:t>
            </a:fld>
            <a:endParaRPr lang="en-US"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9039534"/>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ransition spd="slow">
    <p:push dir="u"/>
  </p:transition>
  <p:hf sldNum="0" hdr="0" ft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E31BA835-12AC-4E8F-955A-EA3F4DE2791F}" type="datetime1">
              <a:rPr lang="en-US" smtClean="0"/>
              <a:t>6/1/2025</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87E7843D-FF13-4365-9478-9625B70A2705}" type="slidenum">
              <a:rPr lang="en-US" smtClean="0"/>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0272488"/>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ransition spd="slow">
    <p:push dir="u"/>
  </p:transition>
  <p:hf sldNum="0" hdr="0" ftr="0" dt="0"/>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E31BA835-12AC-4E8F-955A-EA3F4DE2791F}" type="datetime1">
              <a:rPr lang="en-US" smtClean="0"/>
              <a:t>6/1/2025</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87E7843D-FF13-4365-9478-9625B70A2705}" type="slidenum">
              <a:rPr lang="en-US" smtClean="0"/>
              <a:t>‹#›</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483199856"/>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ransition spd="slow">
    <p:push dir="u"/>
  </p:transition>
  <p:hf sldNum="0" hdr="0" ftr="0" dt="0"/>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1BA835-12AC-4E8F-955A-EA3F4DE2791F}" type="datetime1">
              <a:rPr lang="en-US" smtClean="0"/>
              <a:t>6/1/2025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E7843D-FF13-4365-9478-9625B70A2705}" type="slidenum">
              <a:rPr lang="en-US" smtClean="0"/>
              <a:t>‹#›</a:t>
            </a:fld>
            <a:endParaRPr lang="en-US" dirty="0"/>
          </a:p>
        </p:txBody>
      </p:sp>
    </p:spTree>
    <p:extLst>
      <p:ext uri="{BB962C8B-B14F-4D97-AF65-F5344CB8AC3E}">
        <p14:creationId xmlns:p14="http://schemas.microsoft.com/office/powerpoint/2010/main" val="3636836133"/>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transition spd="slow">
    <p:push dir="u"/>
  </p:transition>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35.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46.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46.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9.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diagramLayout" Target="../diagrams/layout9.xml"/><Relationship Id="rId7" Type="http://schemas.openxmlformats.org/officeDocument/2006/relationships/image" Target="../media/image9.png"/><Relationship Id="rId2" Type="http://schemas.openxmlformats.org/officeDocument/2006/relationships/diagramData" Target="../diagrams/data9.xml"/><Relationship Id="rId1" Type="http://schemas.openxmlformats.org/officeDocument/2006/relationships/slideLayout" Target="../slideLayouts/slideLayout57.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57.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57.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57.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11.jpeg"/><Relationship Id="rId1" Type="http://schemas.openxmlformats.org/officeDocument/2006/relationships/slideLayout" Target="../slideLayouts/slideLayout24.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4.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4.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image" Target="../media/image18.png"/><Relationship Id="rId1" Type="http://schemas.openxmlformats.org/officeDocument/2006/relationships/slideLayout" Target="../slideLayouts/slideLayout24.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68.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35.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35.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image" Target="../media/image19.jpeg"/><Relationship Id="rId1" Type="http://schemas.openxmlformats.org/officeDocument/2006/relationships/slideLayout" Target="../slideLayouts/slideLayout35.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34.xml.rels><?xml version="1.0" encoding="UTF-8" standalone="yes"?>
<Relationships xmlns="http://schemas.openxmlformats.org/package/2006/relationships"><Relationship Id="rId8" Type="http://schemas.microsoft.com/office/2007/relationships/diagramDrawing" Target="../diagrams/drawing21.xml"/><Relationship Id="rId3" Type="http://schemas.openxmlformats.org/officeDocument/2006/relationships/image" Target="../media/image21.svg"/><Relationship Id="rId7" Type="http://schemas.openxmlformats.org/officeDocument/2006/relationships/diagramColors" Target="../diagrams/colors21.xml"/><Relationship Id="rId2"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diagramQuickStyle" Target="../diagrams/quickStyle21.xml"/><Relationship Id="rId5" Type="http://schemas.openxmlformats.org/officeDocument/2006/relationships/diagramLayout" Target="../diagrams/layout21.xml"/><Relationship Id="rId4" Type="http://schemas.openxmlformats.org/officeDocument/2006/relationships/diagramData" Target="../diagrams/data21.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13.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13.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37.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diagramLayout" Target="../diagrams/layout24.xml"/><Relationship Id="rId7" Type="http://schemas.openxmlformats.org/officeDocument/2006/relationships/image" Target="../media/image22.png"/><Relationship Id="rId2" Type="http://schemas.openxmlformats.org/officeDocument/2006/relationships/diagramData" Target="../diagrams/data24.xml"/><Relationship Id="rId1" Type="http://schemas.openxmlformats.org/officeDocument/2006/relationships/slideLayout" Target="../slideLayouts/slideLayout13.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79.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90.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90.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28.xml"/><Relationship Id="rId2" Type="http://schemas.openxmlformats.org/officeDocument/2006/relationships/diagramData" Target="../diagrams/data28.xml"/><Relationship Id="rId1" Type="http://schemas.openxmlformats.org/officeDocument/2006/relationships/slideLayout" Target="../slideLayouts/slideLayout101.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4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7.png"/><Relationship Id="rId1" Type="http://schemas.openxmlformats.org/officeDocument/2006/relationships/slideLayout" Target="../slideLayouts/slideLayout101.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image" Target="../media/image25.jpeg"/><Relationship Id="rId1" Type="http://schemas.openxmlformats.org/officeDocument/2006/relationships/slideLayout" Target="../slideLayouts/slideLayout101.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image" Target="../media/image26.jpeg"/><Relationship Id="rId1" Type="http://schemas.openxmlformats.org/officeDocument/2006/relationships/slideLayout" Target="../slideLayouts/slideLayout101.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image" Target="../media/image27.jpeg"/><Relationship Id="rId1" Type="http://schemas.openxmlformats.org/officeDocument/2006/relationships/slideLayout" Target="../slideLayouts/slideLayout101.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s>
</file>

<file path=ppt/slides/_rels/slide4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10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48.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diagramLayout" Target="../diagrams/layout32.xml"/><Relationship Id="rId7" Type="http://schemas.openxmlformats.org/officeDocument/2006/relationships/image" Target="../media/image30.png"/><Relationship Id="rId2" Type="http://schemas.openxmlformats.org/officeDocument/2006/relationships/diagramData" Target="../diagrams/data32.xml"/><Relationship Id="rId1" Type="http://schemas.openxmlformats.org/officeDocument/2006/relationships/slideLayout" Target="../slideLayouts/slideLayout101.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33.xml"/><Relationship Id="rId2" Type="http://schemas.openxmlformats.org/officeDocument/2006/relationships/diagramData" Target="../diagrams/data33.xml"/><Relationship Id="rId1" Type="http://schemas.openxmlformats.org/officeDocument/2006/relationships/slideLayout" Target="../slideLayouts/slideLayout101.xml"/><Relationship Id="rId6" Type="http://schemas.microsoft.com/office/2007/relationships/diagramDrawing" Target="../diagrams/drawing33.xml"/><Relationship Id="rId5" Type="http://schemas.openxmlformats.org/officeDocument/2006/relationships/diagramColors" Target="../diagrams/colors33.xml"/><Relationship Id="rId4" Type="http://schemas.openxmlformats.org/officeDocument/2006/relationships/diagramQuickStyle" Target="../diagrams/quickStyle3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34.xml"/><Relationship Id="rId2" Type="http://schemas.openxmlformats.org/officeDocument/2006/relationships/diagramData" Target="../diagrams/data34.xml"/><Relationship Id="rId1" Type="http://schemas.openxmlformats.org/officeDocument/2006/relationships/slideLayout" Target="../slideLayouts/slideLayout101.xml"/><Relationship Id="rId6" Type="http://schemas.microsoft.com/office/2007/relationships/diagramDrawing" Target="../diagrams/drawing34.xml"/><Relationship Id="rId5" Type="http://schemas.openxmlformats.org/officeDocument/2006/relationships/diagramColors" Target="../diagrams/colors34.xml"/><Relationship Id="rId4" Type="http://schemas.openxmlformats.org/officeDocument/2006/relationships/diagramQuickStyle" Target="../diagrams/quickStyle34.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35.xml"/><Relationship Id="rId7" Type="http://schemas.microsoft.com/office/2007/relationships/diagramDrawing" Target="../diagrams/drawing35.xml"/><Relationship Id="rId2" Type="http://schemas.openxmlformats.org/officeDocument/2006/relationships/image" Target="../media/image32.png"/><Relationship Id="rId1" Type="http://schemas.openxmlformats.org/officeDocument/2006/relationships/slideLayout" Target="../slideLayouts/slideLayout101.xml"/><Relationship Id="rId6" Type="http://schemas.openxmlformats.org/officeDocument/2006/relationships/diagramColors" Target="../diagrams/colors35.xml"/><Relationship Id="rId5" Type="http://schemas.openxmlformats.org/officeDocument/2006/relationships/diagramQuickStyle" Target="../diagrams/quickStyle35.xml"/><Relationship Id="rId4" Type="http://schemas.openxmlformats.org/officeDocument/2006/relationships/diagramLayout" Target="../diagrams/layout35.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36.xml"/><Relationship Id="rId2" Type="http://schemas.openxmlformats.org/officeDocument/2006/relationships/diagramData" Target="../diagrams/data36.xml"/><Relationship Id="rId1" Type="http://schemas.openxmlformats.org/officeDocument/2006/relationships/slideLayout" Target="../slideLayouts/slideLayout101.xml"/><Relationship Id="rId6" Type="http://schemas.microsoft.com/office/2007/relationships/diagramDrawing" Target="../diagrams/drawing36.xml"/><Relationship Id="rId5" Type="http://schemas.openxmlformats.org/officeDocument/2006/relationships/diagramColors" Target="../diagrams/colors36.xml"/><Relationship Id="rId4" Type="http://schemas.openxmlformats.org/officeDocument/2006/relationships/diagramQuickStyle" Target="../diagrams/quickStyle36.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37.xml"/><Relationship Id="rId2" Type="http://schemas.openxmlformats.org/officeDocument/2006/relationships/diagramData" Target="../diagrams/data37.xml"/><Relationship Id="rId1" Type="http://schemas.openxmlformats.org/officeDocument/2006/relationships/slideLayout" Target="../slideLayouts/slideLayout101.xml"/><Relationship Id="rId6" Type="http://schemas.microsoft.com/office/2007/relationships/diagramDrawing" Target="../diagrams/drawing37.xml"/><Relationship Id="rId5" Type="http://schemas.openxmlformats.org/officeDocument/2006/relationships/diagramColors" Target="../diagrams/colors37.xml"/><Relationship Id="rId4" Type="http://schemas.openxmlformats.org/officeDocument/2006/relationships/diagramQuickStyle" Target="../diagrams/quickStyle37.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38.xml"/><Relationship Id="rId7" Type="http://schemas.microsoft.com/office/2007/relationships/diagramDrawing" Target="../diagrams/drawing38.xml"/><Relationship Id="rId2" Type="http://schemas.openxmlformats.org/officeDocument/2006/relationships/slideLayout" Target="../slideLayouts/slideLayout101.xml"/><Relationship Id="rId1" Type="http://schemas.openxmlformats.org/officeDocument/2006/relationships/themeOverride" Target="../theme/themeOverride1.xml"/><Relationship Id="rId6" Type="http://schemas.openxmlformats.org/officeDocument/2006/relationships/diagramColors" Target="../diagrams/colors38.xml"/><Relationship Id="rId5" Type="http://schemas.openxmlformats.org/officeDocument/2006/relationships/diagramQuickStyle" Target="../diagrams/quickStyle38.xml"/><Relationship Id="rId4" Type="http://schemas.openxmlformats.org/officeDocument/2006/relationships/diagramLayout" Target="../diagrams/layout3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39.xml"/><Relationship Id="rId7" Type="http://schemas.microsoft.com/office/2007/relationships/diagramDrawing" Target="../diagrams/drawing39.xml"/><Relationship Id="rId2" Type="http://schemas.openxmlformats.org/officeDocument/2006/relationships/image" Target="../media/image33.jpeg"/><Relationship Id="rId1" Type="http://schemas.openxmlformats.org/officeDocument/2006/relationships/slideLayout" Target="../slideLayouts/slideLayout101.xml"/><Relationship Id="rId6" Type="http://schemas.openxmlformats.org/officeDocument/2006/relationships/diagramColors" Target="../diagrams/colors39.xml"/><Relationship Id="rId5" Type="http://schemas.openxmlformats.org/officeDocument/2006/relationships/diagramQuickStyle" Target="../diagrams/quickStyle39.xml"/><Relationship Id="rId4" Type="http://schemas.openxmlformats.org/officeDocument/2006/relationships/diagramLayout" Target="../diagrams/layout39.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40.xml"/><Relationship Id="rId7" Type="http://schemas.microsoft.com/office/2007/relationships/diagramDrawing" Target="../diagrams/drawing40.xml"/><Relationship Id="rId2" Type="http://schemas.openxmlformats.org/officeDocument/2006/relationships/image" Target="../media/image34.jpeg"/><Relationship Id="rId1" Type="http://schemas.openxmlformats.org/officeDocument/2006/relationships/slideLayout" Target="../slideLayouts/slideLayout101.xml"/><Relationship Id="rId6" Type="http://schemas.openxmlformats.org/officeDocument/2006/relationships/diagramColors" Target="../diagrams/colors40.xml"/><Relationship Id="rId5" Type="http://schemas.openxmlformats.org/officeDocument/2006/relationships/diagramQuickStyle" Target="../diagrams/quickStyle40.xml"/><Relationship Id="rId4" Type="http://schemas.openxmlformats.org/officeDocument/2006/relationships/diagramLayout" Target="../diagrams/layout40.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41.xml"/><Relationship Id="rId7" Type="http://schemas.microsoft.com/office/2007/relationships/diagramDrawing" Target="../diagrams/drawing41.xml"/><Relationship Id="rId2" Type="http://schemas.openxmlformats.org/officeDocument/2006/relationships/notesSlide" Target="../notesSlides/notesSlide1.xml"/><Relationship Id="rId1" Type="http://schemas.openxmlformats.org/officeDocument/2006/relationships/slideLayout" Target="../slideLayouts/slideLayout101.xml"/><Relationship Id="rId6" Type="http://schemas.openxmlformats.org/officeDocument/2006/relationships/diagramColors" Target="../diagrams/colors41.xml"/><Relationship Id="rId5" Type="http://schemas.openxmlformats.org/officeDocument/2006/relationships/diagramQuickStyle" Target="../diagrams/quickStyle41.xml"/><Relationship Id="rId4" Type="http://schemas.openxmlformats.org/officeDocument/2006/relationships/diagramLayout" Target="../diagrams/layout41.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42.xml"/><Relationship Id="rId2" Type="http://schemas.openxmlformats.org/officeDocument/2006/relationships/diagramData" Target="../diagrams/data42.xml"/><Relationship Id="rId1" Type="http://schemas.openxmlformats.org/officeDocument/2006/relationships/slideLayout" Target="../slideLayouts/slideLayout101.xml"/><Relationship Id="rId6" Type="http://schemas.microsoft.com/office/2007/relationships/diagramDrawing" Target="../diagrams/drawing42.xml"/><Relationship Id="rId5" Type="http://schemas.openxmlformats.org/officeDocument/2006/relationships/diagramColors" Target="../diagrams/colors42.xml"/><Relationship Id="rId4" Type="http://schemas.openxmlformats.org/officeDocument/2006/relationships/diagramQuickStyle" Target="../diagrams/quickStyle4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43.xml"/><Relationship Id="rId2" Type="http://schemas.openxmlformats.org/officeDocument/2006/relationships/diagramData" Target="../diagrams/data43.xml"/><Relationship Id="rId1" Type="http://schemas.openxmlformats.org/officeDocument/2006/relationships/slideLayout" Target="../slideLayouts/slideLayout101.xml"/><Relationship Id="rId6" Type="http://schemas.microsoft.com/office/2007/relationships/diagramDrawing" Target="../diagrams/drawing43.xml"/><Relationship Id="rId5" Type="http://schemas.openxmlformats.org/officeDocument/2006/relationships/diagramColors" Target="../diagrams/colors43.xml"/><Relationship Id="rId4" Type="http://schemas.openxmlformats.org/officeDocument/2006/relationships/diagramQuickStyle" Target="../diagrams/quickStyle43.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44.xml"/><Relationship Id="rId2" Type="http://schemas.openxmlformats.org/officeDocument/2006/relationships/diagramData" Target="../diagrams/data44.xml"/><Relationship Id="rId1" Type="http://schemas.openxmlformats.org/officeDocument/2006/relationships/slideLayout" Target="../slideLayouts/slideLayout101.xml"/><Relationship Id="rId6" Type="http://schemas.microsoft.com/office/2007/relationships/diagramDrawing" Target="../diagrams/drawing44.xml"/><Relationship Id="rId5" Type="http://schemas.openxmlformats.org/officeDocument/2006/relationships/diagramColors" Target="../diagrams/colors44.xml"/><Relationship Id="rId4" Type="http://schemas.openxmlformats.org/officeDocument/2006/relationships/diagramQuickStyle" Target="../diagrams/quickStyle4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45.xml"/><Relationship Id="rId2" Type="http://schemas.openxmlformats.org/officeDocument/2006/relationships/diagramData" Target="../diagrams/data45.xml"/><Relationship Id="rId1" Type="http://schemas.openxmlformats.org/officeDocument/2006/relationships/slideLayout" Target="../slideLayouts/slideLayout101.xml"/><Relationship Id="rId6" Type="http://schemas.microsoft.com/office/2007/relationships/diagramDrawing" Target="../diagrams/drawing45.xml"/><Relationship Id="rId5" Type="http://schemas.openxmlformats.org/officeDocument/2006/relationships/diagramColors" Target="../diagrams/colors45.xml"/><Relationship Id="rId4" Type="http://schemas.openxmlformats.org/officeDocument/2006/relationships/diagramQuickStyle" Target="../diagrams/quickStyle45.xml"/></Relationships>
</file>

<file path=ppt/slides/_rels/slide6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7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4.jpeg"/><Relationship Id="rId1" Type="http://schemas.openxmlformats.org/officeDocument/2006/relationships/slideLayout" Target="../slideLayouts/slideLayout3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CB65D0-496F-4797-A015-C85839E35D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
            <a:extLst>
              <a:ext uri="{FF2B5EF4-FFF2-40B4-BE49-F238E27FC236}">
                <a16:creationId xmlns:a16="http://schemas.microsoft.com/office/drawing/2014/main" id="{78701B40-2349-73E1-2654-4F6B92E46BD1}"/>
              </a:ext>
            </a:extLst>
          </p:cNvPr>
          <p:cNvPicPr>
            <a:picLocks noChangeAspect="1"/>
          </p:cNvPicPr>
          <p:nvPr/>
        </p:nvPicPr>
        <p:blipFill>
          <a:blip r:embed="rId2"/>
          <a:srcRect t="6287" b="1876"/>
          <a:stretch>
            <a:fillRect/>
          </a:stretch>
        </p:blipFill>
        <p:spPr>
          <a:xfrm>
            <a:off x="1" y="10"/>
            <a:ext cx="12192000" cy="6857989"/>
          </a:xfrm>
          <a:prstGeom prst="rect">
            <a:avLst/>
          </a:prstGeom>
        </p:spPr>
      </p:pic>
      <p:sp>
        <p:nvSpPr>
          <p:cNvPr id="10" name="Rectangle 9">
            <a:extLst>
              <a:ext uri="{FF2B5EF4-FFF2-40B4-BE49-F238E27FC236}">
                <a16:creationId xmlns:a16="http://schemas.microsoft.com/office/drawing/2014/main" id="{95D2C779-8883-4E5F-A170-0F464918C1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307" y="990598"/>
            <a:ext cx="12188952" cy="4745182"/>
          </a:xfrm>
          <a:prstGeom prst="rect">
            <a:avLst/>
          </a:prstGeom>
          <a:gradFill>
            <a:gsLst>
              <a:gs pos="35000">
                <a:srgbClr val="000000">
                  <a:alpha val="41000"/>
                </a:srgbClr>
              </a:gs>
              <a:gs pos="0">
                <a:srgbClr val="000000">
                  <a:alpha val="0"/>
                </a:srgbClr>
              </a:gs>
              <a:gs pos="47744">
                <a:srgbClr val="000000">
                  <a:alpha val="51000"/>
                </a:srgbClr>
              </a:gs>
              <a:gs pos="70000">
                <a:srgbClr val="000000">
                  <a:alpha val="37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Заголовок 1">
            <a:extLst>
              <a:ext uri="{FF2B5EF4-FFF2-40B4-BE49-F238E27FC236}">
                <a16:creationId xmlns:a16="http://schemas.microsoft.com/office/drawing/2014/main" id="{FA9FD977-C374-C668-FA89-06B77CF76D1E}"/>
              </a:ext>
            </a:extLst>
          </p:cNvPr>
          <p:cNvSpPr>
            <a:spLocks noGrp="1"/>
          </p:cNvSpPr>
          <p:nvPr>
            <p:ph type="ctrTitle"/>
          </p:nvPr>
        </p:nvSpPr>
        <p:spPr>
          <a:xfrm>
            <a:off x="1833541" y="990599"/>
            <a:ext cx="5619054" cy="4849091"/>
          </a:xfrm>
        </p:spPr>
        <p:txBody>
          <a:bodyPr anchor="ctr">
            <a:normAutofit/>
          </a:bodyPr>
          <a:lstStyle/>
          <a:p>
            <a:pPr algn="r">
              <a:lnSpc>
                <a:spcPct val="90000"/>
              </a:lnSpc>
            </a:pPr>
            <a:r>
              <a:rPr lang="ru-RU" sz="4200" dirty="0">
                <a:solidFill>
                  <a:srgbClr val="FFFFFF"/>
                </a:solidFill>
                <a:effectLst>
                  <a:outerShdw blurRad="38100" dist="38100" dir="2700000" algn="tl">
                    <a:srgbClr val="000000">
                      <a:alpha val="43137"/>
                    </a:srgbClr>
                  </a:outerShdw>
                </a:effectLst>
              </a:rPr>
              <a:t>Право на </a:t>
            </a:r>
            <a:r>
              <a:rPr lang="ru-RU" sz="4200" dirty="0" err="1">
                <a:solidFill>
                  <a:srgbClr val="FFFFFF"/>
                </a:solidFill>
                <a:effectLst>
                  <a:outerShdw blurRad="38100" dist="38100" dir="2700000" algn="tl">
                    <a:srgbClr val="000000">
                      <a:alpha val="43137"/>
                    </a:srgbClr>
                  </a:outerShdw>
                </a:effectLst>
              </a:rPr>
              <a:t>звернення</a:t>
            </a:r>
            <a:r>
              <a:rPr lang="ru-RU" sz="4200" dirty="0">
                <a:solidFill>
                  <a:srgbClr val="FFFFFF"/>
                </a:solidFill>
                <a:effectLst>
                  <a:outerShdw blurRad="38100" dist="38100" dir="2700000" algn="tl">
                    <a:srgbClr val="000000">
                      <a:alpha val="43137"/>
                    </a:srgbClr>
                  </a:outerShdw>
                </a:effectLst>
              </a:rPr>
              <a:t> до </a:t>
            </a:r>
            <a:r>
              <a:rPr lang="ru-RU" sz="4200" dirty="0" err="1">
                <a:solidFill>
                  <a:srgbClr val="FFFFFF"/>
                </a:solidFill>
                <a:effectLst>
                  <a:outerShdw blurRad="38100" dist="38100" dir="2700000" algn="tl">
                    <a:srgbClr val="000000">
                      <a:alpha val="43137"/>
                    </a:srgbClr>
                  </a:outerShdw>
                </a:effectLst>
              </a:rPr>
              <a:t>господарського</a:t>
            </a:r>
            <a:r>
              <a:rPr lang="ru-RU" sz="4200" dirty="0">
                <a:solidFill>
                  <a:srgbClr val="FFFFFF"/>
                </a:solidFill>
                <a:effectLst>
                  <a:outerShdw blurRad="38100" dist="38100" dir="2700000" algn="tl">
                    <a:srgbClr val="000000">
                      <a:alpha val="43137"/>
                    </a:srgbClr>
                  </a:outerShdw>
                </a:effectLst>
              </a:rPr>
              <a:t> суду.</a:t>
            </a:r>
            <a:br>
              <a:rPr lang="ru-RU" sz="4200" dirty="0">
                <a:solidFill>
                  <a:srgbClr val="FFFFFF"/>
                </a:solidFill>
                <a:effectLst>
                  <a:outerShdw blurRad="38100" dist="38100" dir="2700000" algn="tl">
                    <a:srgbClr val="000000">
                      <a:alpha val="43137"/>
                    </a:srgbClr>
                  </a:outerShdw>
                </a:effectLst>
              </a:rPr>
            </a:br>
            <a:r>
              <a:rPr lang="ru-RU" sz="4200" dirty="0" err="1">
                <a:solidFill>
                  <a:srgbClr val="FFFFFF"/>
                </a:solidFill>
                <a:effectLst>
                  <a:outerShdw blurRad="38100" dist="38100" dir="2700000" algn="tl">
                    <a:srgbClr val="000000">
                      <a:alpha val="43137"/>
                    </a:srgbClr>
                  </a:outerShdw>
                </a:effectLst>
              </a:rPr>
              <a:t>Юрисдикція</a:t>
            </a:r>
            <a:r>
              <a:rPr lang="ru-RU" sz="4200" dirty="0">
                <a:solidFill>
                  <a:srgbClr val="FFFFFF"/>
                </a:solidFill>
                <a:effectLst>
                  <a:outerShdw blurRad="38100" dist="38100" dir="2700000" algn="tl">
                    <a:srgbClr val="000000">
                      <a:alpha val="43137"/>
                    </a:srgbClr>
                  </a:outerShdw>
                </a:effectLst>
              </a:rPr>
              <a:t> </a:t>
            </a:r>
            <a:r>
              <a:rPr lang="ru-RU" sz="4200" dirty="0" err="1">
                <a:solidFill>
                  <a:srgbClr val="FFFFFF"/>
                </a:solidFill>
                <a:effectLst>
                  <a:outerShdw blurRad="38100" dist="38100" dir="2700000" algn="tl">
                    <a:srgbClr val="000000">
                      <a:alpha val="43137"/>
                    </a:srgbClr>
                  </a:outerShdw>
                </a:effectLst>
              </a:rPr>
              <a:t>господарських</a:t>
            </a:r>
            <a:r>
              <a:rPr lang="ru-RU" sz="4200" dirty="0">
                <a:solidFill>
                  <a:srgbClr val="FFFFFF"/>
                </a:solidFill>
                <a:effectLst>
                  <a:outerShdw blurRad="38100" dist="38100" dir="2700000" algn="tl">
                    <a:srgbClr val="000000">
                      <a:alpha val="43137"/>
                    </a:srgbClr>
                  </a:outerShdw>
                </a:effectLst>
              </a:rPr>
              <a:t>  </a:t>
            </a:r>
            <a:r>
              <a:rPr lang="ru-RU" sz="4200" dirty="0" err="1">
                <a:solidFill>
                  <a:srgbClr val="FFFFFF"/>
                </a:solidFill>
                <a:effectLst>
                  <a:outerShdw blurRad="38100" dist="38100" dir="2700000" algn="tl">
                    <a:srgbClr val="000000">
                      <a:alpha val="43137"/>
                    </a:srgbClr>
                  </a:outerShdw>
                </a:effectLst>
              </a:rPr>
              <a:t>судів</a:t>
            </a:r>
            <a:r>
              <a:rPr lang="ru-RU" sz="4200" dirty="0">
                <a:solidFill>
                  <a:srgbClr val="FFFFFF"/>
                </a:solidFill>
                <a:effectLst>
                  <a:outerShdw blurRad="38100" dist="38100" dir="2700000" algn="tl">
                    <a:srgbClr val="000000">
                      <a:alpha val="43137"/>
                    </a:srgbClr>
                  </a:outerShdw>
                </a:effectLst>
              </a:rPr>
              <a:t> та </a:t>
            </a:r>
            <a:r>
              <a:rPr lang="ru-RU" sz="4200" dirty="0" err="1">
                <a:solidFill>
                  <a:srgbClr val="FFFFFF"/>
                </a:solidFill>
                <a:effectLst>
                  <a:outerShdw blurRad="38100" dist="38100" dir="2700000" algn="tl">
                    <a:srgbClr val="000000">
                      <a:alpha val="43137"/>
                    </a:srgbClr>
                  </a:outerShdw>
                </a:effectLst>
              </a:rPr>
              <a:t>учасники</a:t>
            </a:r>
            <a:r>
              <a:rPr lang="ru-RU" sz="4200" dirty="0">
                <a:solidFill>
                  <a:srgbClr val="FFFFFF"/>
                </a:solidFill>
                <a:effectLst>
                  <a:outerShdw blurRad="38100" dist="38100" dir="2700000" algn="tl">
                    <a:srgbClr val="000000">
                      <a:alpha val="43137"/>
                    </a:srgbClr>
                  </a:outerShdw>
                </a:effectLst>
              </a:rPr>
              <a:t> судового </a:t>
            </a:r>
            <a:r>
              <a:rPr lang="ru-RU" sz="4200" dirty="0" err="1">
                <a:solidFill>
                  <a:srgbClr val="FFFFFF"/>
                </a:solidFill>
                <a:effectLst>
                  <a:outerShdw blurRad="38100" dist="38100" dir="2700000" algn="tl">
                    <a:srgbClr val="000000">
                      <a:alpha val="43137"/>
                    </a:srgbClr>
                  </a:outerShdw>
                </a:effectLst>
              </a:rPr>
              <a:t>процесу</a:t>
            </a:r>
            <a:endParaRPr lang="uk-UA" sz="4200" dirty="0">
              <a:solidFill>
                <a:srgbClr val="FFFFFF"/>
              </a:solidFill>
              <a:effectLst>
                <a:outerShdw blurRad="38100" dist="38100" dir="2700000" algn="tl">
                  <a:srgbClr val="000000">
                    <a:alpha val="43137"/>
                  </a:srgbClr>
                </a:outerShdw>
              </a:effectLst>
            </a:endParaRPr>
          </a:p>
        </p:txBody>
      </p:sp>
      <p:cxnSp>
        <p:nvCxnSpPr>
          <p:cNvPr id="25" name="Straight Connector 11">
            <a:extLst>
              <a:ext uri="{FF2B5EF4-FFF2-40B4-BE49-F238E27FC236}">
                <a16:creationId xmlns:a16="http://schemas.microsoft.com/office/drawing/2014/main" id="{BD96A694-258D-4418-A83C-B9BA72FD44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15300" y="1780927"/>
            <a:ext cx="0" cy="3390901"/>
          </a:xfrm>
          <a:prstGeom prst="line">
            <a:avLst/>
          </a:prstGeom>
          <a:ln w="44450">
            <a:solidFill>
              <a:srgbClr val="FFFFFF"/>
            </a:solidFill>
          </a:ln>
          <a:effectLst>
            <a:outerShdw blurRad="50800" dist="38100" dir="2700000" sx="88000" sy="88000" algn="tl" rotWithShape="0">
              <a:prstClr val="black">
                <a:alpha val="26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1328118"/>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5" name="Объект 2">
            <a:extLst>
              <a:ext uri="{FF2B5EF4-FFF2-40B4-BE49-F238E27FC236}">
                <a16:creationId xmlns:a16="http://schemas.microsoft.com/office/drawing/2014/main" id="{314A095E-2074-27F6-0FBC-03F44F37BE0A}"/>
              </a:ext>
            </a:extLst>
          </p:cNvPr>
          <p:cNvGraphicFramePr>
            <a:graphicFrameLocks noGrp="1"/>
          </p:cNvGraphicFramePr>
          <p:nvPr>
            <p:ph idx="1"/>
          </p:nvPr>
        </p:nvGraphicFramePr>
        <p:xfrm>
          <a:off x="760379" y="1348970"/>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77827573"/>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Заголовок 1">
            <a:extLst>
              <a:ext uri="{FF2B5EF4-FFF2-40B4-BE49-F238E27FC236}">
                <a16:creationId xmlns:a16="http://schemas.microsoft.com/office/drawing/2014/main" id="{4015A375-2F84-F421-0665-1888A3AA4417}"/>
              </a:ext>
            </a:extLst>
          </p:cNvPr>
          <p:cNvSpPr>
            <a:spLocks noGrp="1"/>
          </p:cNvSpPr>
          <p:nvPr>
            <p:ph type="title"/>
          </p:nvPr>
        </p:nvSpPr>
        <p:spPr>
          <a:xfrm>
            <a:off x="838200" y="365125"/>
            <a:ext cx="10515600" cy="1325563"/>
          </a:xfrm>
        </p:spPr>
        <p:txBody>
          <a:bodyPr>
            <a:normAutofit/>
          </a:bodyPr>
          <a:lstStyle/>
          <a:p>
            <a:r>
              <a:rPr lang="ru-RU" dirty="0"/>
              <a:t>2.Предметна та </a:t>
            </a:r>
            <a:r>
              <a:rPr lang="ru-RU" dirty="0" err="1"/>
              <a:t>суб’єктна</a:t>
            </a:r>
            <a:r>
              <a:rPr lang="ru-RU" dirty="0"/>
              <a:t> </a:t>
            </a:r>
            <a:r>
              <a:rPr lang="ru-RU" dirty="0" err="1"/>
              <a:t>юрисдикція</a:t>
            </a:r>
            <a:r>
              <a:rPr lang="ru-RU" dirty="0"/>
              <a:t> </a:t>
            </a:r>
            <a:r>
              <a:rPr lang="ru-RU" dirty="0" err="1"/>
              <a:t>господарських</a:t>
            </a:r>
            <a:r>
              <a:rPr lang="ru-RU" dirty="0"/>
              <a:t> </a:t>
            </a:r>
            <a:r>
              <a:rPr lang="ru-RU" dirty="0" err="1"/>
              <a:t>судів</a:t>
            </a:r>
            <a:endParaRPr lang="uk-UA" dirty="0"/>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 name="Объект 2">
            <a:extLst>
              <a:ext uri="{FF2B5EF4-FFF2-40B4-BE49-F238E27FC236}">
                <a16:creationId xmlns:a16="http://schemas.microsoft.com/office/drawing/2014/main" id="{7857829D-53E8-594B-1693-A9CFC34FE7AC}"/>
              </a:ext>
            </a:extLst>
          </p:cNvPr>
          <p:cNvSpPr>
            <a:spLocks noGrp="1"/>
          </p:cNvSpPr>
          <p:nvPr>
            <p:ph idx="1"/>
          </p:nvPr>
        </p:nvSpPr>
        <p:spPr>
          <a:xfrm>
            <a:off x="838200" y="1825625"/>
            <a:ext cx="10515600" cy="4351338"/>
          </a:xfrm>
        </p:spPr>
        <p:txBody>
          <a:bodyPr>
            <a:normAutofit/>
          </a:bodyPr>
          <a:lstStyle/>
          <a:p>
            <a:pPr indent="449580">
              <a:spcAft>
                <a:spcPts val="1000"/>
              </a:spcAft>
              <a:buNone/>
            </a:pPr>
            <a:r>
              <a:rPr lang="uk-UA" sz="1800">
                <a:effectLst/>
                <a:latin typeface="Times New Roman" panose="02020603050405020304" pitchFamily="18" charset="0"/>
                <a:ea typeface="Times New Roman" panose="02020603050405020304" pitchFamily="18" charset="0"/>
                <a:cs typeface="Times New Roman" panose="02020603050405020304" pitchFamily="18" charset="0"/>
              </a:rPr>
              <a:t>Поняття </a:t>
            </a:r>
            <a:r>
              <a:rPr lang="uk-UA" sz="1800" b="1">
                <a:effectLst/>
                <a:latin typeface="Times New Roman" panose="02020603050405020304" pitchFamily="18" charset="0"/>
                <a:ea typeface="Times New Roman" panose="02020603050405020304" pitchFamily="18" charset="0"/>
                <a:cs typeface="Times New Roman" panose="02020603050405020304" pitchFamily="18" charset="0"/>
              </a:rPr>
              <a:t>юрисдикція</a:t>
            </a:r>
            <a:r>
              <a:rPr lang="uk-UA" sz="1800">
                <a:effectLst/>
                <a:latin typeface="Times New Roman" panose="02020603050405020304" pitchFamily="18" charset="0"/>
                <a:ea typeface="Times New Roman" panose="02020603050405020304" pitchFamily="18" charset="0"/>
                <a:cs typeface="Times New Roman" panose="02020603050405020304" pitchFamily="18" charset="0"/>
              </a:rPr>
              <a:t> тісно </a:t>
            </a:r>
            <a:r>
              <a:rPr lang="uk-UA" sz="1800" err="1">
                <a:effectLst/>
                <a:latin typeface="Times New Roman" panose="02020603050405020304" pitchFamily="18" charset="0"/>
                <a:ea typeface="Times New Roman" panose="02020603050405020304" pitchFamily="18" charset="0"/>
                <a:cs typeface="Times New Roman" panose="02020603050405020304" pitchFamily="18" charset="0"/>
              </a:rPr>
              <a:t>пов’язнане</a:t>
            </a:r>
            <a:r>
              <a:rPr lang="uk-UA" sz="1800">
                <a:effectLst/>
                <a:latin typeface="Times New Roman" panose="02020603050405020304" pitchFamily="18" charset="0"/>
                <a:ea typeface="Times New Roman" panose="02020603050405020304" pitchFamily="18" charset="0"/>
                <a:cs typeface="Times New Roman" panose="02020603050405020304" pitchFamily="18" charset="0"/>
              </a:rPr>
              <a:t> із діяльністю судів і відноситься до </a:t>
            </a:r>
            <a:r>
              <a:rPr lang="uk-UA" sz="1800" b="1">
                <a:effectLst/>
                <a:latin typeface="Times New Roman" panose="02020603050405020304" pitchFamily="18" charset="0"/>
                <a:ea typeface="Times New Roman" panose="02020603050405020304" pitchFamily="18" charset="0"/>
                <a:cs typeface="Times New Roman" panose="02020603050405020304" pitchFamily="18" charset="0"/>
              </a:rPr>
              <a:t>розмежування компетенції судів, які складають судову систему судової влади в Україні.</a:t>
            </a:r>
            <a:endParaRPr lang="ru-RU" sz="1800">
              <a:effectLst/>
              <a:latin typeface="Calibri" panose="020F0502020204030204" pitchFamily="34" charset="0"/>
              <a:ea typeface="Times New Roman" panose="02020603050405020304" pitchFamily="18" charset="0"/>
              <a:cs typeface="Times New Roman" panose="02020603050405020304" pitchFamily="18" charset="0"/>
            </a:endParaRPr>
          </a:p>
          <a:p>
            <a:pPr indent="449580">
              <a:spcAft>
                <a:spcPts val="1000"/>
              </a:spcAft>
              <a:buNone/>
            </a:pPr>
            <a:r>
              <a:rPr lang="uk-UA" sz="1800">
                <a:effectLst/>
                <a:latin typeface="Times New Roman" panose="02020603050405020304" pitchFamily="18" charset="0"/>
                <a:ea typeface="Times New Roman" panose="02020603050405020304" pitchFamily="18" charset="0"/>
                <a:cs typeface="Times New Roman" panose="02020603050405020304" pitchFamily="18" charset="0"/>
              </a:rPr>
              <a:t>Відповідно до постанови </a:t>
            </a:r>
            <a:r>
              <a:rPr lang="uk-UA" sz="1800" b="1" i="1">
                <a:effectLst/>
                <a:latin typeface="Times New Roman" panose="02020603050405020304" pitchFamily="18" charset="0"/>
                <a:ea typeface="Times New Roman" panose="02020603050405020304" pitchFamily="18" charset="0"/>
                <a:cs typeface="Times New Roman" panose="02020603050405020304" pitchFamily="18" charset="0"/>
              </a:rPr>
              <a:t>Пленуму Вищого господарського суду України «Про деякі питання підвідомчості і підсудності справ господарським судам» №10 від 24.10.2011 р</a:t>
            </a:r>
            <a:r>
              <a:rPr lang="uk-UA" sz="1800">
                <a:effectLst/>
                <a:latin typeface="Times New Roman" panose="02020603050405020304" pitchFamily="18" charset="0"/>
                <a:ea typeface="Times New Roman" panose="02020603050405020304" pitchFamily="18" charset="0"/>
                <a:cs typeface="Times New Roman" panose="02020603050405020304" pitchFamily="18" charset="0"/>
              </a:rPr>
              <a:t>. у вирішенні питань, пов’язаних з прийняттям позовних заяв, господарським судам слід розрізняти поняття підвідомчості і підсудності справ. </a:t>
            </a:r>
            <a:endParaRPr lang="ru-RU" sz="1800">
              <a:effectLst/>
              <a:latin typeface="Calibri" panose="020F0502020204030204" pitchFamily="34" charset="0"/>
              <a:ea typeface="Times New Roman" panose="02020603050405020304" pitchFamily="18" charset="0"/>
              <a:cs typeface="Times New Roman" panose="02020603050405020304" pitchFamily="18" charset="0"/>
            </a:endParaRPr>
          </a:p>
          <a:p>
            <a:pPr indent="449580">
              <a:spcAft>
                <a:spcPts val="1000"/>
              </a:spcAft>
              <a:buNone/>
            </a:pPr>
            <a:r>
              <a:rPr lang="uk-UA" sz="1800" b="1">
                <a:effectLst/>
                <a:latin typeface="Times New Roman" panose="02020603050405020304" pitchFamily="18" charset="0"/>
                <a:ea typeface="Times New Roman" panose="02020603050405020304" pitchFamily="18" charset="0"/>
                <a:cs typeface="Times New Roman" panose="02020603050405020304" pitchFamily="18" charset="0"/>
              </a:rPr>
              <a:t>Підвідомчість </a:t>
            </a:r>
            <a:r>
              <a:rPr lang="uk-UA" sz="1800">
                <a:effectLst/>
                <a:latin typeface="Times New Roman" panose="02020603050405020304" pitchFamily="18" charset="0"/>
                <a:ea typeface="Times New Roman" panose="02020603050405020304" pitchFamily="18" charset="0"/>
                <a:cs typeface="Times New Roman" panose="02020603050405020304" pitchFamily="18" charset="0"/>
              </a:rPr>
              <a:t>– це визначена законом сукупність повноважень господарських судів щодо розгляду справ, віднесених до їх компетенції. </a:t>
            </a:r>
            <a:endParaRPr lang="ru-RU" sz="1800">
              <a:effectLst/>
              <a:latin typeface="Calibri" panose="020F0502020204030204" pitchFamily="34" charset="0"/>
              <a:ea typeface="Times New Roman" panose="02020603050405020304" pitchFamily="18" charset="0"/>
              <a:cs typeface="Times New Roman" panose="02020603050405020304" pitchFamily="18" charset="0"/>
            </a:endParaRPr>
          </a:p>
          <a:p>
            <a:pPr indent="449580">
              <a:spcAft>
                <a:spcPts val="1000"/>
              </a:spcAft>
              <a:buNone/>
            </a:pPr>
            <a:r>
              <a:rPr lang="uk-UA" sz="1800" b="1">
                <a:effectLst/>
                <a:latin typeface="Times New Roman" panose="02020603050405020304" pitchFamily="18" charset="0"/>
                <a:ea typeface="Times New Roman" panose="02020603050405020304" pitchFamily="18" charset="0"/>
                <a:cs typeface="Times New Roman" panose="02020603050405020304" pitchFamily="18" charset="0"/>
              </a:rPr>
              <a:t>Підсудність</a:t>
            </a:r>
            <a:r>
              <a:rPr lang="uk-UA" sz="1800">
                <a:effectLst/>
                <a:latin typeface="Times New Roman" panose="02020603050405020304" pitchFamily="18" charset="0"/>
                <a:ea typeface="Times New Roman" panose="02020603050405020304" pitchFamily="18" charset="0"/>
                <a:cs typeface="Times New Roman" panose="02020603050405020304" pitchFamily="18" charset="0"/>
              </a:rPr>
              <a:t> визначається колом справ у спорах, вирішення яких віднесено до підвідомчості певного господарського суду. </a:t>
            </a:r>
            <a:endParaRPr lang="ru-RU" sz="1800">
              <a:effectLst/>
              <a:latin typeface="Calibri" panose="020F0502020204030204" pitchFamily="34" charset="0"/>
              <a:ea typeface="Times New Roman" panose="02020603050405020304" pitchFamily="18" charset="0"/>
              <a:cs typeface="Times New Roman" panose="02020603050405020304" pitchFamily="18" charset="0"/>
            </a:endParaRPr>
          </a:p>
          <a:p>
            <a:pPr indent="449580">
              <a:spcAft>
                <a:spcPts val="1000"/>
              </a:spcAft>
            </a:pPr>
            <a:r>
              <a:rPr lang="uk-UA" sz="1800" b="1">
                <a:effectLst/>
                <a:latin typeface="Times New Roman" panose="02020603050405020304" pitchFamily="18" charset="0"/>
                <a:ea typeface="Times New Roman" panose="02020603050405020304" pitchFamily="18" charset="0"/>
                <a:cs typeface="Times New Roman" panose="02020603050405020304" pitchFamily="18" charset="0"/>
              </a:rPr>
              <a:t>Глава 2 ГПК</a:t>
            </a:r>
            <a:r>
              <a:rPr lang="uk-UA" sz="1800">
                <a:effectLst/>
                <a:latin typeface="Times New Roman" panose="02020603050405020304" pitchFamily="18" charset="0"/>
                <a:ea typeface="Times New Roman" panose="02020603050405020304" pitchFamily="18" charset="0"/>
                <a:cs typeface="Times New Roman" panose="02020603050405020304" pitchFamily="18" charset="0"/>
              </a:rPr>
              <a:t> визначає юрисдикцію господарських судів. Стаття 20 ГПК визначає юрисдикцію господарських судів, а також юрисдикцію Вищого суду з питань інтелектуальної власності</a:t>
            </a:r>
            <a:endParaRPr lang="ru-RU"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uk-UA" sz="1800"/>
          </a:p>
        </p:txBody>
      </p:sp>
    </p:spTree>
    <p:extLst>
      <p:ext uri="{BB962C8B-B14F-4D97-AF65-F5344CB8AC3E}">
        <p14:creationId xmlns:p14="http://schemas.microsoft.com/office/powerpoint/2010/main" val="407682193"/>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10000"/>
                <a:lumOff val="90000"/>
              </a:schemeClr>
            </a:gs>
            <a:gs pos="40000">
              <a:schemeClr val="accent1">
                <a:lumMod val="16000"/>
                <a:lumOff val="84000"/>
              </a:schemeClr>
            </a:gs>
            <a:gs pos="83000">
              <a:schemeClr val="accent1">
                <a:lumMod val="71000"/>
                <a:lumOff val="29000"/>
                <a:alpha val="31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B418C77D-8561-9DAB-62B6-84D1772077C2}"/>
              </a:ext>
            </a:extLst>
          </p:cNvPr>
          <p:cNvSpPr>
            <a:spLocks noGrp="1"/>
          </p:cNvSpPr>
          <p:nvPr>
            <p:ph type="title"/>
          </p:nvPr>
        </p:nvSpPr>
        <p:spPr>
          <a:xfrm>
            <a:off x="456801" y="1031376"/>
            <a:ext cx="3103808" cy="4421876"/>
          </a:xfr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anchor="ctr">
            <a:normAutofit/>
          </a:bodyPr>
          <a:lstStyle/>
          <a:p>
            <a:pPr algn="ctr"/>
            <a:r>
              <a:rPr lang="ru-RU" sz="3400" dirty="0" err="1">
                <a:effectLst>
                  <a:outerShdw blurRad="38100" dist="38100" dir="2700000" algn="tl">
                    <a:srgbClr val="000000">
                      <a:alpha val="43137"/>
                    </a:srgbClr>
                  </a:outerShdw>
                </a:effectLst>
              </a:rPr>
              <a:t>Справи</a:t>
            </a:r>
            <a:r>
              <a:rPr lang="ru-RU" sz="3400" dirty="0">
                <a:effectLst>
                  <a:outerShdw blurRad="38100" dist="38100" dir="2700000" algn="tl">
                    <a:srgbClr val="000000">
                      <a:alpha val="43137"/>
                    </a:srgbClr>
                  </a:outerShdw>
                </a:effectLst>
              </a:rPr>
              <a:t>, </a:t>
            </a:r>
            <a:r>
              <a:rPr lang="ru-RU" sz="3400" dirty="0" err="1">
                <a:effectLst>
                  <a:outerShdw blurRad="38100" dist="38100" dir="2700000" algn="tl">
                    <a:srgbClr val="000000">
                      <a:alpha val="43137"/>
                    </a:srgbClr>
                  </a:outerShdw>
                </a:effectLst>
              </a:rPr>
              <a:t>що</a:t>
            </a:r>
            <a:r>
              <a:rPr lang="ru-RU" sz="3400" dirty="0">
                <a:effectLst>
                  <a:outerShdw blurRad="38100" dist="38100" dir="2700000" algn="tl">
                    <a:srgbClr val="000000">
                      <a:alpha val="43137"/>
                    </a:srgbClr>
                  </a:outerShdw>
                </a:effectLst>
              </a:rPr>
              <a:t> </a:t>
            </a:r>
            <a:r>
              <a:rPr lang="ru-RU" sz="3400" dirty="0" err="1">
                <a:effectLst>
                  <a:outerShdw blurRad="38100" dist="38100" dir="2700000" algn="tl">
                    <a:srgbClr val="000000">
                      <a:alpha val="43137"/>
                    </a:srgbClr>
                  </a:outerShdw>
                </a:effectLst>
              </a:rPr>
              <a:t>відносяться</a:t>
            </a:r>
            <a:r>
              <a:rPr lang="ru-RU" sz="3400" dirty="0">
                <a:effectLst>
                  <a:outerShdw blurRad="38100" dist="38100" dir="2700000" algn="tl">
                    <a:srgbClr val="000000">
                      <a:alpha val="43137"/>
                    </a:srgbClr>
                  </a:outerShdw>
                </a:effectLst>
              </a:rPr>
              <a:t> до </a:t>
            </a:r>
            <a:r>
              <a:rPr lang="ru-RU" sz="3400" dirty="0" err="1">
                <a:effectLst>
                  <a:outerShdw blurRad="38100" dist="38100" dir="2700000" algn="tl">
                    <a:srgbClr val="000000">
                      <a:alpha val="43137"/>
                    </a:srgbClr>
                  </a:outerShdw>
                </a:effectLst>
              </a:rPr>
              <a:t>юрисдикції</a:t>
            </a:r>
            <a:r>
              <a:rPr lang="ru-RU" sz="3400" dirty="0">
                <a:effectLst>
                  <a:outerShdw blurRad="38100" dist="38100" dir="2700000" algn="tl">
                    <a:srgbClr val="000000">
                      <a:alpha val="43137"/>
                    </a:srgbClr>
                  </a:outerShdw>
                </a:effectLst>
              </a:rPr>
              <a:t> </a:t>
            </a:r>
            <a:r>
              <a:rPr lang="ru-RU" sz="3400" dirty="0" err="1">
                <a:effectLst>
                  <a:outerShdw blurRad="38100" dist="38100" dir="2700000" algn="tl">
                    <a:srgbClr val="000000">
                      <a:alpha val="43137"/>
                    </a:srgbClr>
                  </a:outerShdw>
                </a:effectLst>
              </a:rPr>
              <a:t>господарських</a:t>
            </a:r>
            <a:r>
              <a:rPr lang="ru-RU" sz="3400" dirty="0">
                <a:effectLst>
                  <a:outerShdw blurRad="38100" dist="38100" dir="2700000" algn="tl">
                    <a:srgbClr val="000000">
                      <a:alpha val="43137"/>
                    </a:srgbClr>
                  </a:outerShdw>
                </a:effectLst>
              </a:rPr>
              <a:t> </a:t>
            </a:r>
            <a:r>
              <a:rPr lang="ru-RU" sz="3400" dirty="0" err="1">
                <a:effectLst>
                  <a:outerShdw blurRad="38100" dist="38100" dir="2700000" algn="tl">
                    <a:srgbClr val="000000">
                      <a:alpha val="43137"/>
                    </a:srgbClr>
                  </a:outerShdw>
                </a:effectLst>
              </a:rPr>
              <a:t>судів</a:t>
            </a:r>
            <a:r>
              <a:rPr lang="ru-RU" sz="3400" dirty="0">
                <a:effectLst>
                  <a:outerShdw blurRad="38100" dist="38100" dir="2700000" algn="tl">
                    <a:srgbClr val="000000">
                      <a:alpha val="43137"/>
                    </a:srgbClr>
                  </a:outerShdw>
                </a:effectLst>
              </a:rPr>
              <a:t> </a:t>
            </a:r>
            <a:r>
              <a:rPr lang="ru-RU" sz="3400" dirty="0" err="1">
                <a:effectLst>
                  <a:outerShdw blurRad="38100" dist="38100" dir="2700000" algn="tl">
                    <a:srgbClr val="000000">
                      <a:alpha val="43137"/>
                    </a:srgbClr>
                  </a:outerShdw>
                </a:effectLst>
              </a:rPr>
              <a:t>визначені</a:t>
            </a:r>
            <a:r>
              <a:rPr lang="ru-RU" sz="3400" dirty="0">
                <a:effectLst>
                  <a:outerShdw blurRad="38100" dist="38100" dir="2700000" algn="tl">
                    <a:srgbClr val="000000">
                      <a:alpha val="43137"/>
                    </a:srgbClr>
                  </a:outerShdw>
                </a:effectLst>
              </a:rPr>
              <a:t> ч. 1 </a:t>
            </a:r>
            <a:r>
              <a:rPr lang="ru-RU" sz="3400" dirty="0" err="1">
                <a:effectLst>
                  <a:outerShdw blurRad="38100" dist="38100" dir="2700000" algn="tl">
                    <a:srgbClr val="000000">
                      <a:alpha val="43137"/>
                    </a:srgbClr>
                  </a:outerShdw>
                </a:effectLst>
              </a:rPr>
              <a:t>статті</a:t>
            </a:r>
            <a:r>
              <a:rPr lang="ru-RU" sz="3400" dirty="0">
                <a:effectLst>
                  <a:outerShdw blurRad="38100" dist="38100" dir="2700000" algn="tl">
                    <a:srgbClr val="000000">
                      <a:alpha val="43137"/>
                    </a:srgbClr>
                  </a:outerShdw>
                </a:effectLst>
              </a:rPr>
              <a:t> 20 ГПК</a:t>
            </a:r>
            <a:r>
              <a:rPr lang="ru-UA" sz="3400" dirty="0">
                <a:effectLst>
                  <a:outerShdw blurRad="38100" dist="38100" dir="2700000" algn="tl">
                    <a:srgbClr val="000000">
                      <a:alpha val="43137"/>
                    </a:srgbClr>
                  </a:outerShdw>
                </a:effectLst>
              </a:rPr>
              <a:t>:</a:t>
            </a:r>
            <a:endParaRPr lang="uk-UA" sz="3400" dirty="0">
              <a:effectLst>
                <a:outerShdw blurRad="38100" dist="38100" dir="2700000" algn="tl">
                  <a:srgbClr val="000000">
                    <a:alpha val="43137"/>
                  </a:srgbClr>
                </a:outerShdw>
              </a:effectLst>
            </a:endParaRPr>
          </a:p>
        </p:txBody>
      </p:sp>
      <p:sp>
        <p:nvSpPr>
          <p:cNvPr id="15" name="Объект 2">
            <a:extLst>
              <a:ext uri="{FF2B5EF4-FFF2-40B4-BE49-F238E27FC236}">
                <a16:creationId xmlns:a16="http://schemas.microsoft.com/office/drawing/2014/main" id="{EEAB2B87-73F3-0553-4D44-9FB8F9DE877D}"/>
              </a:ext>
            </a:extLst>
          </p:cNvPr>
          <p:cNvSpPr>
            <a:spLocks noGrp="1"/>
          </p:cNvSpPr>
          <p:nvPr>
            <p:ph idx="1"/>
          </p:nvPr>
        </p:nvSpPr>
        <p:spPr>
          <a:xfrm>
            <a:off x="3794289" y="129046"/>
            <a:ext cx="8164031" cy="6109193"/>
          </a:xfrm>
        </p:spPr>
        <p:txBody>
          <a:bodyPr anchor="t">
            <a:noAutofit/>
          </a:bodyPr>
          <a:lstStyle/>
          <a:p>
            <a:pPr indent="449580">
              <a:lnSpc>
                <a:spcPct val="100000"/>
              </a:lnSpc>
              <a:spcAft>
                <a:spcPts val="1000"/>
              </a:spcAft>
              <a:buNone/>
            </a:pPr>
            <a:r>
              <a:rPr lang="uk-UA"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1)  справи у спорах, що виникають при </a:t>
            </a:r>
            <a:r>
              <a:rPr lang="uk-UA" sz="1500" b="1" i="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укладанні, зміні, розірванні і виконанні правочинів у господарській діяльності</a:t>
            </a:r>
            <a:r>
              <a:rPr lang="uk-UA"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крім правочинів, стороною яких є фізична особа, яка не є підприємцем, а також у спорах щодо правочинів, укладених для забезпечення виконання зобов’язання, сторонами якого є юридичні особи та (або) фізичні особи – підприємці;</a:t>
            </a:r>
            <a:endParaRPr lang="ru-RU" sz="15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p>
            <a:pPr indent="449580">
              <a:lnSpc>
                <a:spcPct val="100000"/>
              </a:lnSpc>
              <a:spcAft>
                <a:spcPts val="1000"/>
              </a:spcAft>
              <a:buNone/>
            </a:pPr>
            <a:r>
              <a:rPr lang="uk-UA"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2)  справи у спорах щодо </a:t>
            </a:r>
            <a:r>
              <a:rPr lang="uk-UA" sz="1500" b="1" i="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приватизації майна</a:t>
            </a:r>
            <a:r>
              <a:rPr lang="uk-UA"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крім спорів про приватизацію державного житлового фонду; </a:t>
            </a:r>
            <a:endParaRPr lang="ru-RU" sz="15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p>
            <a:pPr indent="449580">
              <a:lnSpc>
                <a:spcPct val="100000"/>
              </a:lnSpc>
              <a:spcAft>
                <a:spcPts val="1000"/>
              </a:spcAft>
              <a:buNone/>
            </a:pPr>
            <a:r>
              <a:rPr lang="uk-UA"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3)  справи у </a:t>
            </a:r>
            <a:r>
              <a:rPr lang="uk-UA" sz="1500" b="1" i="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спорах, що виникають з корпоративних відносин</a:t>
            </a:r>
            <a:r>
              <a:rPr lang="uk-UA"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в тому числі у спорах між учасниками (засновниками, акціонерами, членами) юридичної особи або між юридичною особою та її учасником (засновником, акціонером, членом), у тому числі учасником, який вибув, пов’язані зі створенням, діяльністю, управлінням або припиненням діяльності такої юридичної особи, крім трудових спорів; </a:t>
            </a:r>
            <a:endParaRPr lang="ru-RU" sz="15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p>
            <a:pPr indent="449580">
              <a:lnSpc>
                <a:spcPct val="100000"/>
              </a:lnSpc>
              <a:spcAft>
                <a:spcPts val="1000"/>
              </a:spcAft>
              <a:buNone/>
            </a:pPr>
            <a:r>
              <a:rPr lang="uk-UA"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4)  справи у </a:t>
            </a:r>
            <a:r>
              <a:rPr lang="uk-UA" sz="1500" b="1" i="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спорах, що виникають з правочинів щодо акцій, часток, паїв, інших корпоративних прав в юридичній особі</a:t>
            </a:r>
            <a:r>
              <a:rPr lang="uk-UA"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крім правочинів у сімейних та спадкових правовідносинах;</a:t>
            </a:r>
            <a:endParaRPr lang="ru-RU" sz="15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p>
            <a:pPr indent="449580">
              <a:lnSpc>
                <a:spcPct val="100000"/>
              </a:lnSpc>
              <a:spcAft>
                <a:spcPts val="1000"/>
              </a:spcAft>
              <a:buNone/>
            </a:pPr>
            <a:r>
              <a:rPr lang="uk-UA"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5)  </a:t>
            </a:r>
            <a:r>
              <a:rPr lang="uk-UA" sz="1500" b="1" i="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справи у спорах щодо цінних паперів</a:t>
            </a:r>
            <a:r>
              <a:rPr lang="uk-UA"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в тому числі пов’язані з правами на цінні папери та правами, що виникають з них, емісією, розміщенням, обігом та погашенням цінних паперів, обліком прав на цінні папери, зобов’язаннями за цінними паперами, крім боргових цінних паперів, власником яких є фізична особа, яка не є підприємцем, та векселів, що використовуються у податкових та митних правовідносинах; </a:t>
            </a:r>
            <a:endParaRPr lang="ru-RU" sz="15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p>
            <a:pPr indent="0">
              <a:lnSpc>
                <a:spcPct val="100000"/>
              </a:lnSpc>
              <a:spcAft>
                <a:spcPts val="1000"/>
              </a:spcAft>
              <a:buNone/>
            </a:pPr>
            <a:r>
              <a:rPr lang="ru-UA"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endParaRPr lang="uk-UA" sz="1500" dirty="0">
              <a:effectLst>
                <a:outerShdw blurRad="38100" dist="38100" dir="2700000" algn="tl">
                  <a:srgbClr val="000000">
                    <a:alpha val="43137"/>
                  </a:srgbClr>
                </a:outerShdw>
              </a:effectLst>
            </a:endParaRPr>
          </a:p>
        </p:txBody>
      </p:sp>
      <p:sp>
        <p:nvSpPr>
          <p:cNvPr id="16" name="Rectangle 9">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1">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7495316"/>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10000"/>
                <a:lumOff val="90000"/>
              </a:schemeClr>
            </a:gs>
            <a:gs pos="40000">
              <a:schemeClr val="accent1">
                <a:lumMod val="16000"/>
                <a:lumOff val="84000"/>
              </a:schemeClr>
            </a:gs>
            <a:gs pos="83000">
              <a:schemeClr val="accent1">
                <a:lumMod val="71000"/>
                <a:lumOff val="29000"/>
                <a:alpha val="31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EB51A1B1-3C9F-DFBA-A643-ED9FC86D64BD}"/>
            </a:ext>
          </a:extLst>
        </p:cNvPr>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D3E79438-55AE-B361-9264-4C0FE43C1C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620B7AE7-72F3-DE2F-E683-B9F607DC6352}"/>
              </a:ext>
            </a:extLst>
          </p:cNvPr>
          <p:cNvSpPr>
            <a:spLocks noGrp="1"/>
          </p:cNvSpPr>
          <p:nvPr>
            <p:ph type="title"/>
          </p:nvPr>
        </p:nvSpPr>
        <p:spPr>
          <a:xfrm>
            <a:off x="456801" y="1031376"/>
            <a:ext cx="3103808" cy="4421876"/>
          </a:xfr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anchor="ctr">
            <a:normAutofit/>
          </a:bodyPr>
          <a:lstStyle/>
          <a:p>
            <a:pPr algn="ctr"/>
            <a:r>
              <a:rPr lang="ru-RU" sz="3400" dirty="0" err="1">
                <a:effectLst>
                  <a:outerShdw blurRad="38100" dist="38100" dir="2700000" algn="tl">
                    <a:srgbClr val="000000">
                      <a:alpha val="43137"/>
                    </a:srgbClr>
                  </a:outerShdw>
                </a:effectLst>
              </a:rPr>
              <a:t>Справи</a:t>
            </a:r>
            <a:r>
              <a:rPr lang="ru-RU" sz="3400" dirty="0">
                <a:effectLst>
                  <a:outerShdw blurRad="38100" dist="38100" dir="2700000" algn="tl">
                    <a:srgbClr val="000000">
                      <a:alpha val="43137"/>
                    </a:srgbClr>
                  </a:outerShdw>
                </a:effectLst>
              </a:rPr>
              <a:t>, </a:t>
            </a:r>
            <a:r>
              <a:rPr lang="ru-RU" sz="3400" dirty="0" err="1">
                <a:effectLst>
                  <a:outerShdw blurRad="38100" dist="38100" dir="2700000" algn="tl">
                    <a:srgbClr val="000000">
                      <a:alpha val="43137"/>
                    </a:srgbClr>
                  </a:outerShdw>
                </a:effectLst>
              </a:rPr>
              <a:t>що</a:t>
            </a:r>
            <a:r>
              <a:rPr lang="ru-RU" sz="3400" dirty="0">
                <a:effectLst>
                  <a:outerShdw blurRad="38100" dist="38100" dir="2700000" algn="tl">
                    <a:srgbClr val="000000">
                      <a:alpha val="43137"/>
                    </a:srgbClr>
                  </a:outerShdw>
                </a:effectLst>
              </a:rPr>
              <a:t> </a:t>
            </a:r>
            <a:r>
              <a:rPr lang="ru-RU" sz="3400" dirty="0" err="1">
                <a:effectLst>
                  <a:outerShdw blurRad="38100" dist="38100" dir="2700000" algn="tl">
                    <a:srgbClr val="000000">
                      <a:alpha val="43137"/>
                    </a:srgbClr>
                  </a:outerShdw>
                </a:effectLst>
              </a:rPr>
              <a:t>відносяться</a:t>
            </a:r>
            <a:r>
              <a:rPr lang="ru-RU" sz="3400" dirty="0">
                <a:effectLst>
                  <a:outerShdw blurRad="38100" dist="38100" dir="2700000" algn="tl">
                    <a:srgbClr val="000000">
                      <a:alpha val="43137"/>
                    </a:srgbClr>
                  </a:outerShdw>
                </a:effectLst>
              </a:rPr>
              <a:t> до </a:t>
            </a:r>
            <a:r>
              <a:rPr lang="ru-RU" sz="3400" dirty="0" err="1">
                <a:effectLst>
                  <a:outerShdw blurRad="38100" dist="38100" dir="2700000" algn="tl">
                    <a:srgbClr val="000000">
                      <a:alpha val="43137"/>
                    </a:srgbClr>
                  </a:outerShdw>
                </a:effectLst>
              </a:rPr>
              <a:t>юрисдикції</a:t>
            </a:r>
            <a:r>
              <a:rPr lang="ru-RU" sz="3400" dirty="0">
                <a:effectLst>
                  <a:outerShdw blurRad="38100" dist="38100" dir="2700000" algn="tl">
                    <a:srgbClr val="000000">
                      <a:alpha val="43137"/>
                    </a:srgbClr>
                  </a:outerShdw>
                </a:effectLst>
              </a:rPr>
              <a:t> </a:t>
            </a:r>
            <a:r>
              <a:rPr lang="ru-RU" sz="3400" dirty="0" err="1">
                <a:effectLst>
                  <a:outerShdw blurRad="38100" dist="38100" dir="2700000" algn="tl">
                    <a:srgbClr val="000000">
                      <a:alpha val="43137"/>
                    </a:srgbClr>
                  </a:outerShdw>
                </a:effectLst>
              </a:rPr>
              <a:t>господарських</a:t>
            </a:r>
            <a:r>
              <a:rPr lang="ru-RU" sz="3400" dirty="0">
                <a:effectLst>
                  <a:outerShdw blurRad="38100" dist="38100" dir="2700000" algn="tl">
                    <a:srgbClr val="000000">
                      <a:alpha val="43137"/>
                    </a:srgbClr>
                  </a:outerShdw>
                </a:effectLst>
              </a:rPr>
              <a:t> </a:t>
            </a:r>
            <a:r>
              <a:rPr lang="ru-RU" sz="3400" dirty="0" err="1">
                <a:effectLst>
                  <a:outerShdw blurRad="38100" dist="38100" dir="2700000" algn="tl">
                    <a:srgbClr val="000000">
                      <a:alpha val="43137"/>
                    </a:srgbClr>
                  </a:outerShdw>
                </a:effectLst>
              </a:rPr>
              <a:t>судів</a:t>
            </a:r>
            <a:r>
              <a:rPr lang="ru-RU" sz="3400" dirty="0">
                <a:effectLst>
                  <a:outerShdw blurRad="38100" dist="38100" dir="2700000" algn="tl">
                    <a:srgbClr val="000000">
                      <a:alpha val="43137"/>
                    </a:srgbClr>
                  </a:outerShdw>
                </a:effectLst>
              </a:rPr>
              <a:t> </a:t>
            </a:r>
            <a:r>
              <a:rPr lang="ru-RU" sz="3400" dirty="0" err="1">
                <a:effectLst>
                  <a:outerShdw blurRad="38100" dist="38100" dir="2700000" algn="tl">
                    <a:srgbClr val="000000">
                      <a:alpha val="43137"/>
                    </a:srgbClr>
                  </a:outerShdw>
                </a:effectLst>
              </a:rPr>
              <a:t>визначені</a:t>
            </a:r>
            <a:r>
              <a:rPr lang="ru-RU" sz="3400" dirty="0">
                <a:effectLst>
                  <a:outerShdw blurRad="38100" dist="38100" dir="2700000" algn="tl">
                    <a:srgbClr val="000000">
                      <a:alpha val="43137"/>
                    </a:srgbClr>
                  </a:outerShdw>
                </a:effectLst>
              </a:rPr>
              <a:t> ч. 1 </a:t>
            </a:r>
            <a:r>
              <a:rPr lang="ru-RU" sz="3400" dirty="0" err="1">
                <a:effectLst>
                  <a:outerShdw blurRad="38100" dist="38100" dir="2700000" algn="tl">
                    <a:srgbClr val="000000">
                      <a:alpha val="43137"/>
                    </a:srgbClr>
                  </a:outerShdw>
                </a:effectLst>
              </a:rPr>
              <a:t>статті</a:t>
            </a:r>
            <a:r>
              <a:rPr lang="ru-RU" sz="3400" dirty="0">
                <a:effectLst>
                  <a:outerShdw blurRad="38100" dist="38100" dir="2700000" algn="tl">
                    <a:srgbClr val="000000">
                      <a:alpha val="43137"/>
                    </a:srgbClr>
                  </a:outerShdw>
                </a:effectLst>
              </a:rPr>
              <a:t> 20 ГПК</a:t>
            </a:r>
            <a:br>
              <a:rPr lang="ru-UA" sz="3400" dirty="0">
                <a:effectLst>
                  <a:outerShdw blurRad="38100" dist="38100" dir="2700000" algn="tl">
                    <a:srgbClr val="000000">
                      <a:alpha val="43137"/>
                    </a:srgbClr>
                  </a:outerShdw>
                </a:effectLst>
              </a:rPr>
            </a:br>
            <a:r>
              <a:rPr lang="ru-UA" sz="3200" dirty="0">
                <a:effectLst>
                  <a:outerShdw blurRad="38100" dist="38100" dir="2700000" algn="tl">
                    <a:srgbClr val="000000">
                      <a:alpha val="43137"/>
                    </a:srgbClr>
                  </a:outerShdw>
                </a:effectLst>
              </a:rPr>
              <a:t>(</a:t>
            </a:r>
            <a:r>
              <a:rPr lang="ru-UA" sz="3200" dirty="0" err="1">
                <a:effectLst>
                  <a:outerShdw blurRad="38100" dist="38100" dir="2700000" algn="tl">
                    <a:srgbClr val="000000">
                      <a:alpha val="43137"/>
                    </a:srgbClr>
                  </a:outerShdw>
                </a:effectLst>
              </a:rPr>
              <a:t>продовження</a:t>
            </a:r>
            <a:r>
              <a:rPr lang="ru-UA" sz="3200" dirty="0">
                <a:effectLst>
                  <a:outerShdw blurRad="38100" dist="38100" dir="2700000" algn="tl">
                    <a:srgbClr val="000000">
                      <a:alpha val="43137"/>
                    </a:srgbClr>
                  </a:outerShdw>
                </a:effectLst>
              </a:rPr>
              <a:t>):</a:t>
            </a:r>
            <a:endParaRPr lang="uk-UA" sz="3400" dirty="0">
              <a:effectLst>
                <a:outerShdw blurRad="38100" dist="38100" dir="2700000" algn="tl">
                  <a:srgbClr val="000000">
                    <a:alpha val="43137"/>
                  </a:srgbClr>
                </a:outerShdw>
              </a:effectLst>
            </a:endParaRPr>
          </a:p>
        </p:txBody>
      </p:sp>
      <p:sp>
        <p:nvSpPr>
          <p:cNvPr id="15" name="Объект 2">
            <a:extLst>
              <a:ext uri="{FF2B5EF4-FFF2-40B4-BE49-F238E27FC236}">
                <a16:creationId xmlns:a16="http://schemas.microsoft.com/office/drawing/2014/main" id="{7EACE8DB-9C25-DA28-7837-24866461AFF2}"/>
              </a:ext>
            </a:extLst>
          </p:cNvPr>
          <p:cNvSpPr>
            <a:spLocks noGrp="1"/>
          </p:cNvSpPr>
          <p:nvPr>
            <p:ph idx="1"/>
          </p:nvPr>
        </p:nvSpPr>
        <p:spPr>
          <a:xfrm>
            <a:off x="3794289" y="129046"/>
            <a:ext cx="8164031" cy="6109193"/>
          </a:xfrm>
        </p:spPr>
        <p:txBody>
          <a:bodyPr anchor="t">
            <a:noAutofit/>
          </a:bodyPr>
          <a:lstStyle/>
          <a:p>
            <a:pPr indent="449580">
              <a:lnSpc>
                <a:spcPct val="100000"/>
              </a:lnSpc>
              <a:spcAft>
                <a:spcPts val="1000"/>
              </a:spcAft>
              <a:buNone/>
            </a:pP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6)  </a:t>
            </a:r>
            <a:r>
              <a:rPr lang="ru-RU" sz="15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справи</a:t>
            </a:r>
            <a:r>
              <a:rPr lang="ru-RU" sz="15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у спорах </a:t>
            </a:r>
            <a:r>
              <a:rPr lang="ru-RU" sz="15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щодо</a:t>
            </a:r>
            <a:r>
              <a:rPr lang="ru-RU" sz="15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права </a:t>
            </a:r>
            <a:r>
              <a:rPr lang="ru-RU" sz="15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власності</a:t>
            </a:r>
            <a:r>
              <a:rPr lang="ru-RU" sz="15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5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чи</a:t>
            </a:r>
            <a:r>
              <a:rPr lang="ru-RU" sz="15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5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іншого</a:t>
            </a:r>
            <a:r>
              <a:rPr lang="ru-RU" sz="15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5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речового</a:t>
            </a:r>
            <a:r>
              <a:rPr lang="ru-RU" sz="15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права на </a:t>
            </a:r>
            <a:r>
              <a:rPr lang="ru-RU" sz="15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майно</a:t>
            </a:r>
            <a:r>
              <a:rPr lang="ru-RU" sz="15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5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рухоме</a:t>
            </a:r>
            <a:r>
              <a:rPr lang="ru-RU" sz="15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та </a:t>
            </a:r>
            <a:r>
              <a:rPr lang="ru-RU" sz="15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нерухоме</a:t>
            </a:r>
            <a:r>
              <a:rPr lang="ru-RU" sz="15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в тому </a:t>
            </a:r>
            <a:r>
              <a:rPr lang="ru-RU" sz="15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числі</a:t>
            </a:r>
            <a:r>
              <a:rPr lang="ru-RU" sz="15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землю), </a:t>
            </a:r>
            <a:r>
              <a:rPr lang="ru-RU" sz="15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реєстрації</a:t>
            </a:r>
            <a:r>
              <a:rPr lang="ru-RU" sz="15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5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або</a:t>
            </a:r>
            <a:r>
              <a:rPr lang="ru-RU" sz="15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5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обліку</a:t>
            </a:r>
            <a:r>
              <a:rPr lang="ru-RU" sz="15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прав на </a:t>
            </a:r>
            <a:r>
              <a:rPr lang="ru-RU" sz="15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майно</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яке (права на яке) є предметом спору,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визнання</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недійсними</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актів</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що</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порушують</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такі</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права,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крім</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спорів</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стороною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яких</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є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фізична</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особа, яка не є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підприємцем</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та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спорів</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щодо</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вилучення</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майна для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суспільних</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потреб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чи</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з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мотивів</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суспільної</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необхідності</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а також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справи</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у спорах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щодо</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майна,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що</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є предметом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забезпечення</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виконання</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зобов’язання</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сторонами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якого</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є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юридичні</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особи та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або</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фізичні</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особи –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підприємці</a:t>
            </a:r>
            <a:endParaRPr lang="ru-UA"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p>
            <a:pPr indent="449580">
              <a:lnSpc>
                <a:spcPct val="100000"/>
              </a:lnSpc>
              <a:spcAft>
                <a:spcPts val="1000"/>
              </a:spcAft>
              <a:buNone/>
            </a:pP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7)  </a:t>
            </a:r>
            <a:r>
              <a:rPr lang="ru-RU" sz="15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справи</a:t>
            </a:r>
            <a:r>
              <a:rPr lang="ru-RU" sz="15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у спорах, </a:t>
            </a:r>
            <a:r>
              <a:rPr lang="ru-RU" sz="15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що</a:t>
            </a:r>
            <a:r>
              <a:rPr lang="ru-RU" sz="15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5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виникають</a:t>
            </a:r>
            <a:r>
              <a:rPr lang="ru-RU" sz="15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з </a:t>
            </a:r>
            <a:r>
              <a:rPr lang="ru-RU" sz="15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відносин</a:t>
            </a:r>
            <a:r>
              <a:rPr lang="ru-RU" sz="15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5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пов’язаних</a:t>
            </a:r>
            <a:r>
              <a:rPr lang="ru-RU" sz="15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5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із</a:t>
            </a:r>
            <a:r>
              <a:rPr lang="ru-RU" sz="15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5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захистом</a:t>
            </a:r>
            <a:r>
              <a:rPr lang="ru-RU" sz="15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5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економічної</a:t>
            </a:r>
            <a:r>
              <a:rPr lang="ru-RU" sz="15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5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конкуренції</a:t>
            </a:r>
            <a:r>
              <a:rPr lang="ru-RU" sz="15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5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обмеженням</a:t>
            </a:r>
            <a:r>
              <a:rPr lang="ru-RU" sz="15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5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монополізму</a:t>
            </a:r>
            <a:r>
              <a:rPr lang="ru-RU" sz="15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в </a:t>
            </a:r>
            <a:r>
              <a:rPr lang="ru-RU" sz="15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господарській</a:t>
            </a:r>
            <a:r>
              <a:rPr lang="ru-RU" sz="15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5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діяльності</a:t>
            </a:r>
            <a:r>
              <a:rPr lang="ru-RU" sz="15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5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захистом</a:t>
            </a:r>
            <a:r>
              <a:rPr lang="ru-RU" sz="15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5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від</a:t>
            </a:r>
            <a:r>
              <a:rPr lang="ru-RU" sz="15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5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недобросовісної</a:t>
            </a:r>
            <a:r>
              <a:rPr lang="ru-RU" sz="15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5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конкуренці</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ї</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в тому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числі</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у спорах,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пов’язаних</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з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оскарженням</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рішень</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Антимонопольного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комітету</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України</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а також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справи</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за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заявами</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органів</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Антимонопольного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комітету</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України</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з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питань</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віднесених</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законом до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їх</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компетенції</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крім</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спорів</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які</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віднесені</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до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юрисдикції</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Вищого</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суду з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питань</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інтелектуальної</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власності</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a:t>
            </a:r>
          </a:p>
          <a:p>
            <a:pPr indent="449580">
              <a:lnSpc>
                <a:spcPct val="100000"/>
              </a:lnSpc>
              <a:spcAft>
                <a:spcPts val="1000"/>
              </a:spcAft>
              <a:buNone/>
            </a:pP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8)  </a:t>
            </a:r>
            <a:r>
              <a:rPr lang="ru-RU" sz="15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справи</a:t>
            </a:r>
            <a:r>
              <a:rPr lang="ru-RU" sz="15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про </a:t>
            </a:r>
            <a:r>
              <a:rPr lang="ru-RU" sz="15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банкрутство</a:t>
            </a:r>
            <a:r>
              <a:rPr lang="ru-RU" sz="15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та </a:t>
            </a:r>
            <a:r>
              <a:rPr lang="ru-RU" sz="15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справи</a:t>
            </a:r>
            <a:r>
              <a:rPr lang="ru-RU" sz="15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у спорах з </a:t>
            </a:r>
            <a:r>
              <a:rPr lang="ru-RU" sz="15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майновими</a:t>
            </a:r>
            <a:r>
              <a:rPr lang="ru-RU" sz="15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5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вимогами</a:t>
            </a:r>
            <a:r>
              <a:rPr lang="ru-RU" sz="15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до </a:t>
            </a:r>
            <a:r>
              <a:rPr lang="ru-RU" sz="15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боржника</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стосовно</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якого</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відкрито</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провадження</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у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справі</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про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банкрутство</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у тому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числі</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справи</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у спорах про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визнання</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недійсними</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будь-</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яких</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правочинів</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договорів</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укладених</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боржником</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стягнення</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заробітної</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плати;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поновлення</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на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роботі</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посадових</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та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службових</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осіб</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боржника</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за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винятком</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спорів</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про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визначення</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та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сплату</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стягнення</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грошових</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зобов’язань</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податкового</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боргу),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визначених</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відповідно</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до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Податкового</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кодексу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України</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а також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спорів</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про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визнання</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недійсними</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правочинів</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за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позовом</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контролюючого</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органу на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виконання</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його</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повноважень</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визначених</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Податковим</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кодексом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України</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p>
          <a:p>
            <a:pPr indent="449580">
              <a:lnSpc>
                <a:spcPct val="100000"/>
              </a:lnSpc>
              <a:spcAft>
                <a:spcPts val="1000"/>
              </a:spcAft>
              <a:buNone/>
            </a:pP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9)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справи</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за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заявами</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5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про </a:t>
            </a:r>
            <a:r>
              <a:rPr lang="ru-RU" sz="15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затвердження</a:t>
            </a:r>
            <a:r>
              <a:rPr lang="ru-RU" sz="15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5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планів</a:t>
            </a:r>
            <a:r>
              <a:rPr lang="ru-RU" sz="15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5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санації</a:t>
            </a:r>
            <a:r>
              <a:rPr lang="ru-RU" sz="15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5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боржника</a:t>
            </a:r>
            <a:r>
              <a:rPr lang="ru-RU" sz="15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до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відкриття</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провадження</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у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справі</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про </a:t>
            </a:r>
            <a:r>
              <a:rPr lang="ru-RU" sz="15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банкрутство</a:t>
            </a:r>
            <a:r>
              <a:rPr lang="ru-RU" sz="15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p>
        </p:txBody>
      </p:sp>
      <p:sp>
        <p:nvSpPr>
          <p:cNvPr id="16" name="Rectangle 9">
            <a:extLst>
              <a:ext uri="{FF2B5EF4-FFF2-40B4-BE49-F238E27FC236}">
                <a16:creationId xmlns:a16="http://schemas.microsoft.com/office/drawing/2014/main" id="{1DDD9DEF-421A-45DF-67B6-ED59018D82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1">
            <a:extLst>
              <a:ext uri="{FF2B5EF4-FFF2-40B4-BE49-F238E27FC236}">
                <a16:creationId xmlns:a16="http://schemas.microsoft.com/office/drawing/2014/main" id="{38E3F73F-AAB7-549F-90CC-DD5311BCA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6701627"/>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10000"/>
                <a:lumOff val="90000"/>
              </a:schemeClr>
            </a:gs>
            <a:gs pos="40000">
              <a:schemeClr val="accent1">
                <a:lumMod val="16000"/>
                <a:lumOff val="84000"/>
              </a:schemeClr>
            </a:gs>
            <a:gs pos="83000">
              <a:schemeClr val="accent1">
                <a:lumMod val="71000"/>
                <a:lumOff val="29000"/>
                <a:alpha val="31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DC0CB0F1-858A-0246-5EFC-6D897BDC603E}"/>
            </a:ext>
          </a:extLst>
        </p:cNvPr>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1A82B27C-2519-69CD-494C-B835CA82CB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C32D1DCE-C657-CC42-4FBF-73B8D2A08B89}"/>
              </a:ext>
            </a:extLst>
          </p:cNvPr>
          <p:cNvSpPr>
            <a:spLocks noGrp="1"/>
          </p:cNvSpPr>
          <p:nvPr>
            <p:ph type="title"/>
          </p:nvPr>
        </p:nvSpPr>
        <p:spPr>
          <a:xfrm>
            <a:off x="456801" y="1031376"/>
            <a:ext cx="3103808" cy="4421876"/>
          </a:xfr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anchor="ctr">
            <a:normAutofit/>
          </a:bodyPr>
          <a:lstStyle/>
          <a:p>
            <a:pPr algn="ctr"/>
            <a:r>
              <a:rPr lang="ru-RU" sz="3400" dirty="0" err="1">
                <a:effectLst>
                  <a:outerShdw blurRad="38100" dist="38100" dir="2700000" algn="tl">
                    <a:srgbClr val="000000">
                      <a:alpha val="43137"/>
                    </a:srgbClr>
                  </a:outerShdw>
                </a:effectLst>
              </a:rPr>
              <a:t>Справи</a:t>
            </a:r>
            <a:r>
              <a:rPr lang="ru-RU" sz="3400" dirty="0">
                <a:effectLst>
                  <a:outerShdw blurRad="38100" dist="38100" dir="2700000" algn="tl">
                    <a:srgbClr val="000000">
                      <a:alpha val="43137"/>
                    </a:srgbClr>
                  </a:outerShdw>
                </a:effectLst>
              </a:rPr>
              <a:t>, </a:t>
            </a:r>
            <a:r>
              <a:rPr lang="ru-RU" sz="3400" dirty="0" err="1">
                <a:effectLst>
                  <a:outerShdw blurRad="38100" dist="38100" dir="2700000" algn="tl">
                    <a:srgbClr val="000000">
                      <a:alpha val="43137"/>
                    </a:srgbClr>
                  </a:outerShdw>
                </a:effectLst>
              </a:rPr>
              <a:t>що</a:t>
            </a:r>
            <a:r>
              <a:rPr lang="ru-RU" sz="3400" dirty="0">
                <a:effectLst>
                  <a:outerShdw blurRad="38100" dist="38100" dir="2700000" algn="tl">
                    <a:srgbClr val="000000">
                      <a:alpha val="43137"/>
                    </a:srgbClr>
                  </a:outerShdw>
                </a:effectLst>
              </a:rPr>
              <a:t> </a:t>
            </a:r>
            <a:r>
              <a:rPr lang="ru-RU" sz="3400" dirty="0" err="1">
                <a:effectLst>
                  <a:outerShdw blurRad="38100" dist="38100" dir="2700000" algn="tl">
                    <a:srgbClr val="000000">
                      <a:alpha val="43137"/>
                    </a:srgbClr>
                  </a:outerShdw>
                </a:effectLst>
              </a:rPr>
              <a:t>відносяться</a:t>
            </a:r>
            <a:r>
              <a:rPr lang="ru-RU" sz="3400" dirty="0">
                <a:effectLst>
                  <a:outerShdw blurRad="38100" dist="38100" dir="2700000" algn="tl">
                    <a:srgbClr val="000000">
                      <a:alpha val="43137"/>
                    </a:srgbClr>
                  </a:outerShdw>
                </a:effectLst>
              </a:rPr>
              <a:t> до </a:t>
            </a:r>
            <a:r>
              <a:rPr lang="ru-RU" sz="3400" dirty="0" err="1">
                <a:effectLst>
                  <a:outerShdw blurRad="38100" dist="38100" dir="2700000" algn="tl">
                    <a:srgbClr val="000000">
                      <a:alpha val="43137"/>
                    </a:srgbClr>
                  </a:outerShdw>
                </a:effectLst>
              </a:rPr>
              <a:t>юрисдикції</a:t>
            </a:r>
            <a:r>
              <a:rPr lang="ru-RU" sz="3400" dirty="0">
                <a:effectLst>
                  <a:outerShdw blurRad="38100" dist="38100" dir="2700000" algn="tl">
                    <a:srgbClr val="000000">
                      <a:alpha val="43137"/>
                    </a:srgbClr>
                  </a:outerShdw>
                </a:effectLst>
              </a:rPr>
              <a:t> </a:t>
            </a:r>
            <a:r>
              <a:rPr lang="ru-RU" sz="3400" dirty="0" err="1">
                <a:effectLst>
                  <a:outerShdw blurRad="38100" dist="38100" dir="2700000" algn="tl">
                    <a:srgbClr val="000000">
                      <a:alpha val="43137"/>
                    </a:srgbClr>
                  </a:outerShdw>
                </a:effectLst>
              </a:rPr>
              <a:t>господарських</a:t>
            </a:r>
            <a:r>
              <a:rPr lang="ru-RU" sz="3400" dirty="0">
                <a:effectLst>
                  <a:outerShdw blurRad="38100" dist="38100" dir="2700000" algn="tl">
                    <a:srgbClr val="000000">
                      <a:alpha val="43137"/>
                    </a:srgbClr>
                  </a:outerShdw>
                </a:effectLst>
              </a:rPr>
              <a:t> </a:t>
            </a:r>
            <a:r>
              <a:rPr lang="ru-RU" sz="3400" dirty="0" err="1">
                <a:effectLst>
                  <a:outerShdw blurRad="38100" dist="38100" dir="2700000" algn="tl">
                    <a:srgbClr val="000000">
                      <a:alpha val="43137"/>
                    </a:srgbClr>
                  </a:outerShdw>
                </a:effectLst>
              </a:rPr>
              <a:t>судів</a:t>
            </a:r>
            <a:r>
              <a:rPr lang="ru-RU" sz="3400" dirty="0">
                <a:effectLst>
                  <a:outerShdw blurRad="38100" dist="38100" dir="2700000" algn="tl">
                    <a:srgbClr val="000000">
                      <a:alpha val="43137"/>
                    </a:srgbClr>
                  </a:outerShdw>
                </a:effectLst>
              </a:rPr>
              <a:t> </a:t>
            </a:r>
            <a:r>
              <a:rPr lang="ru-RU" sz="3400" dirty="0" err="1">
                <a:effectLst>
                  <a:outerShdw blurRad="38100" dist="38100" dir="2700000" algn="tl">
                    <a:srgbClr val="000000">
                      <a:alpha val="43137"/>
                    </a:srgbClr>
                  </a:outerShdw>
                </a:effectLst>
              </a:rPr>
              <a:t>визначені</a:t>
            </a:r>
            <a:r>
              <a:rPr lang="ru-RU" sz="3400" dirty="0">
                <a:effectLst>
                  <a:outerShdw blurRad="38100" dist="38100" dir="2700000" algn="tl">
                    <a:srgbClr val="000000">
                      <a:alpha val="43137"/>
                    </a:srgbClr>
                  </a:outerShdw>
                </a:effectLst>
              </a:rPr>
              <a:t> ч. 1 </a:t>
            </a:r>
            <a:r>
              <a:rPr lang="ru-RU" sz="3400" dirty="0" err="1">
                <a:effectLst>
                  <a:outerShdw blurRad="38100" dist="38100" dir="2700000" algn="tl">
                    <a:srgbClr val="000000">
                      <a:alpha val="43137"/>
                    </a:srgbClr>
                  </a:outerShdw>
                </a:effectLst>
              </a:rPr>
              <a:t>статті</a:t>
            </a:r>
            <a:r>
              <a:rPr lang="ru-RU" sz="3400" dirty="0">
                <a:effectLst>
                  <a:outerShdw blurRad="38100" dist="38100" dir="2700000" algn="tl">
                    <a:srgbClr val="000000">
                      <a:alpha val="43137"/>
                    </a:srgbClr>
                  </a:outerShdw>
                </a:effectLst>
              </a:rPr>
              <a:t> 20 ГПК</a:t>
            </a:r>
            <a:br>
              <a:rPr lang="ru-UA" sz="3400" dirty="0">
                <a:effectLst>
                  <a:outerShdw blurRad="38100" dist="38100" dir="2700000" algn="tl">
                    <a:srgbClr val="000000">
                      <a:alpha val="43137"/>
                    </a:srgbClr>
                  </a:outerShdw>
                </a:effectLst>
              </a:rPr>
            </a:br>
            <a:r>
              <a:rPr lang="ru-UA" sz="3200" dirty="0">
                <a:effectLst>
                  <a:outerShdw blurRad="38100" dist="38100" dir="2700000" algn="tl">
                    <a:srgbClr val="000000">
                      <a:alpha val="43137"/>
                    </a:srgbClr>
                  </a:outerShdw>
                </a:effectLst>
              </a:rPr>
              <a:t>(</a:t>
            </a:r>
            <a:r>
              <a:rPr lang="ru-UA" sz="3200" dirty="0" err="1">
                <a:effectLst>
                  <a:outerShdw blurRad="38100" dist="38100" dir="2700000" algn="tl">
                    <a:srgbClr val="000000">
                      <a:alpha val="43137"/>
                    </a:srgbClr>
                  </a:outerShdw>
                </a:effectLst>
              </a:rPr>
              <a:t>продовження</a:t>
            </a:r>
            <a:r>
              <a:rPr lang="ru-UA" sz="3200" dirty="0">
                <a:effectLst>
                  <a:outerShdw blurRad="38100" dist="38100" dir="2700000" algn="tl">
                    <a:srgbClr val="000000">
                      <a:alpha val="43137"/>
                    </a:srgbClr>
                  </a:outerShdw>
                </a:effectLst>
              </a:rPr>
              <a:t>):</a:t>
            </a:r>
            <a:endParaRPr lang="uk-UA" sz="3400" dirty="0">
              <a:effectLst>
                <a:outerShdw blurRad="38100" dist="38100" dir="2700000" algn="tl">
                  <a:srgbClr val="000000">
                    <a:alpha val="43137"/>
                  </a:srgbClr>
                </a:outerShdw>
              </a:effectLst>
            </a:endParaRPr>
          </a:p>
        </p:txBody>
      </p:sp>
      <p:sp>
        <p:nvSpPr>
          <p:cNvPr id="15" name="Объект 2">
            <a:extLst>
              <a:ext uri="{FF2B5EF4-FFF2-40B4-BE49-F238E27FC236}">
                <a16:creationId xmlns:a16="http://schemas.microsoft.com/office/drawing/2014/main" id="{96A22018-B149-4075-5A6B-CBF5806BC4C1}"/>
              </a:ext>
            </a:extLst>
          </p:cNvPr>
          <p:cNvSpPr>
            <a:spLocks noGrp="1"/>
          </p:cNvSpPr>
          <p:nvPr>
            <p:ph idx="1"/>
          </p:nvPr>
        </p:nvSpPr>
        <p:spPr>
          <a:xfrm>
            <a:off x="3794289" y="129046"/>
            <a:ext cx="8164031" cy="6109193"/>
          </a:xfrm>
        </p:spPr>
        <p:txBody>
          <a:bodyPr anchor="t">
            <a:normAutofit lnSpcReduction="10000"/>
          </a:bodyPr>
          <a:lstStyle/>
          <a:p>
            <a:pPr indent="449580">
              <a:lnSpc>
                <a:spcPct val="100000"/>
              </a:lnSpc>
              <a:spcAft>
                <a:spcPts val="1000"/>
              </a:spcAft>
              <a:buNone/>
            </a:pPr>
            <a:r>
              <a:rPr lang="ru-RU" sz="1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10</a:t>
            </a:r>
            <a:r>
              <a:rPr lang="ru-RU" sz="1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справи</a:t>
            </a:r>
            <a:r>
              <a:rPr lang="ru-RU" sz="1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у спорах </a:t>
            </a:r>
            <a:r>
              <a:rPr lang="ru-RU" sz="16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щодо</a:t>
            </a:r>
            <a:r>
              <a:rPr lang="ru-RU" sz="1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оскарження</a:t>
            </a:r>
            <a:r>
              <a:rPr lang="ru-RU" sz="1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актів</a:t>
            </a:r>
            <a:r>
              <a:rPr lang="ru-RU" sz="1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рішень</a:t>
            </a:r>
            <a:r>
              <a:rPr lang="ru-RU" sz="1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суб’єктів</a:t>
            </a:r>
            <a:r>
              <a:rPr lang="ru-RU" sz="1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господарювання</a:t>
            </a:r>
            <a:r>
              <a:rPr lang="ru-RU" sz="1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та </a:t>
            </a:r>
            <a:r>
              <a:rPr lang="ru-RU" sz="16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їх</a:t>
            </a:r>
            <a:r>
              <a:rPr lang="ru-RU" sz="1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органів</a:t>
            </a:r>
            <a:r>
              <a:rPr lang="ru-RU" sz="1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посадових</a:t>
            </a:r>
            <a:r>
              <a:rPr lang="ru-RU" sz="1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та </a:t>
            </a:r>
            <a:r>
              <a:rPr lang="ru-RU" sz="16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службових</a:t>
            </a:r>
            <a:r>
              <a:rPr lang="ru-RU" sz="1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осіб</a:t>
            </a:r>
            <a:r>
              <a:rPr lang="ru-RU" sz="1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у </a:t>
            </a:r>
            <a:r>
              <a:rPr lang="ru-RU" sz="16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сфері</a:t>
            </a:r>
            <a:r>
              <a:rPr lang="ru-RU" sz="1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організації</a:t>
            </a:r>
            <a:r>
              <a:rPr lang="ru-RU" sz="1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та </a:t>
            </a:r>
            <a:r>
              <a:rPr lang="ru-RU" sz="16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здійснення</a:t>
            </a:r>
            <a:r>
              <a:rPr lang="ru-RU" sz="1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господарської</a:t>
            </a:r>
            <a:r>
              <a:rPr lang="ru-RU" sz="1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діяльності</a:t>
            </a:r>
            <a:r>
              <a:rPr lang="ru-RU" sz="1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a:t>
            </a:r>
            <a:r>
              <a:rPr lang="ru-RU" sz="1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крім</a:t>
            </a:r>
            <a:r>
              <a:rPr lang="ru-RU" sz="1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актів</a:t>
            </a:r>
            <a:r>
              <a:rPr lang="ru-RU" sz="1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рішень</a:t>
            </a:r>
            <a:r>
              <a:rPr lang="ru-RU" sz="1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суб’єктів</a:t>
            </a:r>
            <a:r>
              <a:rPr lang="ru-RU" sz="1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владних</a:t>
            </a:r>
            <a:r>
              <a:rPr lang="ru-RU" sz="1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повноважень</a:t>
            </a:r>
            <a:r>
              <a:rPr lang="ru-RU" sz="1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прийнятих</a:t>
            </a:r>
            <a:r>
              <a:rPr lang="ru-RU" sz="1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на </a:t>
            </a:r>
            <a:r>
              <a:rPr lang="ru-RU" sz="16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виконання</a:t>
            </a:r>
            <a:r>
              <a:rPr lang="ru-RU" sz="1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їхніх</a:t>
            </a:r>
            <a:r>
              <a:rPr lang="ru-RU" sz="1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владних</a:t>
            </a:r>
            <a:r>
              <a:rPr lang="ru-RU" sz="1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управлінських</a:t>
            </a:r>
            <a:r>
              <a:rPr lang="ru-RU" sz="1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функцій</a:t>
            </a:r>
            <a:r>
              <a:rPr lang="ru-RU" sz="1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та </a:t>
            </a:r>
            <a:r>
              <a:rPr lang="ru-RU" sz="16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спорів</a:t>
            </a:r>
            <a:r>
              <a:rPr lang="ru-RU" sz="1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стороною </a:t>
            </a:r>
            <a:r>
              <a:rPr lang="ru-RU" sz="16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яких</a:t>
            </a:r>
            <a:r>
              <a:rPr lang="ru-RU" sz="1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є </a:t>
            </a:r>
            <a:r>
              <a:rPr lang="ru-RU" sz="16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фізична</a:t>
            </a:r>
            <a:r>
              <a:rPr lang="ru-RU" sz="1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особа, яка не є </a:t>
            </a:r>
            <a:r>
              <a:rPr lang="ru-RU" sz="16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підприємцем</a:t>
            </a:r>
            <a:r>
              <a:rPr lang="ru-RU" sz="1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p>
          <a:p>
            <a:pPr indent="449580">
              <a:lnSpc>
                <a:spcPct val="100000"/>
              </a:lnSpc>
              <a:spcAft>
                <a:spcPts val="1000"/>
              </a:spcAft>
              <a:buNone/>
            </a:pPr>
            <a:r>
              <a:rPr lang="ru-RU" sz="1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11)  </a:t>
            </a:r>
            <a:r>
              <a:rPr lang="ru-RU" sz="16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справи</a:t>
            </a:r>
            <a:r>
              <a:rPr lang="ru-RU" sz="1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про </a:t>
            </a:r>
            <a:r>
              <a:rPr lang="ru-RU" sz="16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оскарження</a:t>
            </a:r>
            <a:r>
              <a:rPr lang="ru-RU" sz="1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рішень</a:t>
            </a:r>
            <a:r>
              <a:rPr lang="ru-RU" sz="1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третейських</a:t>
            </a:r>
            <a:r>
              <a:rPr lang="ru-RU" sz="1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судів</a:t>
            </a:r>
            <a:r>
              <a:rPr lang="ru-RU" sz="1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та про </a:t>
            </a:r>
            <a:r>
              <a:rPr lang="ru-RU" sz="16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видачу</a:t>
            </a:r>
            <a:r>
              <a:rPr lang="ru-RU" sz="1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наказу на </a:t>
            </a:r>
            <a:r>
              <a:rPr lang="ru-RU" sz="16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примусове</a:t>
            </a:r>
            <a:r>
              <a:rPr lang="ru-RU" sz="1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виконання</a:t>
            </a:r>
            <a:r>
              <a:rPr lang="ru-RU" sz="1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рішень</a:t>
            </a:r>
            <a:r>
              <a:rPr lang="ru-RU" sz="1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третейських</a:t>
            </a:r>
            <a:r>
              <a:rPr lang="ru-RU" sz="1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судів</a:t>
            </a:r>
            <a:r>
              <a:rPr lang="ru-RU" sz="1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утворених</a:t>
            </a:r>
            <a:r>
              <a:rPr lang="ru-RU" sz="1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відповідно</a:t>
            </a:r>
            <a:r>
              <a:rPr lang="ru-RU" sz="1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до Закону </a:t>
            </a:r>
            <a:r>
              <a:rPr lang="ru-RU" sz="16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України</a:t>
            </a:r>
            <a:r>
              <a:rPr lang="ru-RU" sz="1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«Про </a:t>
            </a:r>
            <a:r>
              <a:rPr lang="ru-RU" sz="16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третейські</a:t>
            </a:r>
            <a:r>
              <a:rPr lang="ru-RU" sz="1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суди», </a:t>
            </a:r>
            <a:r>
              <a:rPr lang="ru-RU" sz="16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якщо</a:t>
            </a:r>
            <a:r>
              <a:rPr lang="ru-RU" sz="1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такі</a:t>
            </a:r>
            <a:r>
              <a:rPr lang="ru-RU" sz="1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рішення</a:t>
            </a:r>
            <a:r>
              <a:rPr lang="ru-RU" sz="1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ухвалені</a:t>
            </a:r>
            <a:r>
              <a:rPr lang="ru-RU" sz="1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у спорах, </a:t>
            </a:r>
            <a:r>
              <a:rPr lang="ru-RU" sz="16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зазначених</a:t>
            </a:r>
            <a:r>
              <a:rPr lang="ru-RU" sz="1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у </a:t>
            </a:r>
            <a:r>
              <a:rPr lang="ru-RU" sz="16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статті</a:t>
            </a:r>
            <a:r>
              <a:rPr lang="ru-RU" sz="1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20 ГПК</a:t>
            </a:r>
            <a:endParaRPr lang="ru-UA" sz="1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p>
            <a:pPr indent="449580">
              <a:lnSpc>
                <a:spcPct val="100000"/>
              </a:lnSpc>
              <a:spcAft>
                <a:spcPts val="1000"/>
              </a:spcAft>
              <a:buNone/>
            </a:pPr>
            <a:r>
              <a:rPr lang="ru-RU" sz="1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12</a:t>
            </a:r>
            <a:r>
              <a:rPr lang="ru-RU" sz="1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справи</a:t>
            </a:r>
            <a:r>
              <a:rPr lang="ru-RU" sz="1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у спорах </a:t>
            </a:r>
            <a:r>
              <a:rPr lang="ru-RU" sz="16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між</a:t>
            </a:r>
            <a:r>
              <a:rPr lang="ru-RU" sz="1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юридичною</a:t>
            </a:r>
            <a:r>
              <a:rPr lang="ru-RU" sz="1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особою та </a:t>
            </a:r>
            <a:r>
              <a:rPr lang="ru-RU" sz="16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її</a:t>
            </a:r>
            <a:r>
              <a:rPr lang="ru-RU" sz="1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посадовою</a:t>
            </a:r>
            <a:r>
              <a:rPr lang="ru-RU" sz="1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особою </a:t>
            </a:r>
            <a:r>
              <a:rPr lang="ru-RU" sz="1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(у тому </a:t>
            </a:r>
            <a:r>
              <a:rPr lang="ru-RU" sz="16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числі</a:t>
            </a:r>
            <a:r>
              <a:rPr lang="ru-RU" sz="1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посадовою</a:t>
            </a:r>
            <a:r>
              <a:rPr lang="ru-RU" sz="1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особою, </a:t>
            </a:r>
            <a:r>
              <a:rPr lang="ru-RU" sz="16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повноваження</a:t>
            </a:r>
            <a:r>
              <a:rPr lang="ru-RU" sz="1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якої</a:t>
            </a:r>
            <a:r>
              <a:rPr lang="ru-RU" sz="1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припинені</a:t>
            </a:r>
            <a:r>
              <a:rPr lang="ru-RU" sz="1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про </a:t>
            </a:r>
            <a:r>
              <a:rPr lang="ru-RU" sz="16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відшкодування</a:t>
            </a:r>
            <a:r>
              <a:rPr lang="ru-RU" sz="1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збитків</a:t>
            </a:r>
            <a:r>
              <a:rPr lang="ru-RU" sz="1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заподіяних</a:t>
            </a:r>
            <a:r>
              <a:rPr lang="ru-RU" sz="1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юридичній</a:t>
            </a:r>
            <a:r>
              <a:rPr lang="ru-RU" sz="1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особі</a:t>
            </a:r>
            <a:r>
              <a:rPr lang="ru-RU" sz="1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діями</a:t>
            </a:r>
            <a:r>
              <a:rPr lang="ru-RU" sz="1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бездіяльністю</a:t>
            </a:r>
            <a:r>
              <a:rPr lang="ru-RU" sz="1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такої</a:t>
            </a:r>
            <a:r>
              <a:rPr lang="ru-RU" sz="1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посадової</a:t>
            </a:r>
            <a:r>
              <a:rPr lang="ru-RU" sz="1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особи, за </a:t>
            </a:r>
            <a:r>
              <a:rPr lang="ru-RU" sz="16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позовом</a:t>
            </a:r>
            <a:r>
              <a:rPr lang="ru-RU" sz="1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власника</a:t>
            </a:r>
            <a:r>
              <a:rPr lang="ru-RU" sz="1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учасника</a:t>
            </a:r>
            <a:r>
              <a:rPr lang="ru-RU" sz="1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акціонера</a:t>
            </a:r>
            <a:r>
              <a:rPr lang="ru-RU" sz="1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такої</a:t>
            </a:r>
            <a:r>
              <a:rPr lang="ru-RU" sz="1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юридичної</a:t>
            </a:r>
            <a:r>
              <a:rPr lang="ru-RU" sz="1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особи, </a:t>
            </a:r>
            <a:r>
              <a:rPr lang="ru-RU" sz="16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поданим</a:t>
            </a:r>
            <a:r>
              <a:rPr lang="ru-RU" sz="1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в </a:t>
            </a:r>
            <a:r>
              <a:rPr lang="ru-RU" sz="16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її</a:t>
            </a:r>
            <a:r>
              <a:rPr lang="ru-RU" sz="1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інтересах</a:t>
            </a:r>
            <a:r>
              <a:rPr lang="ru-RU" sz="1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a:t>
            </a:r>
          </a:p>
          <a:p>
            <a:pPr indent="449580">
              <a:lnSpc>
                <a:spcPct val="100000"/>
              </a:lnSpc>
              <a:spcAft>
                <a:spcPts val="1000"/>
              </a:spcAft>
              <a:buNone/>
            </a:pPr>
            <a:r>
              <a:rPr lang="ru-RU" sz="1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13)  </a:t>
            </a:r>
            <a:r>
              <a:rPr lang="ru-RU" sz="16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вимоги</a:t>
            </a:r>
            <a:r>
              <a:rPr lang="ru-RU" sz="1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щодо</a:t>
            </a:r>
            <a:r>
              <a:rPr lang="ru-RU" sz="1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реєстрації</a:t>
            </a:r>
            <a:r>
              <a:rPr lang="ru-RU" sz="1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майна та </a:t>
            </a:r>
            <a:r>
              <a:rPr lang="ru-RU" sz="16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майнових</a:t>
            </a:r>
            <a:r>
              <a:rPr lang="ru-RU" sz="1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прав, </a:t>
            </a:r>
            <a:r>
              <a:rPr lang="ru-RU" sz="16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інших</a:t>
            </a:r>
            <a:r>
              <a:rPr lang="ru-RU" sz="1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реєстраційних</a:t>
            </a:r>
            <a:r>
              <a:rPr lang="ru-RU" sz="1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дій</a:t>
            </a:r>
            <a:r>
              <a:rPr lang="ru-RU" sz="1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визнання</a:t>
            </a:r>
            <a:r>
              <a:rPr lang="ru-RU" sz="1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недійсними</a:t>
            </a:r>
            <a:r>
              <a:rPr lang="ru-RU" sz="1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актів</a:t>
            </a:r>
            <a:r>
              <a:rPr lang="ru-RU" sz="1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a:t>
            </a:r>
            <a:r>
              <a:rPr lang="ru-RU" sz="1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що</a:t>
            </a:r>
            <a:r>
              <a:rPr lang="ru-RU" sz="1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порушують</a:t>
            </a:r>
            <a:r>
              <a:rPr lang="ru-RU" sz="1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права на  </a:t>
            </a:r>
            <a:r>
              <a:rPr lang="ru-RU" sz="16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майно</a:t>
            </a:r>
            <a:r>
              <a:rPr lang="ru-RU" sz="1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майнові</a:t>
            </a:r>
            <a:r>
              <a:rPr lang="ru-RU" sz="1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права), </a:t>
            </a:r>
            <a:r>
              <a:rPr lang="ru-RU" sz="16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якщо</a:t>
            </a:r>
            <a:r>
              <a:rPr lang="ru-RU" sz="1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такі</a:t>
            </a:r>
            <a:r>
              <a:rPr lang="ru-RU" sz="1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вимоги</a:t>
            </a:r>
            <a:r>
              <a:rPr lang="ru-RU" sz="1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є </a:t>
            </a:r>
            <a:r>
              <a:rPr lang="ru-RU" sz="16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похідними</a:t>
            </a:r>
            <a:r>
              <a:rPr lang="ru-RU" sz="1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від</a:t>
            </a:r>
            <a:r>
              <a:rPr lang="ru-RU" sz="1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спору </a:t>
            </a:r>
            <a:r>
              <a:rPr lang="ru-RU" sz="16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щодо</a:t>
            </a:r>
            <a:r>
              <a:rPr lang="ru-RU" sz="1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такого майна </a:t>
            </a:r>
            <a:r>
              <a:rPr lang="ru-RU" sz="16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або</a:t>
            </a:r>
            <a:r>
              <a:rPr lang="ru-RU" sz="1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майнових</a:t>
            </a:r>
            <a:r>
              <a:rPr lang="ru-RU" sz="1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прав </a:t>
            </a:r>
            <a:r>
              <a:rPr lang="ru-RU" sz="16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чи</a:t>
            </a:r>
            <a:r>
              <a:rPr lang="ru-RU" sz="1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спору, </a:t>
            </a:r>
            <a:r>
              <a:rPr lang="ru-RU" sz="16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що</a:t>
            </a:r>
            <a:r>
              <a:rPr lang="ru-RU" sz="1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виник</a:t>
            </a:r>
            <a:r>
              <a:rPr lang="ru-RU" sz="1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з </a:t>
            </a:r>
            <a:r>
              <a:rPr lang="ru-RU" sz="16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корпоративних</a:t>
            </a:r>
            <a:r>
              <a:rPr lang="ru-RU" sz="1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відносин</a:t>
            </a:r>
            <a:r>
              <a:rPr lang="ru-RU" sz="1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якщо</a:t>
            </a:r>
            <a:r>
              <a:rPr lang="ru-RU" sz="1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цей</a:t>
            </a:r>
            <a:r>
              <a:rPr lang="ru-RU" sz="1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спір</a:t>
            </a:r>
            <a:r>
              <a:rPr lang="ru-RU" sz="1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підлягає</a:t>
            </a:r>
            <a:r>
              <a:rPr lang="ru-RU" sz="1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розгляду</a:t>
            </a:r>
            <a:r>
              <a:rPr lang="ru-RU" sz="1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в </a:t>
            </a:r>
            <a:r>
              <a:rPr lang="ru-RU" sz="16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господарському</a:t>
            </a:r>
            <a:r>
              <a:rPr lang="ru-RU" sz="1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суді</a:t>
            </a:r>
            <a:r>
              <a:rPr lang="ru-RU" sz="1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і </a:t>
            </a:r>
            <a:r>
              <a:rPr lang="ru-RU" sz="16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переданий</a:t>
            </a:r>
            <a:r>
              <a:rPr lang="ru-RU" sz="1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на </a:t>
            </a:r>
            <a:r>
              <a:rPr lang="ru-RU" sz="16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його</a:t>
            </a:r>
            <a:r>
              <a:rPr lang="ru-RU" sz="1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розгляд</a:t>
            </a:r>
            <a:r>
              <a:rPr lang="ru-RU" sz="1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разом з такими </a:t>
            </a:r>
            <a:r>
              <a:rPr lang="ru-RU" sz="16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вимогами</a:t>
            </a:r>
            <a:r>
              <a:rPr lang="ru-RU" sz="1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p>
          <a:p>
            <a:pPr marL="571500" indent="-342900">
              <a:lnSpc>
                <a:spcPct val="100000"/>
              </a:lnSpc>
              <a:spcAft>
                <a:spcPts val="1000"/>
              </a:spcAft>
              <a:buAutoNum type="arabicParenR" startAt="14"/>
            </a:pPr>
            <a:r>
              <a:rPr lang="ru-RU" sz="16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справи</a:t>
            </a:r>
            <a:r>
              <a:rPr lang="ru-RU" sz="1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у спорах про </a:t>
            </a:r>
            <a:r>
              <a:rPr lang="ru-RU" sz="16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захист</a:t>
            </a:r>
            <a:r>
              <a:rPr lang="ru-RU" sz="1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ділової</a:t>
            </a:r>
            <a:r>
              <a:rPr lang="ru-RU" sz="1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репутації</a:t>
            </a:r>
            <a:r>
              <a:rPr lang="ru-RU" sz="1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крім</a:t>
            </a:r>
            <a:r>
              <a:rPr lang="ru-RU" sz="1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спорів</a:t>
            </a:r>
            <a:r>
              <a:rPr lang="ru-RU" sz="1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стороною </a:t>
            </a:r>
            <a:r>
              <a:rPr lang="ru-RU" sz="16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яких</a:t>
            </a:r>
            <a:r>
              <a:rPr lang="ru-RU" sz="1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є </a:t>
            </a:r>
            <a:r>
              <a:rPr lang="ru-RU" sz="16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фізична</a:t>
            </a:r>
            <a:r>
              <a:rPr lang="ru-RU" sz="1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особа, яка не є </a:t>
            </a:r>
            <a:r>
              <a:rPr lang="ru-RU" sz="16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підприємцем</a:t>
            </a:r>
            <a:r>
              <a:rPr lang="ru-RU" sz="1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або</a:t>
            </a:r>
            <a:r>
              <a:rPr lang="ru-RU" sz="1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самозайнятою</a:t>
            </a:r>
            <a:r>
              <a:rPr lang="ru-RU" sz="1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особою; </a:t>
            </a:r>
            <a:endParaRPr lang="ru-UA" sz="1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p>
            <a:pPr marL="571500" indent="-342900">
              <a:lnSpc>
                <a:spcPct val="100000"/>
              </a:lnSpc>
              <a:spcAft>
                <a:spcPts val="1000"/>
              </a:spcAft>
              <a:buAutoNum type="arabicParenR" startAt="14"/>
            </a:pPr>
            <a:endParaRPr lang="ru-RU" sz="16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6" name="Rectangle 9">
            <a:extLst>
              <a:ext uri="{FF2B5EF4-FFF2-40B4-BE49-F238E27FC236}">
                <a16:creationId xmlns:a16="http://schemas.microsoft.com/office/drawing/2014/main" id="{F3C69EE4-B6DB-F6B8-7D00-4681587ABC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1">
            <a:extLst>
              <a:ext uri="{FF2B5EF4-FFF2-40B4-BE49-F238E27FC236}">
                <a16:creationId xmlns:a16="http://schemas.microsoft.com/office/drawing/2014/main" id="{3BA698DB-0897-13D5-A284-F8BF5B65C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0429554"/>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10000"/>
                <a:lumOff val="90000"/>
              </a:schemeClr>
            </a:gs>
            <a:gs pos="40000">
              <a:schemeClr val="accent1">
                <a:lumMod val="16000"/>
                <a:lumOff val="84000"/>
              </a:schemeClr>
            </a:gs>
            <a:gs pos="83000">
              <a:schemeClr val="accent1">
                <a:lumMod val="71000"/>
                <a:lumOff val="29000"/>
                <a:alpha val="31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5B15BCBC-2407-EC45-224E-61936CBA59A8}"/>
            </a:ext>
          </a:extLst>
        </p:cNvPr>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7E984960-DBC1-4E52-F5FF-27276A9159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59D9A718-A4B7-ABFB-F7FD-CAD20BD9757A}"/>
              </a:ext>
            </a:extLst>
          </p:cNvPr>
          <p:cNvSpPr>
            <a:spLocks noGrp="1"/>
          </p:cNvSpPr>
          <p:nvPr>
            <p:ph type="title"/>
          </p:nvPr>
        </p:nvSpPr>
        <p:spPr>
          <a:xfrm>
            <a:off x="456801" y="1031376"/>
            <a:ext cx="3103808" cy="4421876"/>
          </a:xfr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anchor="ctr">
            <a:normAutofit/>
          </a:bodyPr>
          <a:lstStyle/>
          <a:p>
            <a:pPr algn="ctr"/>
            <a:r>
              <a:rPr lang="ru-RU" sz="3400" dirty="0" err="1">
                <a:effectLst>
                  <a:outerShdw blurRad="38100" dist="38100" dir="2700000" algn="tl">
                    <a:srgbClr val="000000">
                      <a:alpha val="43137"/>
                    </a:srgbClr>
                  </a:outerShdw>
                </a:effectLst>
              </a:rPr>
              <a:t>Справи</a:t>
            </a:r>
            <a:r>
              <a:rPr lang="ru-RU" sz="3400" dirty="0">
                <a:effectLst>
                  <a:outerShdw blurRad="38100" dist="38100" dir="2700000" algn="tl">
                    <a:srgbClr val="000000">
                      <a:alpha val="43137"/>
                    </a:srgbClr>
                  </a:outerShdw>
                </a:effectLst>
              </a:rPr>
              <a:t>, </a:t>
            </a:r>
            <a:r>
              <a:rPr lang="ru-RU" sz="3400" dirty="0" err="1">
                <a:effectLst>
                  <a:outerShdw blurRad="38100" dist="38100" dir="2700000" algn="tl">
                    <a:srgbClr val="000000">
                      <a:alpha val="43137"/>
                    </a:srgbClr>
                  </a:outerShdw>
                </a:effectLst>
              </a:rPr>
              <a:t>що</a:t>
            </a:r>
            <a:r>
              <a:rPr lang="ru-RU" sz="3400" dirty="0">
                <a:effectLst>
                  <a:outerShdw blurRad="38100" dist="38100" dir="2700000" algn="tl">
                    <a:srgbClr val="000000">
                      <a:alpha val="43137"/>
                    </a:srgbClr>
                  </a:outerShdw>
                </a:effectLst>
              </a:rPr>
              <a:t> </a:t>
            </a:r>
            <a:r>
              <a:rPr lang="ru-RU" sz="3400" dirty="0" err="1">
                <a:effectLst>
                  <a:outerShdw blurRad="38100" dist="38100" dir="2700000" algn="tl">
                    <a:srgbClr val="000000">
                      <a:alpha val="43137"/>
                    </a:srgbClr>
                  </a:outerShdw>
                </a:effectLst>
              </a:rPr>
              <a:t>відносяться</a:t>
            </a:r>
            <a:r>
              <a:rPr lang="ru-RU" sz="3400" dirty="0">
                <a:effectLst>
                  <a:outerShdw blurRad="38100" dist="38100" dir="2700000" algn="tl">
                    <a:srgbClr val="000000">
                      <a:alpha val="43137"/>
                    </a:srgbClr>
                  </a:outerShdw>
                </a:effectLst>
              </a:rPr>
              <a:t> до </a:t>
            </a:r>
            <a:r>
              <a:rPr lang="ru-RU" sz="3400" dirty="0" err="1">
                <a:effectLst>
                  <a:outerShdw blurRad="38100" dist="38100" dir="2700000" algn="tl">
                    <a:srgbClr val="000000">
                      <a:alpha val="43137"/>
                    </a:srgbClr>
                  </a:outerShdw>
                </a:effectLst>
              </a:rPr>
              <a:t>юрисдикції</a:t>
            </a:r>
            <a:r>
              <a:rPr lang="ru-RU" sz="3400" dirty="0">
                <a:effectLst>
                  <a:outerShdw blurRad="38100" dist="38100" dir="2700000" algn="tl">
                    <a:srgbClr val="000000">
                      <a:alpha val="43137"/>
                    </a:srgbClr>
                  </a:outerShdw>
                </a:effectLst>
              </a:rPr>
              <a:t> </a:t>
            </a:r>
            <a:r>
              <a:rPr lang="ru-RU" sz="3400" dirty="0" err="1">
                <a:effectLst>
                  <a:outerShdw blurRad="38100" dist="38100" dir="2700000" algn="tl">
                    <a:srgbClr val="000000">
                      <a:alpha val="43137"/>
                    </a:srgbClr>
                  </a:outerShdw>
                </a:effectLst>
              </a:rPr>
              <a:t>господарських</a:t>
            </a:r>
            <a:r>
              <a:rPr lang="ru-RU" sz="3400" dirty="0">
                <a:effectLst>
                  <a:outerShdw blurRad="38100" dist="38100" dir="2700000" algn="tl">
                    <a:srgbClr val="000000">
                      <a:alpha val="43137"/>
                    </a:srgbClr>
                  </a:outerShdw>
                </a:effectLst>
              </a:rPr>
              <a:t> </a:t>
            </a:r>
            <a:r>
              <a:rPr lang="ru-RU" sz="3400" dirty="0" err="1">
                <a:effectLst>
                  <a:outerShdw blurRad="38100" dist="38100" dir="2700000" algn="tl">
                    <a:srgbClr val="000000">
                      <a:alpha val="43137"/>
                    </a:srgbClr>
                  </a:outerShdw>
                </a:effectLst>
              </a:rPr>
              <a:t>судів</a:t>
            </a:r>
            <a:r>
              <a:rPr lang="ru-RU" sz="3400" dirty="0">
                <a:effectLst>
                  <a:outerShdw blurRad="38100" dist="38100" dir="2700000" algn="tl">
                    <a:srgbClr val="000000">
                      <a:alpha val="43137"/>
                    </a:srgbClr>
                  </a:outerShdw>
                </a:effectLst>
              </a:rPr>
              <a:t> </a:t>
            </a:r>
            <a:r>
              <a:rPr lang="ru-RU" sz="3400" dirty="0" err="1">
                <a:effectLst>
                  <a:outerShdw blurRad="38100" dist="38100" dir="2700000" algn="tl">
                    <a:srgbClr val="000000">
                      <a:alpha val="43137"/>
                    </a:srgbClr>
                  </a:outerShdw>
                </a:effectLst>
              </a:rPr>
              <a:t>визначені</a:t>
            </a:r>
            <a:r>
              <a:rPr lang="ru-RU" sz="3400" dirty="0">
                <a:effectLst>
                  <a:outerShdw blurRad="38100" dist="38100" dir="2700000" algn="tl">
                    <a:srgbClr val="000000">
                      <a:alpha val="43137"/>
                    </a:srgbClr>
                  </a:outerShdw>
                </a:effectLst>
              </a:rPr>
              <a:t> ч. 1 </a:t>
            </a:r>
            <a:r>
              <a:rPr lang="ru-RU" sz="3400" dirty="0" err="1">
                <a:effectLst>
                  <a:outerShdw blurRad="38100" dist="38100" dir="2700000" algn="tl">
                    <a:srgbClr val="000000">
                      <a:alpha val="43137"/>
                    </a:srgbClr>
                  </a:outerShdw>
                </a:effectLst>
              </a:rPr>
              <a:t>статті</a:t>
            </a:r>
            <a:r>
              <a:rPr lang="ru-RU" sz="3400" dirty="0">
                <a:effectLst>
                  <a:outerShdw blurRad="38100" dist="38100" dir="2700000" algn="tl">
                    <a:srgbClr val="000000">
                      <a:alpha val="43137"/>
                    </a:srgbClr>
                  </a:outerShdw>
                </a:effectLst>
              </a:rPr>
              <a:t> 20 ГПК</a:t>
            </a:r>
            <a:br>
              <a:rPr lang="ru-UA" sz="3400" dirty="0">
                <a:effectLst>
                  <a:outerShdw blurRad="38100" dist="38100" dir="2700000" algn="tl">
                    <a:srgbClr val="000000">
                      <a:alpha val="43137"/>
                    </a:srgbClr>
                  </a:outerShdw>
                </a:effectLst>
              </a:rPr>
            </a:br>
            <a:r>
              <a:rPr lang="ru-UA" sz="3200" dirty="0">
                <a:effectLst>
                  <a:outerShdw blurRad="38100" dist="38100" dir="2700000" algn="tl">
                    <a:srgbClr val="000000">
                      <a:alpha val="43137"/>
                    </a:srgbClr>
                  </a:outerShdw>
                </a:effectLst>
              </a:rPr>
              <a:t>(</a:t>
            </a:r>
            <a:r>
              <a:rPr lang="ru-UA" sz="3200" dirty="0" err="1">
                <a:effectLst>
                  <a:outerShdw blurRad="38100" dist="38100" dir="2700000" algn="tl">
                    <a:srgbClr val="000000">
                      <a:alpha val="43137"/>
                    </a:srgbClr>
                  </a:outerShdw>
                </a:effectLst>
              </a:rPr>
              <a:t>продовження</a:t>
            </a:r>
            <a:r>
              <a:rPr lang="ru-UA" sz="3200" dirty="0">
                <a:effectLst>
                  <a:outerShdw blurRad="38100" dist="38100" dir="2700000" algn="tl">
                    <a:srgbClr val="000000">
                      <a:alpha val="43137"/>
                    </a:srgbClr>
                  </a:outerShdw>
                </a:effectLst>
              </a:rPr>
              <a:t>):</a:t>
            </a:r>
            <a:endParaRPr lang="uk-UA" sz="3400" dirty="0">
              <a:effectLst>
                <a:outerShdw blurRad="38100" dist="38100" dir="2700000" algn="tl">
                  <a:srgbClr val="000000">
                    <a:alpha val="43137"/>
                  </a:srgbClr>
                </a:outerShdw>
              </a:effectLst>
            </a:endParaRPr>
          </a:p>
        </p:txBody>
      </p:sp>
      <p:sp>
        <p:nvSpPr>
          <p:cNvPr id="15" name="Объект 2">
            <a:extLst>
              <a:ext uri="{FF2B5EF4-FFF2-40B4-BE49-F238E27FC236}">
                <a16:creationId xmlns:a16="http://schemas.microsoft.com/office/drawing/2014/main" id="{F0A97A1C-22C0-9BE0-5B2F-9FCD7E255396}"/>
              </a:ext>
            </a:extLst>
          </p:cNvPr>
          <p:cNvSpPr>
            <a:spLocks noGrp="1"/>
          </p:cNvSpPr>
          <p:nvPr>
            <p:ph idx="1"/>
          </p:nvPr>
        </p:nvSpPr>
        <p:spPr>
          <a:xfrm>
            <a:off x="3662209" y="2108200"/>
            <a:ext cx="8164031" cy="2809239"/>
          </a:xfrm>
        </p:spPr>
        <p:txBody>
          <a:bodyPr anchor="ctr">
            <a:normAutofit/>
          </a:bodyPr>
          <a:lstStyle/>
          <a:p>
            <a:pPr indent="449580" algn="ctr">
              <a:lnSpc>
                <a:spcPct val="100000"/>
              </a:lnSpc>
              <a:spcAft>
                <a:spcPts val="1000"/>
              </a:spcAft>
              <a:buNone/>
            </a:pPr>
            <a:r>
              <a:rPr lang="ru-RU" sz="1600" dirty="0">
                <a:latin typeface="Times New Roman" panose="02020603050405020304" pitchFamily="18" charset="0"/>
                <a:ea typeface="Times New Roman" panose="02020603050405020304" pitchFamily="18" charset="0"/>
                <a:cs typeface="Times New Roman" panose="02020603050405020304" pitchFamily="18" charset="0"/>
              </a:rPr>
              <a:t>15)  </a:t>
            </a:r>
            <a:r>
              <a:rPr lang="ru-RU" sz="1600" b="1" dirty="0" err="1">
                <a:latin typeface="Times New Roman" panose="02020603050405020304" pitchFamily="18" charset="0"/>
                <a:ea typeface="Times New Roman" panose="02020603050405020304" pitchFamily="18" charset="0"/>
                <a:cs typeface="Times New Roman" panose="02020603050405020304" pitchFamily="18" charset="0"/>
              </a:rPr>
              <a:t>інші</a:t>
            </a:r>
            <a:r>
              <a:rPr lang="ru-RU"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latin typeface="Times New Roman" panose="02020603050405020304" pitchFamily="18" charset="0"/>
                <a:ea typeface="Times New Roman" panose="02020603050405020304" pitchFamily="18" charset="0"/>
                <a:cs typeface="Times New Roman" panose="02020603050405020304" pitchFamily="18" charset="0"/>
              </a:rPr>
              <a:t>справи</a:t>
            </a:r>
            <a:r>
              <a:rPr lang="ru-RU" sz="1600" b="1" dirty="0">
                <a:latin typeface="Times New Roman" panose="02020603050405020304" pitchFamily="18" charset="0"/>
                <a:ea typeface="Times New Roman" panose="02020603050405020304" pitchFamily="18" charset="0"/>
                <a:cs typeface="Times New Roman" panose="02020603050405020304" pitchFamily="18" charset="0"/>
              </a:rPr>
              <a:t> у спорах </a:t>
            </a:r>
            <a:r>
              <a:rPr lang="ru-RU" sz="1600" b="1" dirty="0" err="1">
                <a:latin typeface="Times New Roman" panose="02020603050405020304" pitchFamily="18" charset="0"/>
                <a:ea typeface="Times New Roman" panose="02020603050405020304" pitchFamily="18" charset="0"/>
                <a:cs typeface="Times New Roman" panose="02020603050405020304" pitchFamily="18" charset="0"/>
              </a:rPr>
              <a:t>між</a:t>
            </a:r>
            <a:r>
              <a:rPr lang="ru-RU"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latin typeface="Times New Roman" panose="02020603050405020304" pitchFamily="18" charset="0"/>
                <a:ea typeface="Times New Roman" panose="02020603050405020304" pitchFamily="18" charset="0"/>
                <a:cs typeface="Times New Roman" panose="02020603050405020304" pitchFamily="18" charset="0"/>
              </a:rPr>
              <a:t>суб’єктами</a:t>
            </a:r>
            <a:r>
              <a:rPr lang="ru-RU"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err="1">
                <a:latin typeface="Times New Roman" panose="02020603050405020304" pitchFamily="18" charset="0"/>
                <a:ea typeface="Times New Roman" panose="02020603050405020304" pitchFamily="18" charset="0"/>
                <a:cs typeface="Times New Roman" panose="02020603050405020304" pitchFamily="18" charset="0"/>
              </a:rPr>
              <a:t>господарювання</a:t>
            </a:r>
            <a:r>
              <a:rPr lang="ru-RU" sz="1600" dirty="0">
                <a:latin typeface="Times New Roman" panose="02020603050405020304" pitchFamily="18" charset="0"/>
                <a:ea typeface="Times New Roman" panose="02020603050405020304" pitchFamily="18" charset="0"/>
                <a:cs typeface="Times New Roman" panose="02020603050405020304" pitchFamily="18" charset="0"/>
              </a:rPr>
              <a:t>; </a:t>
            </a:r>
          </a:p>
          <a:p>
            <a:pPr indent="449580" algn="ctr">
              <a:lnSpc>
                <a:spcPct val="100000"/>
              </a:lnSpc>
              <a:spcAft>
                <a:spcPts val="1000"/>
              </a:spcAft>
              <a:buNone/>
            </a:pPr>
            <a:r>
              <a:rPr lang="ru-RU" sz="1600" dirty="0">
                <a:latin typeface="Times New Roman" panose="02020603050405020304" pitchFamily="18" charset="0"/>
                <a:ea typeface="Times New Roman" panose="02020603050405020304" pitchFamily="18" charset="0"/>
                <a:cs typeface="Times New Roman" panose="02020603050405020304" pitchFamily="18" charset="0"/>
              </a:rPr>
              <a:t>16)  </a:t>
            </a:r>
            <a:r>
              <a:rPr lang="ru-RU" sz="1600" b="1" dirty="0" err="1">
                <a:latin typeface="Times New Roman" panose="02020603050405020304" pitchFamily="18" charset="0"/>
                <a:ea typeface="Times New Roman" panose="02020603050405020304" pitchFamily="18" charset="0"/>
                <a:cs typeface="Times New Roman" panose="02020603050405020304" pitchFamily="18" charset="0"/>
              </a:rPr>
              <a:t>справи</a:t>
            </a:r>
            <a:r>
              <a:rPr lang="ru-RU" sz="1600" b="1" dirty="0">
                <a:latin typeface="Times New Roman" panose="02020603050405020304" pitchFamily="18" charset="0"/>
                <a:ea typeface="Times New Roman" panose="02020603050405020304" pitchFamily="18" charset="0"/>
                <a:cs typeface="Times New Roman" panose="02020603050405020304" pitchFamily="18" charset="0"/>
              </a:rPr>
              <a:t> за </a:t>
            </a:r>
            <a:r>
              <a:rPr lang="ru-RU" sz="1600" b="1" dirty="0" err="1">
                <a:latin typeface="Times New Roman" panose="02020603050405020304" pitchFamily="18" charset="0"/>
                <a:ea typeface="Times New Roman" panose="02020603050405020304" pitchFamily="18" charset="0"/>
                <a:cs typeface="Times New Roman" panose="02020603050405020304" pitchFamily="18" charset="0"/>
              </a:rPr>
              <a:t>заявами</a:t>
            </a:r>
            <a:r>
              <a:rPr lang="ru-RU" sz="1600" b="1" dirty="0">
                <a:latin typeface="Times New Roman" panose="02020603050405020304" pitchFamily="18" charset="0"/>
                <a:ea typeface="Times New Roman" panose="02020603050405020304" pitchFamily="18" charset="0"/>
                <a:cs typeface="Times New Roman" panose="02020603050405020304" pitchFamily="18" charset="0"/>
              </a:rPr>
              <a:t> про </a:t>
            </a:r>
            <a:r>
              <a:rPr lang="ru-RU" sz="1600" b="1" dirty="0" err="1">
                <a:latin typeface="Times New Roman" panose="02020603050405020304" pitchFamily="18" charset="0"/>
                <a:ea typeface="Times New Roman" panose="02020603050405020304" pitchFamily="18" charset="0"/>
                <a:cs typeface="Times New Roman" panose="02020603050405020304" pitchFamily="18" charset="0"/>
              </a:rPr>
              <a:t>видачу</a:t>
            </a:r>
            <a:r>
              <a:rPr lang="ru-RU" sz="1600" b="1" dirty="0">
                <a:latin typeface="Times New Roman" panose="02020603050405020304" pitchFamily="18" charset="0"/>
                <a:ea typeface="Times New Roman" panose="02020603050405020304" pitchFamily="18" charset="0"/>
                <a:cs typeface="Times New Roman" panose="02020603050405020304" pitchFamily="18" charset="0"/>
              </a:rPr>
              <a:t> судового </a:t>
            </a:r>
            <a:r>
              <a:rPr lang="ru-RU" sz="1600" dirty="0">
                <a:latin typeface="Times New Roman" panose="02020603050405020304" pitchFamily="18" charset="0"/>
                <a:ea typeface="Times New Roman" panose="02020603050405020304" pitchFamily="18" charset="0"/>
                <a:cs typeface="Times New Roman" panose="02020603050405020304" pitchFamily="18" charset="0"/>
              </a:rPr>
              <a:t>наказу, </a:t>
            </a:r>
            <a:r>
              <a:rPr lang="ru-RU" sz="1600" dirty="0" err="1">
                <a:latin typeface="Times New Roman" panose="02020603050405020304" pitchFamily="18" charset="0"/>
                <a:ea typeface="Times New Roman" panose="02020603050405020304" pitchFamily="18" charset="0"/>
                <a:cs typeface="Times New Roman" panose="02020603050405020304" pitchFamily="18" charset="0"/>
              </a:rPr>
              <a:t>якщо</a:t>
            </a:r>
            <a:r>
              <a:rPr lang="ru-RU" sz="16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ea typeface="Times New Roman" panose="02020603050405020304" pitchFamily="18" charset="0"/>
                <a:cs typeface="Times New Roman" panose="02020603050405020304" pitchFamily="18" charset="0"/>
              </a:rPr>
              <a:t>заявником</a:t>
            </a:r>
            <a:r>
              <a:rPr lang="ru-RU" sz="1600" dirty="0">
                <a:latin typeface="Times New Roman" panose="02020603050405020304" pitchFamily="18" charset="0"/>
                <a:ea typeface="Times New Roman" panose="02020603050405020304" pitchFamily="18" charset="0"/>
                <a:cs typeface="Times New Roman" panose="02020603050405020304" pitchFamily="18" charset="0"/>
              </a:rPr>
              <a:t> та </a:t>
            </a:r>
            <a:r>
              <a:rPr lang="ru-RU" sz="1600" dirty="0" err="1">
                <a:latin typeface="Times New Roman" panose="02020603050405020304" pitchFamily="18" charset="0"/>
                <a:ea typeface="Times New Roman" panose="02020603050405020304" pitchFamily="18" charset="0"/>
                <a:cs typeface="Times New Roman" panose="02020603050405020304" pitchFamily="18" charset="0"/>
              </a:rPr>
              <a:t>боржником</a:t>
            </a:r>
            <a:r>
              <a:rPr lang="ru-RU" sz="1600" dirty="0">
                <a:latin typeface="Times New Roman" panose="02020603050405020304" pitchFamily="18" charset="0"/>
                <a:ea typeface="Times New Roman" panose="02020603050405020304" pitchFamily="18" charset="0"/>
                <a:cs typeface="Times New Roman" panose="02020603050405020304" pitchFamily="18" charset="0"/>
              </a:rPr>
              <a:t> є </a:t>
            </a:r>
            <a:r>
              <a:rPr lang="ru-RU" sz="1600" dirty="0" err="1">
                <a:latin typeface="Times New Roman" panose="02020603050405020304" pitchFamily="18" charset="0"/>
                <a:ea typeface="Times New Roman" panose="02020603050405020304" pitchFamily="18" charset="0"/>
                <a:cs typeface="Times New Roman" panose="02020603050405020304" pitchFamily="18" charset="0"/>
              </a:rPr>
              <a:t>юридична</a:t>
            </a:r>
            <a:r>
              <a:rPr lang="ru-RU" sz="1600" dirty="0">
                <a:latin typeface="Times New Roman" panose="02020603050405020304" pitchFamily="18" charset="0"/>
                <a:ea typeface="Times New Roman" panose="02020603050405020304" pitchFamily="18" charset="0"/>
                <a:cs typeface="Times New Roman" panose="02020603050405020304" pitchFamily="18" charset="0"/>
              </a:rPr>
              <a:t> особа </a:t>
            </a:r>
            <a:r>
              <a:rPr lang="ru-RU" sz="1600" dirty="0" err="1">
                <a:latin typeface="Times New Roman" panose="02020603050405020304" pitchFamily="18" charset="0"/>
                <a:ea typeface="Times New Roman" panose="02020603050405020304" pitchFamily="18" charset="0"/>
                <a:cs typeface="Times New Roman" panose="02020603050405020304" pitchFamily="18" charset="0"/>
              </a:rPr>
              <a:t>або</a:t>
            </a:r>
            <a:r>
              <a:rPr lang="ru-RU" sz="16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ea typeface="Times New Roman" panose="02020603050405020304" pitchFamily="18" charset="0"/>
                <a:cs typeface="Times New Roman" panose="02020603050405020304" pitchFamily="18" charset="0"/>
              </a:rPr>
              <a:t>фізична</a:t>
            </a:r>
            <a:r>
              <a:rPr lang="ru-RU" sz="1600" dirty="0">
                <a:latin typeface="Times New Roman" panose="02020603050405020304" pitchFamily="18" charset="0"/>
                <a:ea typeface="Times New Roman" panose="02020603050405020304" pitchFamily="18" charset="0"/>
                <a:cs typeface="Times New Roman" panose="02020603050405020304" pitchFamily="18" charset="0"/>
              </a:rPr>
              <a:t> особа – </a:t>
            </a:r>
            <a:r>
              <a:rPr lang="ru-RU" sz="1600" dirty="0" err="1">
                <a:latin typeface="Times New Roman" panose="02020603050405020304" pitchFamily="18" charset="0"/>
                <a:ea typeface="Times New Roman" panose="02020603050405020304" pitchFamily="18" charset="0"/>
                <a:cs typeface="Times New Roman" panose="02020603050405020304" pitchFamily="18" charset="0"/>
              </a:rPr>
              <a:t>підприємець</a:t>
            </a:r>
            <a:r>
              <a:rPr lang="ru-RU" sz="1600" dirty="0">
                <a:latin typeface="Times New Roman" panose="02020603050405020304" pitchFamily="18" charset="0"/>
                <a:ea typeface="Times New Roman" panose="02020603050405020304" pitchFamily="18" charset="0"/>
                <a:cs typeface="Times New Roman" panose="02020603050405020304" pitchFamily="18" charset="0"/>
              </a:rPr>
              <a:t>.</a:t>
            </a:r>
          </a:p>
          <a:p>
            <a:pPr indent="449580" algn="ctr">
              <a:lnSpc>
                <a:spcPct val="100000"/>
              </a:lnSpc>
              <a:spcAft>
                <a:spcPts val="1000"/>
              </a:spcAft>
              <a:buNone/>
            </a:pPr>
            <a:r>
              <a:rPr lang="ru-RU" sz="1600" dirty="0">
                <a:latin typeface="Times New Roman" panose="02020603050405020304" pitchFamily="18" charset="0"/>
                <a:ea typeface="Times New Roman" panose="02020603050405020304" pitchFamily="18" charset="0"/>
                <a:cs typeface="Times New Roman" panose="02020603050405020304" pitchFamily="18" charset="0"/>
              </a:rPr>
              <a:t>17) </a:t>
            </a:r>
            <a:r>
              <a:rPr lang="ru-RU" sz="1600" dirty="0" err="1">
                <a:latin typeface="Times New Roman" panose="02020603050405020304" pitchFamily="18" charset="0"/>
                <a:ea typeface="Times New Roman" panose="02020603050405020304" pitchFamily="18" charset="0"/>
                <a:cs typeface="Times New Roman" panose="02020603050405020304" pitchFamily="18" charset="0"/>
              </a:rPr>
              <a:t>справи</a:t>
            </a:r>
            <a:r>
              <a:rPr lang="ru-RU" sz="16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ea typeface="Times New Roman" panose="02020603050405020304" pitchFamily="18" charset="0"/>
                <a:cs typeface="Times New Roman" panose="02020603050405020304" pitchFamily="18" charset="0"/>
              </a:rPr>
              <a:t>що</a:t>
            </a:r>
            <a:r>
              <a:rPr lang="ru-RU" sz="16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ea typeface="Times New Roman" panose="02020603050405020304" pitchFamily="18" charset="0"/>
                <a:cs typeface="Times New Roman" panose="02020603050405020304" pitchFamily="18" charset="0"/>
              </a:rPr>
              <a:t>виникають</a:t>
            </a:r>
            <a:r>
              <a:rPr lang="ru-RU" sz="1600" dirty="0">
                <a:latin typeface="Times New Roman" panose="02020603050405020304" pitchFamily="18" charset="0"/>
                <a:ea typeface="Times New Roman" panose="02020603050405020304" pitchFamily="18" charset="0"/>
                <a:cs typeface="Times New Roman" panose="02020603050405020304" pitchFamily="18" charset="0"/>
              </a:rPr>
              <a:t> при </a:t>
            </a:r>
            <a:r>
              <a:rPr lang="ru-RU" sz="1600" dirty="0" err="1">
                <a:latin typeface="Times New Roman" panose="02020603050405020304" pitchFamily="18" charset="0"/>
                <a:ea typeface="Times New Roman" panose="02020603050405020304" pitchFamily="18" charset="0"/>
                <a:cs typeface="Times New Roman" panose="02020603050405020304" pitchFamily="18" charset="0"/>
              </a:rPr>
              <a:t>укладанні</a:t>
            </a:r>
            <a:r>
              <a:rPr lang="ru-RU" sz="16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ea typeface="Times New Roman" panose="02020603050405020304" pitchFamily="18" charset="0"/>
                <a:cs typeface="Times New Roman" panose="02020603050405020304" pitchFamily="18" charset="0"/>
              </a:rPr>
              <a:t>зміні</a:t>
            </a:r>
            <a:r>
              <a:rPr lang="ru-RU" sz="16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ea typeface="Times New Roman" panose="02020603050405020304" pitchFamily="18" charset="0"/>
                <a:cs typeface="Times New Roman" panose="02020603050405020304" pitchFamily="18" charset="0"/>
              </a:rPr>
              <a:t>розірванні</a:t>
            </a:r>
            <a:r>
              <a:rPr lang="ru-RU" sz="1600" dirty="0">
                <a:latin typeface="Times New Roman" panose="02020603050405020304" pitchFamily="18" charset="0"/>
                <a:ea typeface="Times New Roman" panose="02020603050405020304" pitchFamily="18" charset="0"/>
                <a:cs typeface="Times New Roman" panose="02020603050405020304" pitchFamily="18" charset="0"/>
              </a:rPr>
              <a:t> та </a:t>
            </a:r>
            <a:r>
              <a:rPr lang="ru-RU" sz="1600" dirty="0" err="1">
                <a:latin typeface="Times New Roman" panose="02020603050405020304" pitchFamily="18" charset="0"/>
                <a:ea typeface="Times New Roman" panose="02020603050405020304" pitchFamily="18" charset="0"/>
                <a:cs typeface="Times New Roman" panose="02020603050405020304" pitchFamily="18" charset="0"/>
              </a:rPr>
              <a:t>виконанні</a:t>
            </a:r>
            <a:r>
              <a:rPr lang="ru-RU" sz="16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ea typeface="Times New Roman" panose="02020603050405020304" pitchFamily="18" charset="0"/>
                <a:cs typeface="Times New Roman" panose="02020603050405020304" pitchFamily="18" charset="0"/>
              </a:rPr>
              <a:t>договорів</a:t>
            </a:r>
            <a:r>
              <a:rPr lang="ru-RU" sz="16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ea typeface="Times New Roman" panose="02020603050405020304" pitchFamily="18" charset="0"/>
                <a:cs typeface="Times New Roman" panose="02020603050405020304" pitchFamily="18" charset="0"/>
              </a:rPr>
              <a:t>укладених</a:t>
            </a:r>
            <a:r>
              <a:rPr lang="ru-RU" sz="16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a:latin typeface="Times New Roman" panose="02020603050405020304" pitchFamily="18" charset="0"/>
                <a:ea typeface="Times New Roman" panose="02020603050405020304" pitchFamily="18" charset="0"/>
                <a:cs typeface="Times New Roman" panose="02020603050405020304" pitchFamily="18" charset="0"/>
              </a:rPr>
              <a:t>у рамках державно-приватного партнерства</a:t>
            </a:r>
            <a:r>
              <a:rPr lang="ru-RU" sz="1600" dirty="0">
                <a:latin typeface="Times New Roman" panose="02020603050405020304" pitchFamily="18" charset="0"/>
                <a:ea typeface="Times New Roman" panose="02020603050405020304" pitchFamily="18" charset="0"/>
                <a:cs typeface="Times New Roman" panose="02020603050405020304" pitchFamily="18" charset="0"/>
              </a:rPr>
              <a:t>, у тому </a:t>
            </a:r>
            <a:r>
              <a:rPr lang="ru-RU" sz="1600" dirty="0" err="1">
                <a:latin typeface="Times New Roman" panose="02020603050405020304" pitchFamily="18" charset="0"/>
                <a:ea typeface="Times New Roman" panose="02020603050405020304" pitchFamily="18" charset="0"/>
                <a:cs typeface="Times New Roman" panose="02020603050405020304" pitchFamily="18" charset="0"/>
              </a:rPr>
              <a:t>числі</a:t>
            </a:r>
            <a:r>
              <a:rPr lang="ru-RU" sz="16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ea typeface="Times New Roman" panose="02020603050405020304" pitchFamily="18" charset="0"/>
                <a:cs typeface="Times New Roman" panose="02020603050405020304" pitchFamily="18" charset="0"/>
              </a:rPr>
              <a:t>концесійних</a:t>
            </a:r>
            <a:r>
              <a:rPr lang="ru-RU" sz="16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ea typeface="Times New Roman" panose="02020603050405020304" pitchFamily="18" charset="0"/>
                <a:cs typeface="Times New Roman" panose="02020603050405020304" pitchFamily="18" charset="0"/>
              </a:rPr>
              <a:t>договорів</a:t>
            </a:r>
            <a:r>
              <a:rPr lang="ru-RU" sz="16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ea typeface="Times New Roman" panose="02020603050405020304" pitchFamily="18" charset="0"/>
                <a:cs typeface="Times New Roman" panose="02020603050405020304" pitchFamily="18" charset="0"/>
              </a:rPr>
              <a:t>крім</a:t>
            </a:r>
            <a:r>
              <a:rPr lang="ru-RU" sz="16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ea typeface="Times New Roman" panose="02020603050405020304" pitchFamily="18" charset="0"/>
                <a:cs typeface="Times New Roman" panose="02020603050405020304" pitchFamily="18" charset="0"/>
              </a:rPr>
              <a:t>спорів</a:t>
            </a:r>
            <a:r>
              <a:rPr lang="ru-RU" sz="16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ea typeface="Times New Roman" panose="02020603050405020304" pitchFamily="18" charset="0"/>
                <a:cs typeface="Times New Roman" panose="02020603050405020304" pitchFamily="18" charset="0"/>
              </a:rPr>
              <a:t>розгляд</a:t>
            </a:r>
            <a:r>
              <a:rPr lang="ru-RU" sz="16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ea typeface="Times New Roman" panose="02020603050405020304" pitchFamily="18" charset="0"/>
                <a:cs typeface="Times New Roman" panose="02020603050405020304" pitchFamily="18" charset="0"/>
              </a:rPr>
              <a:t>яких</a:t>
            </a:r>
            <a:r>
              <a:rPr lang="ru-RU" sz="16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ea typeface="Times New Roman" panose="02020603050405020304" pitchFamily="18" charset="0"/>
                <a:cs typeface="Times New Roman" panose="02020603050405020304" pitchFamily="18" charset="0"/>
              </a:rPr>
              <a:t>здійснюється</a:t>
            </a:r>
            <a:r>
              <a:rPr lang="ru-RU" sz="1600" dirty="0">
                <a:latin typeface="Times New Roman" panose="02020603050405020304" pitchFamily="18" charset="0"/>
                <a:ea typeface="Times New Roman" panose="02020603050405020304" pitchFamily="18" charset="0"/>
                <a:cs typeface="Times New Roman" panose="02020603050405020304" pitchFamily="18" charset="0"/>
              </a:rPr>
              <a:t> в порядку </a:t>
            </a:r>
            <a:r>
              <a:rPr lang="ru-RU" sz="1600" dirty="0" err="1">
                <a:latin typeface="Times New Roman" panose="02020603050405020304" pitchFamily="18" charset="0"/>
                <a:ea typeface="Times New Roman" panose="02020603050405020304" pitchFamily="18" charset="0"/>
                <a:cs typeface="Times New Roman" panose="02020603050405020304" pitchFamily="18" charset="0"/>
              </a:rPr>
              <a:t>іншого</a:t>
            </a:r>
            <a:r>
              <a:rPr lang="ru-RU" sz="16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ea typeface="Times New Roman" panose="02020603050405020304" pitchFamily="18" charset="0"/>
                <a:cs typeface="Times New Roman" panose="02020603050405020304" pitchFamily="18" charset="0"/>
              </a:rPr>
              <a:t>судочинства</a:t>
            </a:r>
            <a:endParaRPr lang="ru-RU" sz="1600" dirty="0">
              <a:latin typeface="Times New Roman" panose="02020603050405020304" pitchFamily="18" charset="0"/>
              <a:ea typeface="Times New Roman" panose="02020603050405020304" pitchFamily="18" charset="0"/>
              <a:cs typeface="Times New Roman" panose="02020603050405020304" pitchFamily="18" charset="0"/>
            </a:endParaRPr>
          </a:p>
          <a:p>
            <a:pPr marL="571500" indent="-342900" algn="ctr">
              <a:lnSpc>
                <a:spcPct val="100000"/>
              </a:lnSpc>
              <a:spcAft>
                <a:spcPts val="1000"/>
              </a:spcAft>
              <a:buAutoNum type="arabicParenR" startAt="14"/>
            </a:pPr>
            <a:endParaRPr lang="ru-RU" sz="16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6" name="Rectangle 9">
            <a:extLst>
              <a:ext uri="{FF2B5EF4-FFF2-40B4-BE49-F238E27FC236}">
                <a16:creationId xmlns:a16="http://schemas.microsoft.com/office/drawing/2014/main" id="{8087E20E-4864-D0D1-E8D5-B7E6EA6E95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1">
            <a:extLst>
              <a:ext uri="{FF2B5EF4-FFF2-40B4-BE49-F238E27FC236}">
                <a16:creationId xmlns:a16="http://schemas.microsoft.com/office/drawing/2014/main" id="{1B9E9777-E2B6-4680-0513-99E9416FC5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2617685"/>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Заголовок 1">
            <a:extLst>
              <a:ext uri="{FF2B5EF4-FFF2-40B4-BE49-F238E27FC236}">
                <a16:creationId xmlns:a16="http://schemas.microsoft.com/office/drawing/2014/main" id="{683FE23D-3353-CACF-B6E7-007E833EB802}"/>
              </a:ext>
            </a:extLst>
          </p:cNvPr>
          <p:cNvSpPr>
            <a:spLocks noGrp="1"/>
          </p:cNvSpPr>
          <p:nvPr>
            <p:ph type="title"/>
          </p:nvPr>
        </p:nvSpPr>
        <p:spPr>
          <a:xfrm>
            <a:off x="848239" y="71233"/>
            <a:ext cx="10515600" cy="1325563"/>
          </a:xfrm>
        </p:spPr>
        <p:txBody>
          <a:bodyPr>
            <a:normAutofit/>
          </a:bodyPr>
          <a:lstStyle/>
          <a:p>
            <a:r>
              <a:rPr lang="ru-RU" sz="2800" dirty="0" err="1"/>
              <a:t>Згідно</a:t>
            </a:r>
            <a:r>
              <a:rPr lang="ru-RU" sz="2800" dirty="0"/>
              <a:t> ч.2 ст. 20 ГПК </a:t>
            </a:r>
            <a:r>
              <a:rPr lang="ru-RU" sz="2800" dirty="0" err="1"/>
              <a:t>Вищий</a:t>
            </a:r>
            <a:r>
              <a:rPr lang="ru-RU" sz="2800" dirty="0"/>
              <a:t> суд з </a:t>
            </a:r>
            <a:r>
              <a:rPr lang="ru-RU" sz="2800" dirty="0" err="1"/>
              <a:t>питань</a:t>
            </a:r>
            <a:r>
              <a:rPr lang="ru-RU" sz="2800" dirty="0"/>
              <a:t> </a:t>
            </a:r>
            <a:r>
              <a:rPr lang="ru-RU" sz="2800" dirty="0" err="1"/>
              <a:t>інтелектуальної</a:t>
            </a:r>
            <a:r>
              <a:rPr lang="ru-RU" sz="2800" dirty="0"/>
              <a:t> </a:t>
            </a:r>
            <a:r>
              <a:rPr lang="ru-RU" sz="2800" dirty="0" err="1"/>
              <a:t>власності</a:t>
            </a:r>
            <a:r>
              <a:rPr lang="ru-RU" sz="2800" dirty="0"/>
              <a:t> </a:t>
            </a:r>
            <a:r>
              <a:rPr lang="ru-RU" sz="2800" dirty="0" err="1"/>
              <a:t>розглядає</a:t>
            </a:r>
            <a:r>
              <a:rPr lang="ru-RU" sz="2800" dirty="0"/>
              <a:t> </a:t>
            </a:r>
            <a:r>
              <a:rPr lang="ru-RU" sz="2800" dirty="0" err="1"/>
              <a:t>справи</a:t>
            </a:r>
            <a:r>
              <a:rPr lang="ru-RU" sz="2800" dirty="0"/>
              <a:t> </a:t>
            </a:r>
            <a:r>
              <a:rPr lang="ru-RU" sz="2800" dirty="0" err="1"/>
              <a:t>щодо</a:t>
            </a:r>
            <a:r>
              <a:rPr lang="ru-RU" sz="2800" dirty="0"/>
              <a:t> прав </a:t>
            </a:r>
            <a:r>
              <a:rPr lang="ru-RU" sz="2800" dirty="0" err="1"/>
              <a:t>інтелектуальної</a:t>
            </a:r>
            <a:r>
              <a:rPr lang="ru-RU" sz="2800" dirty="0"/>
              <a:t> </a:t>
            </a:r>
            <a:r>
              <a:rPr lang="ru-RU" sz="2800" dirty="0" err="1"/>
              <a:t>власності</a:t>
            </a:r>
            <a:r>
              <a:rPr lang="ru-RU" sz="2800" dirty="0"/>
              <a:t>, </a:t>
            </a:r>
            <a:r>
              <a:rPr lang="ru-RU" sz="2800" dirty="0" err="1"/>
              <a:t>зокрема</a:t>
            </a:r>
            <a:endParaRPr lang="uk-UA" sz="2800" dirty="0"/>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Объект 2">
            <a:extLst>
              <a:ext uri="{FF2B5EF4-FFF2-40B4-BE49-F238E27FC236}">
                <a16:creationId xmlns:a16="http://schemas.microsoft.com/office/drawing/2014/main" id="{9BAAD618-A10A-A514-114B-04F1B4E3234E}"/>
              </a:ext>
            </a:extLst>
          </p:cNvPr>
          <p:cNvSpPr>
            <a:spLocks noGrp="1"/>
          </p:cNvSpPr>
          <p:nvPr>
            <p:ph idx="1"/>
          </p:nvPr>
        </p:nvSpPr>
        <p:spPr>
          <a:xfrm>
            <a:off x="828161" y="1396795"/>
            <a:ext cx="10515600" cy="5098597"/>
          </a:xfrm>
        </p:spPr>
        <p:txBody>
          <a:bodyPr>
            <a:normAutofit/>
          </a:bodyPr>
          <a:lstStyle/>
          <a:p>
            <a:pPr indent="449580">
              <a:spcAft>
                <a:spcPts val="1000"/>
              </a:spcAft>
              <a:buNone/>
            </a:pPr>
            <a:r>
              <a:rPr lang="uk-UA" sz="1600" dirty="0">
                <a:effectLst/>
                <a:latin typeface="Times New Roman" panose="02020603050405020304" pitchFamily="18" charset="0"/>
                <a:ea typeface="Times New Roman" panose="02020603050405020304" pitchFamily="18" charset="0"/>
                <a:cs typeface="Times New Roman" panose="02020603050405020304" pitchFamily="18" charset="0"/>
              </a:rPr>
              <a:t>1)  справи у спорах </a:t>
            </a:r>
            <a:r>
              <a:rPr lang="uk-UA" sz="1600" b="1" i="1" dirty="0">
                <a:effectLst/>
                <a:latin typeface="Times New Roman" panose="02020603050405020304" pitchFamily="18" charset="0"/>
                <a:ea typeface="Times New Roman" panose="02020603050405020304" pitchFamily="18" charset="0"/>
                <a:cs typeface="Times New Roman" panose="02020603050405020304" pitchFamily="18" charset="0"/>
              </a:rPr>
              <a:t>щодо прав на винахід, корисну модель, промисловий зразок, торговельну марку (знак для товарів і послуг), комерційне найменування</a:t>
            </a:r>
            <a:r>
              <a:rPr lang="uk-UA" sz="1600" dirty="0">
                <a:effectLst/>
                <a:latin typeface="Times New Roman" panose="02020603050405020304" pitchFamily="18" charset="0"/>
                <a:ea typeface="Times New Roman" panose="02020603050405020304" pitchFamily="18" charset="0"/>
                <a:cs typeface="Times New Roman" panose="02020603050405020304" pitchFamily="18" charset="0"/>
              </a:rPr>
              <a:t> та інших прав інтелектуальної власності, в тому числі щодо права попереднього користування;</a:t>
            </a:r>
            <a:endParaRPr lang="ru-RU" sz="1600" dirty="0">
              <a:effectLst/>
              <a:latin typeface="Calibri" panose="020F0502020204030204" pitchFamily="34" charset="0"/>
              <a:ea typeface="Times New Roman" panose="02020603050405020304" pitchFamily="18" charset="0"/>
              <a:cs typeface="Times New Roman" panose="02020603050405020304" pitchFamily="18" charset="0"/>
            </a:endParaRPr>
          </a:p>
          <a:p>
            <a:pPr indent="449580">
              <a:spcAft>
                <a:spcPts val="1000"/>
              </a:spcAft>
              <a:buNone/>
            </a:pPr>
            <a:r>
              <a:rPr lang="uk-UA" sz="1600" dirty="0">
                <a:effectLst/>
                <a:latin typeface="Times New Roman" panose="02020603050405020304" pitchFamily="18" charset="0"/>
                <a:ea typeface="Times New Roman" panose="02020603050405020304" pitchFamily="18" charset="0"/>
                <a:cs typeface="Times New Roman" panose="02020603050405020304" pitchFamily="18" charset="0"/>
              </a:rPr>
              <a:t> 2)  справи у спорах </a:t>
            </a:r>
            <a:r>
              <a:rPr lang="uk-UA" sz="1600" b="1" i="1" dirty="0">
                <a:effectLst/>
                <a:latin typeface="Times New Roman" panose="02020603050405020304" pitchFamily="18" charset="0"/>
                <a:ea typeface="Times New Roman" panose="02020603050405020304" pitchFamily="18" charset="0"/>
                <a:cs typeface="Times New Roman" panose="02020603050405020304" pitchFamily="18" charset="0"/>
              </a:rPr>
              <a:t>щодо реєстрації, обліку прав інтелектуальної власності</a:t>
            </a:r>
            <a:r>
              <a:rPr lang="uk-UA" sz="1600" dirty="0">
                <a:effectLst/>
                <a:latin typeface="Times New Roman" panose="02020603050405020304" pitchFamily="18" charset="0"/>
                <a:ea typeface="Times New Roman" panose="02020603050405020304" pitchFamily="18" charset="0"/>
                <a:cs typeface="Times New Roman" panose="02020603050405020304" pitchFamily="18" charset="0"/>
              </a:rPr>
              <a:t>, визнання недійсними, продовження дії, дострокового припинення </a:t>
            </a:r>
            <a:r>
              <a:rPr lang="uk-UA" sz="1600" b="1" i="1" dirty="0">
                <a:effectLst/>
                <a:latin typeface="Times New Roman" panose="02020603050405020304" pitchFamily="18" charset="0"/>
                <a:ea typeface="Times New Roman" panose="02020603050405020304" pitchFamily="18" charset="0"/>
                <a:cs typeface="Times New Roman" panose="02020603050405020304" pitchFamily="18" charset="0"/>
              </a:rPr>
              <a:t>патентів, </a:t>
            </a:r>
            <a:r>
              <a:rPr lang="uk-UA" sz="1600" b="1" i="1" dirty="0" err="1">
                <a:effectLst/>
                <a:latin typeface="Times New Roman" panose="02020603050405020304" pitchFamily="18" charset="0"/>
                <a:ea typeface="Times New Roman" panose="02020603050405020304" pitchFamily="18" charset="0"/>
                <a:cs typeface="Times New Roman" panose="02020603050405020304" pitchFamily="18" charset="0"/>
              </a:rPr>
              <a:t>свідоцтв</a:t>
            </a:r>
            <a:r>
              <a:rPr lang="uk-UA" sz="1600" b="1" i="1" dirty="0">
                <a:effectLst/>
                <a:latin typeface="Times New Roman" panose="02020603050405020304" pitchFamily="18" charset="0"/>
                <a:ea typeface="Times New Roman" panose="02020603050405020304" pitchFamily="18" charset="0"/>
                <a:cs typeface="Times New Roman" panose="02020603050405020304" pitchFamily="18" charset="0"/>
              </a:rPr>
              <a:t>, інших актів,</a:t>
            </a:r>
            <a:r>
              <a:rPr lang="uk-UA" sz="1600" dirty="0">
                <a:effectLst/>
                <a:latin typeface="Times New Roman" panose="02020603050405020304" pitchFamily="18" charset="0"/>
                <a:ea typeface="Times New Roman" panose="02020603050405020304" pitchFamily="18" charset="0"/>
                <a:cs typeface="Times New Roman" panose="02020603050405020304" pitchFamily="18" charset="0"/>
              </a:rPr>
              <a:t> що посвідчують або на підставі яких виникають такі права, або які порушують такі права чи пов’язані з ними законні інтереси;</a:t>
            </a:r>
            <a:endParaRPr lang="ru-RU" sz="1600" dirty="0">
              <a:effectLst/>
              <a:latin typeface="Calibri" panose="020F0502020204030204" pitchFamily="34" charset="0"/>
              <a:ea typeface="Times New Roman" panose="02020603050405020304" pitchFamily="18" charset="0"/>
              <a:cs typeface="Times New Roman" panose="02020603050405020304" pitchFamily="18" charset="0"/>
            </a:endParaRPr>
          </a:p>
          <a:p>
            <a:pPr indent="449580">
              <a:spcAft>
                <a:spcPts val="1000"/>
              </a:spcAft>
              <a:buNone/>
            </a:pPr>
            <a:r>
              <a:rPr lang="uk-UA" sz="1600" dirty="0">
                <a:effectLst/>
                <a:latin typeface="Times New Roman" panose="02020603050405020304" pitchFamily="18" charset="0"/>
                <a:ea typeface="Times New Roman" panose="02020603050405020304" pitchFamily="18" charset="0"/>
                <a:cs typeface="Times New Roman" panose="02020603050405020304" pitchFamily="18" charset="0"/>
              </a:rPr>
              <a:t> 3)  справи </a:t>
            </a:r>
            <a:r>
              <a:rPr lang="uk-UA" sz="1600" b="1" i="1" dirty="0">
                <a:effectLst/>
                <a:latin typeface="Times New Roman" panose="02020603050405020304" pitchFamily="18" charset="0"/>
                <a:ea typeface="Times New Roman" panose="02020603050405020304" pitchFamily="18" charset="0"/>
                <a:cs typeface="Times New Roman" panose="02020603050405020304" pitchFamily="18" charset="0"/>
              </a:rPr>
              <a:t>про визнання торговельної марки</a:t>
            </a:r>
            <a:r>
              <a:rPr lang="uk-UA" sz="1600" dirty="0">
                <a:effectLst/>
                <a:latin typeface="Times New Roman" panose="02020603050405020304" pitchFamily="18" charset="0"/>
                <a:ea typeface="Times New Roman" panose="02020603050405020304" pitchFamily="18" charset="0"/>
                <a:cs typeface="Times New Roman" panose="02020603050405020304" pitchFamily="18" charset="0"/>
              </a:rPr>
              <a:t> добре відомою; </a:t>
            </a:r>
            <a:endParaRPr lang="ru-RU" sz="1600" dirty="0">
              <a:effectLst/>
              <a:latin typeface="Calibri" panose="020F0502020204030204" pitchFamily="34" charset="0"/>
              <a:ea typeface="Times New Roman" panose="02020603050405020304" pitchFamily="18" charset="0"/>
              <a:cs typeface="Times New Roman" panose="02020603050405020304" pitchFamily="18" charset="0"/>
            </a:endParaRPr>
          </a:p>
          <a:p>
            <a:pPr indent="449580">
              <a:spcAft>
                <a:spcPts val="1000"/>
              </a:spcAft>
              <a:buNone/>
            </a:pPr>
            <a:r>
              <a:rPr lang="uk-UA" sz="1600" dirty="0">
                <a:effectLst/>
                <a:latin typeface="Times New Roman" panose="02020603050405020304" pitchFamily="18" charset="0"/>
                <a:ea typeface="Times New Roman" panose="02020603050405020304" pitchFamily="18" charset="0"/>
                <a:cs typeface="Times New Roman" panose="02020603050405020304" pitchFamily="18" charset="0"/>
              </a:rPr>
              <a:t>4)  справи у спорах </a:t>
            </a:r>
            <a:r>
              <a:rPr lang="uk-UA" sz="1600" b="1" i="1" dirty="0">
                <a:effectLst/>
                <a:latin typeface="Times New Roman" panose="02020603050405020304" pitchFamily="18" charset="0"/>
                <a:ea typeface="Times New Roman" panose="02020603050405020304" pitchFamily="18" charset="0"/>
                <a:cs typeface="Times New Roman" panose="02020603050405020304" pitchFamily="18" charset="0"/>
              </a:rPr>
              <a:t>щодо прав автора та суміжних прав</a:t>
            </a:r>
            <a:r>
              <a:rPr lang="uk-UA" sz="1600" dirty="0">
                <a:effectLst/>
                <a:latin typeface="Times New Roman" panose="02020603050405020304" pitchFamily="18" charset="0"/>
                <a:ea typeface="Times New Roman" panose="02020603050405020304" pitchFamily="18" charset="0"/>
                <a:cs typeface="Times New Roman" panose="02020603050405020304" pitchFamily="18" charset="0"/>
              </a:rPr>
              <a:t>, в тому числі спорах щодо колективного управління майновими правами автора та суміжними правами; </a:t>
            </a:r>
            <a:endParaRPr lang="ru-RU" sz="1600" dirty="0">
              <a:effectLst/>
              <a:latin typeface="Calibri" panose="020F0502020204030204" pitchFamily="34" charset="0"/>
              <a:ea typeface="Times New Roman" panose="02020603050405020304" pitchFamily="18" charset="0"/>
              <a:cs typeface="Times New Roman" panose="02020603050405020304" pitchFamily="18" charset="0"/>
            </a:endParaRPr>
          </a:p>
          <a:p>
            <a:pPr indent="449580">
              <a:spcAft>
                <a:spcPts val="1000"/>
              </a:spcAft>
              <a:buNone/>
            </a:pPr>
            <a:r>
              <a:rPr lang="uk-UA" sz="1600" dirty="0">
                <a:effectLst/>
                <a:latin typeface="Times New Roman" panose="02020603050405020304" pitchFamily="18" charset="0"/>
                <a:ea typeface="Times New Roman" panose="02020603050405020304" pitchFamily="18" charset="0"/>
                <a:cs typeface="Times New Roman" panose="02020603050405020304" pitchFamily="18" charset="0"/>
              </a:rPr>
              <a:t>5)  справи у спорах щодо укладання, зміни, розірвання і виконання </a:t>
            </a:r>
            <a:r>
              <a:rPr lang="uk-UA" sz="1600" b="1" i="1" dirty="0">
                <a:effectLst/>
                <a:latin typeface="Times New Roman" panose="02020603050405020304" pitchFamily="18" charset="0"/>
                <a:ea typeface="Times New Roman" panose="02020603050405020304" pitchFamily="18" charset="0"/>
                <a:cs typeface="Times New Roman" panose="02020603050405020304" pitchFamily="18" charset="0"/>
              </a:rPr>
              <a:t>договору щодо розпорядження майновими правами інтелектуальної власності, комерційної концесії</a:t>
            </a:r>
            <a:r>
              <a:rPr lang="uk-UA" sz="16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600" dirty="0">
              <a:effectLst/>
              <a:latin typeface="Calibri" panose="020F0502020204030204" pitchFamily="34" charset="0"/>
              <a:ea typeface="Times New Roman" panose="02020603050405020304" pitchFamily="18" charset="0"/>
              <a:cs typeface="Times New Roman" panose="02020603050405020304" pitchFamily="18" charset="0"/>
            </a:endParaRPr>
          </a:p>
          <a:p>
            <a:pPr indent="449580">
              <a:spcAft>
                <a:spcPts val="1000"/>
              </a:spcAft>
            </a:pPr>
            <a:r>
              <a:rPr lang="uk-UA" sz="1600" dirty="0">
                <a:effectLst/>
                <a:latin typeface="Times New Roman" panose="02020603050405020304" pitchFamily="18" charset="0"/>
                <a:ea typeface="Times New Roman" panose="02020603050405020304" pitchFamily="18" charset="0"/>
                <a:cs typeface="Times New Roman" panose="02020603050405020304" pitchFamily="18" charset="0"/>
              </a:rPr>
              <a:t>6)  справи у спорах, які виникають із відносин, пов’язаних </a:t>
            </a:r>
            <a:r>
              <a:rPr lang="uk-UA" sz="1600" b="1" i="1" dirty="0">
                <a:effectLst/>
                <a:latin typeface="Times New Roman" panose="02020603050405020304" pitchFamily="18" charset="0"/>
                <a:ea typeface="Times New Roman" panose="02020603050405020304" pitchFamily="18" charset="0"/>
                <a:cs typeface="Times New Roman" panose="02020603050405020304" pitchFamily="18" charset="0"/>
              </a:rPr>
              <a:t>із захистом від недобросовісної конкуренції, </a:t>
            </a:r>
            <a:r>
              <a:rPr lang="uk-UA" sz="1600" dirty="0">
                <a:effectLst/>
                <a:latin typeface="Times New Roman" panose="02020603050405020304" pitchFamily="18" charset="0"/>
                <a:ea typeface="Times New Roman" panose="02020603050405020304" pitchFamily="18" charset="0"/>
                <a:cs typeface="Times New Roman" panose="02020603050405020304" pitchFamily="18" charset="0"/>
              </a:rPr>
              <a:t>щодо: неправомірного використання позначень або товару іншого виробника; копіювання зовнішнього вигляду виробу; збирання, розголошення та використання комерційної таємниці; оскарження рішень Антимонопольного комітету України із визначених цим пунктом питань.</a:t>
            </a:r>
            <a:endParaRPr lang="ru-RU"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uk-UA" sz="1600" dirty="0"/>
          </a:p>
        </p:txBody>
      </p:sp>
    </p:spTree>
    <p:extLst>
      <p:ext uri="{BB962C8B-B14F-4D97-AF65-F5344CB8AC3E}">
        <p14:creationId xmlns:p14="http://schemas.microsoft.com/office/powerpoint/2010/main" val="3019870180"/>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Shape 27">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6" name="Isosceles Triangle 35">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Isosceles Triangle 37">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Объект 2">
            <a:extLst>
              <a:ext uri="{FF2B5EF4-FFF2-40B4-BE49-F238E27FC236}">
                <a16:creationId xmlns:a16="http://schemas.microsoft.com/office/drawing/2014/main" id="{854952A2-B1DE-D4DB-7214-E811499A1CE2}"/>
              </a:ext>
            </a:extLst>
          </p:cNvPr>
          <p:cNvGraphicFramePr>
            <a:graphicFrameLocks noGrp="1"/>
          </p:cNvGraphicFramePr>
          <p:nvPr>
            <p:ph idx="1"/>
            <p:extLst>
              <p:ext uri="{D42A27DB-BD31-4B8C-83A1-F6EECF244321}">
                <p14:modId xmlns:p14="http://schemas.microsoft.com/office/powerpoint/2010/main" val="2126182881"/>
              </p:ext>
            </p:extLst>
          </p:nvPr>
        </p:nvGraphicFramePr>
        <p:xfrm>
          <a:off x="1520107" y="646699"/>
          <a:ext cx="9151786" cy="55646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8811235"/>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E5A632B-B15A-489E-8337-BC0F40DBC2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c 10">
            <a:extLst>
              <a:ext uri="{FF2B5EF4-FFF2-40B4-BE49-F238E27FC236}">
                <a16:creationId xmlns:a16="http://schemas.microsoft.com/office/drawing/2014/main" id="{6E895C8D-1379-40B8-8B1B-B6F5AEAF0A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05262" y="859948"/>
            <a:ext cx="2987899"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Заголовок 1">
            <a:extLst>
              <a:ext uri="{FF2B5EF4-FFF2-40B4-BE49-F238E27FC236}">
                <a16:creationId xmlns:a16="http://schemas.microsoft.com/office/drawing/2014/main" id="{D4D99EE7-C49A-2741-1587-17FFC77F85E5}"/>
              </a:ext>
            </a:extLst>
          </p:cNvPr>
          <p:cNvSpPr>
            <a:spLocks noGrp="1"/>
          </p:cNvSpPr>
          <p:nvPr>
            <p:ph type="title"/>
          </p:nvPr>
        </p:nvSpPr>
        <p:spPr>
          <a:xfrm>
            <a:off x="896566" y="2101895"/>
            <a:ext cx="2951205" cy="2654210"/>
          </a:xfr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a:normAutofit/>
          </a:bodyPr>
          <a:lstStyle/>
          <a:p>
            <a:r>
              <a:rPr lang="uk-UA" sz="2800" b="1" dirty="0">
                <a:solidFill>
                  <a:srgbClr val="FFFFFF"/>
                </a:solidFill>
                <a:effectLst>
                  <a:outerShdw blurRad="38100" dist="38100" dir="2700000" algn="tl">
                    <a:srgbClr val="000000">
                      <a:alpha val="43137"/>
                    </a:srgbClr>
                  </a:outerShdw>
                </a:effectLst>
                <a:latin typeface="Arial Nova Light" panose="020B0304020202020204" pitchFamily="34" charset="0"/>
              </a:rPr>
              <a:t>3.Інстанційна юрисдикція</a:t>
            </a:r>
          </a:p>
        </p:txBody>
      </p:sp>
      <p:sp>
        <p:nvSpPr>
          <p:cNvPr id="13" name="Rectangle: Rounded Corners 12">
            <a:extLst>
              <a:ext uri="{FF2B5EF4-FFF2-40B4-BE49-F238E27FC236}">
                <a16:creationId xmlns:a16="http://schemas.microsoft.com/office/drawing/2014/main" id="{651547D7-AD18-407B-A5F4-F8225B5DCF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5452" y="434266"/>
            <a:ext cx="7217701" cy="5922084"/>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Объект 2">
            <a:extLst>
              <a:ext uri="{FF2B5EF4-FFF2-40B4-BE49-F238E27FC236}">
                <a16:creationId xmlns:a16="http://schemas.microsoft.com/office/drawing/2014/main" id="{4EA8E7D5-BEE6-1CB2-282B-ED071FA9C064}"/>
              </a:ext>
            </a:extLst>
          </p:cNvPr>
          <p:cNvGraphicFramePr>
            <a:graphicFrameLocks noGrp="1"/>
          </p:cNvGraphicFramePr>
          <p:nvPr>
            <p:ph idx="1"/>
            <p:extLst>
              <p:ext uri="{D42A27DB-BD31-4B8C-83A1-F6EECF244321}">
                <p14:modId xmlns:p14="http://schemas.microsoft.com/office/powerpoint/2010/main" val="4086078893"/>
              </p:ext>
            </p:extLst>
          </p:nvPr>
        </p:nvGraphicFramePr>
        <p:xfrm>
          <a:off x="4763911" y="609600"/>
          <a:ext cx="6735443" cy="55646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96412061"/>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7422F06-6017-4361-8872-E0E2CEB20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81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Объект 2">
            <a:extLst>
              <a:ext uri="{FF2B5EF4-FFF2-40B4-BE49-F238E27FC236}">
                <a16:creationId xmlns:a16="http://schemas.microsoft.com/office/drawing/2014/main" id="{479500B1-1C55-9D84-1772-81D15998FEDE}"/>
              </a:ext>
            </a:extLst>
          </p:cNvPr>
          <p:cNvGraphicFramePr>
            <a:graphicFrameLocks noGrp="1"/>
          </p:cNvGraphicFramePr>
          <p:nvPr>
            <p:ph idx="1"/>
            <p:extLst>
              <p:ext uri="{D42A27DB-BD31-4B8C-83A1-F6EECF244321}">
                <p14:modId xmlns:p14="http://schemas.microsoft.com/office/powerpoint/2010/main" val="1677100696"/>
              </p:ext>
            </p:extLst>
          </p:nvPr>
        </p:nvGraphicFramePr>
        <p:xfrm>
          <a:off x="4722815" y="-1"/>
          <a:ext cx="7333350" cy="68579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Рисунок 3" descr="Судья женский со сплошной заливкой">
            <a:extLst>
              <a:ext uri="{FF2B5EF4-FFF2-40B4-BE49-F238E27FC236}">
                <a16:creationId xmlns:a16="http://schemas.microsoft.com/office/drawing/2014/main" id="{0BC7799D-2B21-1F33-46AC-94AC63D0B1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0512" y="1610138"/>
            <a:ext cx="3637723" cy="3637723"/>
          </a:xfrm>
          <a:prstGeom prst="rect">
            <a:avLst/>
          </a:prstGeom>
        </p:spPr>
      </p:pic>
    </p:spTree>
    <p:extLst>
      <p:ext uri="{BB962C8B-B14F-4D97-AF65-F5344CB8AC3E}">
        <p14:creationId xmlns:p14="http://schemas.microsoft.com/office/powerpoint/2010/main" val="3453904212"/>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68B2C62-7648-4430-90D5-AE0F252AF1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19360F61-DC4B-D6C3-B859-BC627A5C25AA}"/>
              </a:ext>
            </a:extLst>
          </p:cNvPr>
          <p:cNvSpPr>
            <a:spLocks noGrp="1"/>
          </p:cNvSpPr>
          <p:nvPr>
            <p:ph type="title"/>
          </p:nvPr>
        </p:nvSpPr>
        <p:spPr>
          <a:xfrm>
            <a:off x="761999" y="1204497"/>
            <a:ext cx="2521714" cy="4488878"/>
          </a:xfrm>
        </p:spPr>
        <p:style>
          <a:lnRef idx="2">
            <a:schemeClr val="accent1"/>
          </a:lnRef>
          <a:fillRef idx="1">
            <a:schemeClr val="lt1"/>
          </a:fillRef>
          <a:effectRef idx="0">
            <a:schemeClr val="accent1"/>
          </a:effectRef>
          <a:fontRef idx="minor">
            <a:schemeClr val="dk1"/>
          </a:fontRef>
        </p:style>
        <p:txBody>
          <a:bodyPr anchor="ctr">
            <a:normAutofit/>
          </a:bodyPr>
          <a:lstStyle/>
          <a:p>
            <a:pPr algn="ctr"/>
            <a:r>
              <a:rPr lang="ru-UA" sz="3200" dirty="0">
                <a:effectLst>
                  <a:outerShdw blurRad="38100" dist="38100" dir="2700000" algn="tl">
                    <a:srgbClr val="000000">
                      <a:alpha val="43137"/>
                    </a:srgbClr>
                  </a:outerShdw>
                </a:effectLst>
              </a:rPr>
              <a:t>План</a:t>
            </a:r>
            <a:endParaRPr lang="uk-UA" sz="3200" dirty="0">
              <a:effectLst>
                <a:outerShdw blurRad="38100" dist="38100" dir="2700000" algn="tl">
                  <a:srgbClr val="000000">
                    <a:alpha val="43137"/>
                  </a:srgbClr>
                </a:outerShdw>
              </a:effectLst>
            </a:endParaRPr>
          </a:p>
        </p:txBody>
      </p:sp>
      <p:cxnSp>
        <p:nvCxnSpPr>
          <p:cNvPr id="11" name="Straight Connector 10">
            <a:extLst>
              <a:ext uri="{FF2B5EF4-FFF2-40B4-BE49-F238E27FC236}">
                <a16:creationId xmlns:a16="http://schemas.microsoft.com/office/drawing/2014/main" id="{0ADD27CF-4CE1-2871-1ABA-40FCA4D032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538488" y="723900"/>
            <a:ext cx="15948" cy="545007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5" name="Объект 2">
            <a:extLst>
              <a:ext uri="{FF2B5EF4-FFF2-40B4-BE49-F238E27FC236}">
                <a16:creationId xmlns:a16="http://schemas.microsoft.com/office/drawing/2014/main" id="{7E963731-F8F9-9848-94C8-162C63557CE6}"/>
              </a:ext>
            </a:extLst>
          </p:cNvPr>
          <p:cNvGraphicFramePr>
            <a:graphicFrameLocks noGrp="1"/>
          </p:cNvGraphicFramePr>
          <p:nvPr>
            <p:ph idx="1"/>
            <p:extLst>
              <p:ext uri="{D42A27DB-BD31-4B8C-83A1-F6EECF244321}">
                <p14:modId xmlns:p14="http://schemas.microsoft.com/office/powerpoint/2010/main" val="1628130143"/>
              </p:ext>
            </p:extLst>
          </p:nvPr>
        </p:nvGraphicFramePr>
        <p:xfrm>
          <a:off x="3987800" y="723900"/>
          <a:ext cx="7442201" cy="54002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701116"/>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7" name="Объект 2">
            <a:extLst>
              <a:ext uri="{FF2B5EF4-FFF2-40B4-BE49-F238E27FC236}">
                <a16:creationId xmlns:a16="http://schemas.microsoft.com/office/drawing/2014/main" id="{DB558124-43A3-312E-3184-A2E5FE6F6F35}"/>
              </a:ext>
            </a:extLst>
          </p:cNvPr>
          <p:cNvGraphicFramePr>
            <a:graphicFrameLocks noGrp="1"/>
          </p:cNvGraphicFramePr>
          <p:nvPr>
            <p:ph idx="1"/>
            <p:extLst>
              <p:ext uri="{D42A27DB-BD31-4B8C-83A1-F6EECF244321}">
                <p14:modId xmlns:p14="http://schemas.microsoft.com/office/powerpoint/2010/main" val="3344153539"/>
              </p:ext>
            </p:extLst>
          </p:nvPr>
        </p:nvGraphicFramePr>
        <p:xfrm>
          <a:off x="1153146" y="824947"/>
          <a:ext cx="9720262" cy="57412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98208724"/>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16">
            <a:extLst>
              <a:ext uri="{FF2B5EF4-FFF2-40B4-BE49-F238E27FC236}">
                <a16:creationId xmlns:a16="http://schemas.microsoft.com/office/drawing/2014/main" id="{A10C41F2-1746-4431-9B52-B9F147A89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custGeom>
            <a:avLst/>
            <a:gdLst>
              <a:gd name="connsiteX0" fmla="*/ 0 w 3096136"/>
              <a:gd name="connsiteY0" fmla="*/ 0 h 5856137"/>
              <a:gd name="connsiteX1" fmla="*/ 3096136 w 3096136"/>
              <a:gd name="connsiteY1" fmla="*/ 0 h 5856137"/>
              <a:gd name="connsiteX2" fmla="*/ 3096136 w 3096136"/>
              <a:gd name="connsiteY2" fmla="*/ 5856137 h 5856137"/>
              <a:gd name="connsiteX3" fmla="*/ 0 w 3096136"/>
              <a:gd name="connsiteY3" fmla="*/ 5856137 h 5856137"/>
            </a:gdLst>
            <a:ahLst/>
            <a:cxnLst>
              <a:cxn ang="0">
                <a:pos x="connsiteX0" y="connsiteY0"/>
              </a:cxn>
              <a:cxn ang="0">
                <a:pos x="connsiteX1" y="connsiteY1"/>
              </a:cxn>
              <a:cxn ang="0">
                <a:pos x="connsiteX2" y="connsiteY2"/>
              </a:cxn>
              <a:cxn ang="0">
                <a:pos x="connsiteX3" y="connsiteY3"/>
              </a:cxn>
            </a:cxnLst>
            <a:rect l="l" t="t" r="r" b="b"/>
            <a:pathLst>
              <a:path w="3096136" h="5856137">
                <a:moveTo>
                  <a:pt x="0" y="0"/>
                </a:moveTo>
                <a:lnTo>
                  <a:pt x="3096136" y="0"/>
                </a:lnTo>
                <a:lnTo>
                  <a:pt x="3096136" y="5856137"/>
                </a:lnTo>
                <a:lnTo>
                  <a:pt x="0" y="5856137"/>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prstClr val="white"/>
              </a:solidFill>
            </a:endParaRPr>
          </a:p>
        </p:txBody>
      </p:sp>
      <p:sp>
        <p:nvSpPr>
          <p:cNvPr id="10" name="Rectangle 9">
            <a:extLst>
              <a:ext uri="{FF2B5EF4-FFF2-40B4-BE49-F238E27FC236}">
                <a16:creationId xmlns:a16="http://schemas.microsoft.com/office/drawing/2014/main" id="{7984928E-D694-4849-BBAD-D7C7DC4054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4020" y="643461"/>
            <a:ext cx="7654513" cy="55710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8">
            <a:extLst>
              <a:ext uri="{FF2B5EF4-FFF2-40B4-BE49-F238E27FC236}">
                <a16:creationId xmlns:a16="http://schemas.microsoft.com/office/drawing/2014/main" id="{A24A153C-9BEC-46E7-9AA4-DFC65A2B1A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69400" y="1910808"/>
            <a:ext cx="5571069" cy="3036377"/>
          </a:xfrm>
          <a:custGeom>
            <a:avLst/>
            <a:gdLst>
              <a:gd name="connsiteX0" fmla="*/ 5215514 w 5851096"/>
              <a:gd name="connsiteY0" fmla="*/ 659222 h 3089525"/>
              <a:gd name="connsiteX1" fmla="*/ 5783878 w 5851096"/>
              <a:gd name="connsiteY1" fmla="*/ 1223782 h 3089525"/>
              <a:gd name="connsiteX2" fmla="*/ 5215514 w 5851096"/>
              <a:gd name="connsiteY2" fmla="*/ 659222 h 3089525"/>
              <a:gd name="connsiteX3" fmla="*/ 5215514 w 5851096"/>
              <a:gd name="connsiteY3" fmla="*/ 2417442 h 3089525"/>
              <a:gd name="connsiteX4" fmla="*/ 5783878 w 5851096"/>
              <a:gd name="connsiteY4" fmla="*/ 2982001 h 3089525"/>
              <a:gd name="connsiteX5" fmla="*/ 5215514 w 5851096"/>
              <a:gd name="connsiteY5" fmla="*/ 2417442 h 3089525"/>
              <a:gd name="connsiteX6" fmla="*/ 5215512 w 5851096"/>
              <a:gd name="connsiteY6" fmla="*/ 2107862 h 3089525"/>
              <a:gd name="connsiteX7" fmla="*/ 5783876 w 5851096"/>
              <a:gd name="connsiteY7" fmla="*/ 1547735 h 3089525"/>
              <a:gd name="connsiteX8" fmla="*/ 5215512 w 5851096"/>
              <a:gd name="connsiteY8" fmla="*/ 2107862 h 3089525"/>
              <a:gd name="connsiteX9" fmla="*/ 5065535 w 5851096"/>
              <a:gd name="connsiteY9" fmla="*/ 521483 h 3089525"/>
              <a:gd name="connsiteX10" fmla="*/ 5066157 w 5851096"/>
              <a:gd name="connsiteY10" fmla="*/ 509629 h 3089525"/>
              <a:gd name="connsiteX11" fmla="*/ 5066678 w 5851096"/>
              <a:gd name="connsiteY11" fmla="*/ 509663 h 3089525"/>
              <a:gd name="connsiteX12" fmla="*/ 5066705 w 5851096"/>
              <a:gd name="connsiteY12" fmla="*/ 509151 h 3089525"/>
              <a:gd name="connsiteX13" fmla="*/ 5084580 w 5851096"/>
              <a:gd name="connsiteY13" fmla="*/ 510833 h 3089525"/>
              <a:gd name="connsiteX14" fmla="*/ 5184444 w 5851096"/>
              <a:gd name="connsiteY14" fmla="*/ 520226 h 3089525"/>
              <a:gd name="connsiteX15" fmla="*/ 5201405 w 5851096"/>
              <a:gd name="connsiteY15" fmla="*/ 521820 h 3089525"/>
              <a:gd name="connsiteX16" fmla="*/ 5201527 w 5851096"/>
              <a:gd name="connsiteY16" fmla="*/ 523010 h 3089525"/>
              <a:gd name="connsiteX17" fmla="*/ 5841311 w 5851096"/>
              <a:gd name="connsiteY17" fmla="*/ 983324 h 3089525"/>
              <a:gd name="connsiteX18" fmla="*/ 5851096 w 5851096"/>
              <a:gd name="connsiteY18" fmla="*/ 1006985 h 3089525"/>
              <a:gd name="connsiteX19" fmla="*/ 5851096 w 5851096"/>
              <a:gd name="connsiteY19" fmla="*/ 1366179 h 3089525"/>
              <a:gd name="connsiteX20" fmla="*/ 5814952 w 5851096"/>
              <a:gd name="connsiteY20" fmla="*/ 1362779 h 3089525"/>
              <a:gd name="connsiteX21" fmla="*/ 5797987 w 5851096"/>
              <a:gd name="connsiteY21" fmla="*/ 1361184 h 3089525"/>
              <a:gd name="connsiteX22" fmla="*/ 5797866 w 5851096"/>
              <a:gd name="connsiteY22" fmla="*/ 1359994 h 3089525"/>
              <a:gd name="connsiteX23" fmla="*/ 5075873 w 5851096"/>
              <a:gd name="connsiteY23" fmla="*/ 641878 h 3089525"/>
              <a:gd name="connsiteX24" fmla="*/ 5075344 w 5851096"/>
              <a:gd name="connsiteY24" fmla="*/ 641812 h 3089525"/>
              <a:gd name="connsiteX25" fmla="*/ 5074781 w 5851096"/>
              <a:gd name="connsiteY25" fmla="*/ 634895 h 3089525"/>
              <a:gd name="connsiteX26" fmla="*/ 5066970 w 5851096"/>
              <a:gd name="connsiteY26" fmla="*/ 539073 h 3089525"/>
              <a:gd name="connsiteX27" fmla="*/ 5065535 w 5851096"/>
              <a:gd name="connsiteY27" fmla="*/ 521483 h 3089525"/>
              <a:gd name="connsiteX28" fmla="*/ 5065535 w 5851096"/>
              <a:gd name="connsiteY28" fmla="*/ 2279702 h 3089525"/>
              <a:gd name="connsiteX29" fmla="*/ 5066157 w 5851096"/>
              <a:gd name="connsiteY29" fmla="*/ 2267848 h 3089525"/>
              <a:gd name="connsiteX30" fmla="*/ 5066678 w 5851096"/>
              <a:gd name="connsiteY30" fmla="*/ 2267882 h 3089525"/>
              <a:gd name="connsiteX31" fmla="*/ 5066705 w 5851096"/>
              <a:gd name="connsiteY31" fmla="*/ 2267371 h 3089525"/>
              <a:gd name="connsiteX32" fmla="*/ 5084580 w 5851096"/>
              <a:gd name="connsiteY32" fmla="*/ 2269052 h 3089525"/>
              <a:gd name="connsiteX33" fmla="*/ 5184444 w 5851096"/>
              <a:gd name="connsiteY33" fmla="*/ 2278445 h 3089525"/>
              <a:gd name="connsiteX34" fmla="*/ 5201405 w 5851096"/>
              <a:gd name="connsiteY34" fmla="*/ 2280040 h 3089525"/>
              <a:gd name="connsiteX35" fmla="*/ 5201527 w 5851096"/>
              <a:gd name="connsiteY35" fmla="*/ 2281230 h 3089525"/>
              <a:gd name="connsiteX36" fmla="*/ 5841311 w 5851096"/>
              <a:gd name="connsiteY36" fmla="*/ 2741544 h 3089525"/>
              <a:gd name="connsiteX37" fmla="*/ 5851096 w 5851096"/>
              <a:gd name="connsiteY37" fmla="*/ 2765204 h 3089525"/>
              <a:gd name="connsiteX38" fmla="*/ 5851096 w 5851096"/>
              <a:gd name="connsiteY38" fmla="*/ 3089525 h 3089525"/>
              <a:gd name="connsiteX39" fmla="*/ 5680952 w 5851096"/>
              <a:gd name="connsiteY39" fmla="*/ 3089525 h 3089525"/>
              <a:gd name="connsiteX40" fmla="*/ 5661219 w 5851096"/>
              <a:gd name="connsiteY40" fmla="*/ 3084683 h 3089525"/>
              <a:gd name="connsiteX41" fmla="*/ 5075873 w 5851096"/>
              <a:gd name="connsiteY41" fmla="*/ 2400097 h 3089525"/>
              <a:gd name="connsiteX42" fmla="*/ 5075344 w 5851096"/>
              <a:gd name="connsiteY42" fmla="*/ 2400032 h 3089525"/>
              <a:gd name="connsiteX43" fmla="*/ 5074781 w 5851096"/>
              <a:gd name="connsiteY43" fmla="*/ 2393114 h 3089525"/>
              <a:gd name="connsiteX44" fmla="*/ 5066970 w 5851096"/>
              <a:gd name="connsiteY44" fmla="*/ 2297292 h 3089525"/>
              <a:gd name="connsiteX45" fmla="*/ 5065535 w 5851096"/>
              <a:gd name="connsiteY45" fmla="*/ 2279702 h 3089525"/>
              <a:gd name="connsiteX46" fmla="*/ 5065533 w 5851096"/>
              <a:gd name="connsiteY46" fmla="*/ 486299 h 3089525"/>
              <a:gd name="connsiteX47" fmla="*/ 5066968 w 5851096"/>
              <a:gd name="connsiteY47" fmla="*/ 468842 h 3089525"/>
              <a:gd name="connsiteX48" fmla="*/ 5074776 w 5851096"/>
              <a:gd name="connsiteY48" fmla="*/ 373792 h 3089525"/>
              <a:gd name="connsiteX49" fmla="*/ 5075341 w 5851096"/>
              <a:gd name="connsiteY49" fmla="*/ 366915 h 3089525"/>
              <a:gd name="connsiteX50" fmla="*/ 5075869 w 5851096"/>
              <a:gd name="connsiteY50" fmla="*/ 366850 h 3089525"/>
              <a:gd name="connsiteX51" fmla="*/ 5163966 w 5851096"/>
              <a:gd name="connsiteY51" fmla="*/ 100280 h 3089525"/>
              <a:gd name="connsiteX52" fmla="*/ 5229488 w 5851096"/>
              <a:gd name="connsiteY52" fmla="*/ 0 h 3089525"/>
              <a:gd name="connsiteX53" fmla="*/ 5405629 w 5851096"/>
              <a:gd name="connsiteY53" fmla="*/ 0 h 3089525"/>
              <a:gd name="connsiteX54" fmla="*/ 5334254 w 5851096"/>
              <a:gd name="connsiteY54" fmla="*/ 79433 h 3089525"/>
              <a:gd name="connsiteX55" fmla="*/ 5215512 w 5851096"/>
              <a:gd name="connsiteY55" fmla="*/ 349642 h 3089525"/>
              <a:gd name="connsiteX56" fmla="*/ 5674730 w 5851096"/>
              <a:gd name="connsiteY56" fmla="*/ 45955 h 3089525"/>
              <a:gd name="connsiteX57" fmla="*/ 5697983 w 5851096"/>
              <a:gd name="connsiteY57" fmla="*/ 0 h 3089525"/>
              <a:gd name="connsiteX58" fmla="*/ 5851096 w 5851096"/>
              <a:gd name="connsiteY58" fmla="*/ 0 h 3089525"/>
              <a:gd name="connsiteX59" fmla="*/ 5851096 w 5851096"/>
              <a:gd name="connsiteY59" fmla="*/ 4349 h 3089525"/>
              <a:gd name="connsiteX60" fmla="*/ 5799246 w 5851096"/>
              <a:gd name="connsiteY60" fmla="*/ 99096 h 3089525"/>
              <a:gd name="connsiteX61" fmla="*/ 5201524 w 5851096"/>
              <a:gd name="connsiteY61" fmla="*/ 484784 h 3089525"/>
              <a:gd name="connsiteX62" fmla="*/ 5201403 w 5851096"/>
              <a:gd name="connsiteY62" fmla="*/ 485964 h 3089525"/>
              <a:gd name="connsiteX63" fmla="*/ 5184438 w 5851096"/>
              <a:gd name="connsiteY63" fmla="*/ 487548 h 3089525"/>
              <a:gd name="connsiteX64" fmla="*/ 5084610 w 5851096"/>
              <a:gd name="connsiteY64" fmla="*/ 496864 h 3089525"/>
              <a:gd name="connsiteX65" fmla="*/ 5066703 w 5851096"/>
              <a:gd name="connsiteY65" fmla="*/ 498535 h 3089525"/>
              <a:gd name="connsiteX66" fmla="*/ 5066676 w 5851096"/>
              <a:gd name="connsiteY66" fmla="*/ 498027 h 3089525"/>
              <a:gd name="connsiteX67" fmla="*/ 5066154 w 5851096"/>
              <a:gd name="connsiteY67" fmla="*/ 498061 h 3089525"/>
              <a:gd name="connsiteX68" fmla="*/ 5065533 w 5851096"/>
              <a:gd name="connsiteY68" fmla="*/ 486299 h 3089525"/>
              <a:gd name="connsiteX69" fmla="*/ 5065533 w 5851096"/>
              <a:gd name="connsiteY69" fmla="*/ 2244520 h 3089525"/>
              <a:gd name="connsiteX70" fmla="*/ 5066968 w 5851096"/>
              <a:gd name="connsiteY70" fmla="*/ 2227062 h 3089525"/>
              <a:gd name="connsiteX71" fmla="*/ 5074776 w 5851096"/>
              <a:gd name="connsiteY71" fmla="*/ 2132012 h 3089525"/>
              <a:gd name="connsiteX72" fmla="*/ 5075341 w 5851096"/>
              <a:gd name="connsiteY72" fmla="*/ 2125135 h 3089525"/>
              <a:gd name="connsiteX73" fmla="*/ 5075869 w 5851096"/>
              <a:gd name="connsiteY73" fmla="*/ 2125070 h 3089525"/>
              <a:gd name="connsiteX74" fmla="*/ 5797863 w 5851096"/>
              <a:gd name="connsiteY74" fmla="*/ 1412593 h 3089525"/>
              <a:gd name="connsiteX75" fmla="*/ 5797985 w 5851096"/>
              <a:gd name="connsiteY75" fmla="*/ 1411413 h 3089525"/>
              <a:gd name="connsiteX76" fmla="*/ 5814946 w 5851096"/>
              <a:gd name="connsiteY76" fmla="*/ 1409830 h 3089525"/>
              <a:gd name="connsiteX77" fmla="*/ 5851096 w 5851096"/>
              <a:gd name="connsiteY77" fmla="*/ 1406457 h 3089525"/>
              <a:gd name="connsiteX78" fmla="*/ 5851096 w 5851096"/>
              <a:gd name="connsiteY78" fmla="*/ 1762823 h 3089525"/>
              <a:gd name="connsiteX79" fmla="*/ 5841309 w 5851096"/>
              <a:gd name="connsiteY79" fmla="*/ 1786304 h 3089525"/>
              <a:gd name="connsiteX80" fmla="*/ 5201524 w 5851096"/>
              <a:gd name="connsiteY80" fmla="*/ 2243004 h 3089525"/>
              <a:gd name="connsiteX81" fmla="*/ 5201403 w 5851096"/>
              <a:gd name="connsiteY81" fmla="*/ 2244184 h 3089525"/>
              <a:gd name="connsiteX82" fmla="*/ 5184438 w 5851096"/>
              <a:gd name="connsiteY82" fmla="*/ 2245767 h 3089525"/>
              <a:gd name="connsiteX83" fmla="*/ 5084610 w 5851096"/>
              <a:gd name="connsiteY83" fmla="*/ 2255084 h 3089525"/>
              <a:gd name="connsiteX84" fmla="*/ 5066703 w 5851096"/>
              <a:gd name="connsiteY84" fmla="*/ 2256755 h 3089525"/>
              <a:gd name="connsiteX85" fmla="*/ 5066676 w 5851096"/>
              <a:gd name="connsiteY85" fmla="*/ 2256246 h 3089525"/>
              <a:gd name="connsiteX86" fmla="*/ 5066154 w 5851096"/>
              <a:gd name="connsiteY86" fmla="*/ 2256280 h 3089525"/>
              <a:gd name="connsiteX87" fmla="*/ 5065533 w 5851096"/>
              <a:gd name="connsiteY87" fmla="*/ 2244520 h 3089525"/>
              <a:gd name="connsiteX88" fmla="*/ 4325732 w 5851096"/>
              <a:gd name="connsiteY88" fmla="*/ 1223782 h 3089525"/>
              <a:gd name="connsiteX89" fmla="*/ 4894096 w 5851096"/>
              <a:gd name="connsiteY89" fmla="*/ 659222 h 3089525"/>
              <a:gd name="connsiteX90" fmla="*/ 4325732 w 5851096"/>
              <a:gd name="connsiteY90" fmla="*/ 1223782 h 3089525"/>
              <a:gd name="connsiteX91" fmla="*/ 4325732 w 5851096"/>
              <a:gd name="connsiteY91" fmla="*/ 1547735 h 3089525"/>
              <a:gd name="connsiteX92" fmla="*/ 4894096 w 5851096"/>
              <a:gd name="connsiteY92" fmla="*/ 2107862 h 3089525"/>
              <a:gd name="connsiteX93" fmla="*/ 4325732 w 5851096"/>
              <a:gd name="connsiteY93" fmla="*/ 1547735 h 3089525"/>
              <a:gd name="connsiteX94" fmla="*/ 4325732 w 5851096"/>
              <a:gd name="connsiteY94" fmla="*/ 2982001 h 3089525"/>
              <a:gd name="connsiteX95" fmla="*/ 4894096 w 5851096"/>
              <a:gd name="connsiteY95" fmla="*/ 2417442 h 3089525"/>
              <a:gd name="connsiteX96" fmla="*/ 4325732 w 5851096"/>
              <a:gd name="connsiteY96" fmla="*/ 2982001 h 3089525"/>
              <a:gd name="connsiteX97" fmla="*/ 4256134 w 5851096"/>
              <a:gd name="connsiteY97" fmla="*/ 0 h 3089525"/>
              <a:gd name="connsiteX98" fmla="*/ 4411625 w 5851096"/>
              <a:gd name="connsiteY98" fmla="*/ 0 h 3089525"/>
              <a:gd name="connsiteX99" fmla="*/ 4434878 w 5851096"/>
              <a:gd name="connsiteY99" fmla="*/ 45955 h 3089525"/>
              <a:gd name="connsiteX100" fmla="*/ 4894096 w 5851096"/>
              <a:gd name="connsiteY100" fmla="*/ 349642 h 3089525"/>
              <a:gd name="connsiteX101" fmla="*/ 4775353 w 5851096"/>
              <a:gd name="connsiteY101" fmla="*/ 79433 h 3089525"/>
              <a:gd name="connsiteX102" fmla="*/ 4703980 w 5851096"/>
              <a:gd name="connsiteY102" fmla="*/ 0 h 3089525"/>
              <a:gd name="connsiteX103" fmla="*/ 4880119 w 5851096"/>
              <a:gd name="connsiteY103" fmla="*/ 0 h 3089525"/>
              <a:gd name="connsiteX104" fmla="*/ 4945641 w 5851096"/>
              <a:gd name="connsiteY104" fmla="*/ 100280 h 3089525"/>
              <a:gd name="connsiteX105" fmla="*/ 5033738 w 5851096"/>
              <a:gd name="connsiteY105" fmla="*/ 366850 h 3089525"/>
              <a:gd name="connsiteX106" fmla="*/ 5034267 w 5851096"/>
              <a:gd name="connsiteY106" fmla="*/ 366915 h 3089525"/>
              <a:gd name="connsiteX107" fmla="*/ 5034832 w 5851096"/>
              <a:gd name="connsiteY107" fmla="*/ 373792 h 3089525"/>
              <a:gd name="connsiteX108" fmla="*/ 5042640 w 5851096"/>
              <a:gd name="connsiteY108" fmla="*/ 468842 h 3089525"/>
              <a:gd name="connsiteX109" fmla="*/ 5044074 w 5851096"/>
              <a:gd name="connsiteY109" fmla="*/ 486299 h 3089525"/>
              <a:gd name="connsiteX110" fmla="*/ 5043454 w 5851096"/>
              <a:gd name="connsiteY110" fmla="*/ 498061 h 3089525"/>
              <a:gd name="connsiteX111" fmla="*/ 5042932 w 5851096"/>
              <a:gd name="connsiteY111" fmla="*/ 498027 h 3089525"/>
              <a:gd name="connsiteX112" fmla="*/ 5042905 w 5851096"/>
              <a:gd name="connsiteY112" fmla="*/ 498535 h 3089525"/>
              <a:gd name="connsiteX113" fmla="*/ 5024997 w 5851096"/>
              <a:gd name="connsiteY113" fmla="*/ 496864 h 3089525"/>
              <a:gd name="connsiteX114" fmla="*/ 4925170 w 5851096"/>
              <a:gd name="connsiteY114" fmla="*/ 487548 h 3089525"/>
              <a:gd name="connsiteX115" fmla="*/ 4908205 w 5851096"/>
              <a:gd name="connsiteY115" fmla="*/ 485964 h 3089525"/>
              <a:gd name="connsiteX116" fmla="*/ 4908084 w 5851096"/>
              <a:gd name="connsiteY116" fmla="*/ 484784 h 3089525"/>
              <a:gd name="connsiteX117" fmla="*/ 4310363 w 5851096"/>
              <a:gd name="connsiteY117" fmla="*/ 99096 h 3089525"/>
              <a:gd name="connsiteX118" fmla="*/ 4178216 w 5851096"/>
              <a:gd name="connsiteY118" fmla="*/ 3089525 h 3089525"/>
              <a:gd name="connsiteX119" fmla="*/ 4184996 w 5851096"/>
              <a:gd name="connsiteY119" fmla="*/ 3006343 h 3089525"/>
              <a:gd name="connsiteX120" fmla="*/ 4185561 w 5851096"/>
              <a:gd name="connsiteY120" fmla="*/ 2999411 h 3089525"/>
              <a:gd name="connsiteX121" fmla="*/ 4186090 w 5851096"/>
              <a:gd name="connsiteY121" fmla="*/ 2999346 h 3089525"/>
              <a:gd name="connsiteX122" fmla="*/ 4908083 w 5851096"/>
              <a:gd name="connsiteY122" fmla="*/ 2281230 h 3089525"/>
              <a:gd name="connsiteX123" fmla="*/ 4908205 w 5851096"/>
              <a:gd name="connsiteY123" fmla="*/ 2280040 h 3089525"/>
              <a:gd name="connsiteX124" fmla="*/ 4925166 w 5851096"/>
              <a:gd name="connsiteY124" fmla="*/ 2278445 h 3089525"/>
              <a:gd name="connsiteX125" fmla="*/ 5025030 w 5851096"/>
              <a:gd name="connsiteY125" fmla="*/ 2269052 h 3089525"/>
              <a:gd name="connsiteX126" fmla="*/ 5042905 w 5851096"/>
              <a:gd name="connsiteY126" fmla="*/ 2267371 h 3089525"/>
              <a:gd name="connsiteX127" fmla="*/ 5042932 w 5851096"/>
              <a:gd name="connsiteY127" fmla="*/ 2267882 h 3089525"/>
              <a:gd name="connsiteX128" fmla="*/ 5043453 w 5851096"/>
              <a:gd name="connsiteY128" fmla="*/ 2267848 h 3089525"/>
              <a:gd name="connsiteX129" fmla="*/ 5044074 w 5851096"/>
              <a:gd name="connsiteY129" fmla="*/ 2279702 h 3089525"/>
              <a:gd name="connsiteX130" fmla="*/ 5042640 w 5851096"/>
              <a:gd name="connsiteY130" fmla="*/ 2297292 h 3089525"/>
              <a:gd name="connsiteX131" fmla="*/ 5034829 w 5851096"/>
              <a:gd name="connsiteY131" fmla="*/ 2393114 h 3089525"/>
              <a:gd name="connsiteX132" fmla="*/ 5034266 w 5851096"/>
              <a:gd name="connsiteY132" fmla="*/ 2400032 h 3089525"/>
              <a:gd name="connsiteX133" fmla="*/ 5033737 w 5851096"/>
              <a:gd name="connsiteY133" fmla="*/ 2400097 h 3089525"/>
              <a:gd name="connsiteX134" fmla="*/ 4448391 w 5851096"/>
              <a:gd name="connsiteY134" fmla="*/ 3084683 h 3089525"/>
              <a:gd name="connsiteX135" fmla="*/ 4428658 w 5851096"/>
              <a:gd name="connsiteY135" fmla="*/ 3089525 h 3089525"/>
              <a:gd name="connsiteX136" fmla="*/ 4175753 w 5851096"/>
              <a:gd name="connsiteY136" fmla="*/ 1361522 h 3089525"/>
              <a:gd name="connsiteX137" fmla="*/ 4177187 w 5851096"/>
              <a:gd name="connsiteY137" fmla="*/ 1343926 h 3089525"/>
              <a:gd name="connsiteX138" fmla="*/ 4184996 w 5851096"/>
              <a:gd name="connsiteY138" fmla="*/ 1248124 h 3089525"/>
              <a:gd name="connsiteX139" fmla="*/ 4185561 w 5851096"/>
              <a:gd name="connsiteY139" fmla="*/ 1241192 h 3089525"/>
              <a:gd name="connsiteX140" fmla="*/ 4186090 w 5851096"/>
              <a:gd name="connsiteY140" fmla="*/ 1241127 h 3089525"/>
              <a:gd name="connsiteX141" fmla="*/ 4908083 w 5851096"/>
              <a:gd name="connsiteY141" fmla="*/ 523010 h 3089525"/>
              <a:gd name="connsiteX142" fmla="*/ 4908205 w 5851096"/>
              <a:gd name="connsiteY142" fmla="*/ 521820 h 3089525"/>
              <a:gd name="connsiteX143" fmla="*/ 4925166 w 5851096"/>
              <a:gd name="connsiteY143" fmla="*/ 520226 h 3089525"/>
              <a:gd name="connsiteX144" fmla="*/ 5025030 w 5851096"/>
              <a:gd name="connsiteY144" fmla="*/ 510833 h 3089525"/>
              <a:gd name="connsiteX145" fmla="*/ 5042905 w 5851096"/>
              <a:gd name="connsiteY145" fmla="*/ 509151 h 3089525"/>
              <a:gd name="connsiteX146" fmla="*/ 5042932 w 5851096"/>
              <a:gd name="connsiteY146" fmla="*/ 509663 h 3089525"/>
              <a:gd name="connsiteX147" fmla="*/ 5043453 w 5851096"/>
              <a:gd name="connsiteY147" fmla="*/ 509629 h 3089525"/>
              <a:gd name="connsiteX148" fmla="*/ 5044074 w 5851096"/>
              <a:gd name="connsiteY148" fmla="*/ 521483 h 3089525"/>
              <a:gd name="connsiteX149" fmla="*/ 5042640 w 5851096"/>
              <a:gd name="connsiteY149" fmla="*/ 539073 h 3089525"/>
              <a:gd name="connsiteX150" fmla="*/ 5034829 w 5851096"/>
              <a:gd name="connsiteY150" fmla="*/ 634895 h 3089525"/>
              <a:gd name="connsiteX151" fmla="*/ 5034266 w 5851096"/>
              <a:gd name="connsiteY151" fmla="*/ 641812 h 3089525"/>
              <a:gd name="connsiteX152" fmla="*/ 5033737 w 5851096"/>
              <a:gd name="connsiteY152" fmla="*/ 641878 h 3089525"/>
              <a:gd name="connsiteX153" fmla="*/ 4311744 w 5851096"/>
              <a:gd name="connsiteY153" fmla="*/ 1359994 h 3089525"/>
              <a:gd name="connsiteX154" fmla="*/ 4311623 w 5851096"/>
              <a:gd name="connsiteY154" fmla="*/ 1361184 h 3089525"/>
              <a:gd name="connsiteX155" fmla="*/ 4294658 w 5851096"/>
              <a:gd name="connsiteY155" fmla="*/ 1362780 h 3089525"/>
              <a:gd name="connsiteX156" fmla="*/ 4194831 w 5851096"/>
              <a:gd name="connsiteY156" fmla="*/ 1372169 h 3089525"/>
              <a:gd name="connsiteX157" fmla="*/ 4176923 w 5851096"/>
              <a:gd name="connsiteY157" fmla="*/ 1373854 h 3089525"/>
              <a:gd name="connsiteX158" fmla="*/ 4176896 w 5851096"/>
              <a:gd name="connsiteY158" fmla="*/ 1373341 h 3089525"/>
              <a:gd name="connsiteX159" fmla="*/ 4176374 w 5851096"/>
              <a:gd name="connsiteY159" fmla="*/ 1373376 h 3089525"/>
              <a:gd name="connsiteX160" fmla="*/ 4175753 w 5851096"/>
              <a:gd name="connsiteY160" fmla="*/ 1361522 h 3089525"/>
              <a:gd name="connsiteX161" fmla="*/ 4175753 w 5851096"/>
              <a:gd name="connsiteY161" fmla="*/ 1411078 h 3089525"/>
              <a:gd name="connsiteX162" fmla="*/ 4176375 w 5851096"/>
              <a:gd name="connsiteY162" fmla="*/ 1399317 h 3089525"/>
              <a:gd name="connsiteX163" fmla="*/ 4176896 w 5851096"/>
              <a:gd name="connsiteY163" fmla="*/ 1399351 h 3089525"/>
              <a:gd name="connsiteX164" fmla="*/ 4176923 w 5851096"/>
              <a:gd name="connsiteY164" fmla="*/ 1398843 h 3089525"/>
              <a:gd name="connsiteX165" fmla="*/ 4194799 w 5851096"/>
              <a:gd name="connsiteY165" fmla="*/ 1400511 h 3089525"/>
              <a:gd name="connsiteX166" fmla="*/ 4294662 w 5851096"/>
              <a:gd name="connsiteY166" fmla="*/ 1409831 h 3089525"/>
              <a:gd name="connsiteX167" fmla="*/ 4311623 w 5851096"/>
              <a:gd name="connsiteY167" fmla="*/ 1411413 h 3089525"/>
              <a:gd name="connsiteX168" fmla="*/ 4311745 w 5851096"/>
              <a:gd name="connsiteY168" fmla="*/ 1412593 h 3089525"/>
              <a:gd name="connsiteX169" fmla="*/ 5033738 w 5851096"/>
              <a:gd name="connsiteY169" fmla="*/ 2125070 h 3089525"/>
              <a:gd name="connsiteX170" fmla="*/ 5034267 w 5851096"/>
              <a:gd name="connsiteY170" fmla="*/ 2125135 h 3089525"/>
              <a:gd name="connsiteX171" fmla="*/ 5034832 w 5851096"/>
              <a:gd name="connsiteY171" fmla="*/ 2132012 h 3089525"/>
              <a:gd name="connsiteX172" fmla="*/ 5042640 w 5851096"/>
              <a:gd name="connsiteY172" fmla="*/ 2227062 h 3089525"/>
              <a:gd name="connsiteX173" fmla="*/ 5044074 w 5851096"/>
              <a:gd name="connsiteY173" fmla="*/ 2244520 h 3089525"/>
              <a:gd name="connsiteX174" fmla="*/ 5043454 w 5851096"/>
              <a:gd name="connsiteY174" fmla="*/ 2256280 h 3089525"/>
              <a:gd name="connsiteX175" fmla="*/ 5042932 w 5851096"/>
              <a:gd name="connsiteY175" fmla="*/ 2256246 h 3089525"/>
              <a:gd name="connsiteX176" fmla="*/ 5042905 w 5851096"/>
              <a:gd name="connsiteY176" fmla="*/ 2256755 h 3089525"/>
              <a:gd name="connsiteX177" fmla="*/ 5024997 w 5851096"/>
              <a:gd name="connsiteY177" fmla="*/ 2255084 h 3089525"/>
              <a:gd name="connsiteX178" fmla="*/ 4925170 w 5851096"/>
              <a:gd name="connsiteY178" fmla="*/ 2245767 h 3089525"/>
              <a:gd name="connsiteX179" fmla="*/ 4908205 w 5851096"/>
              <a:gd name="connsiteY179" fmla="*/ 2244184 h 3089525"/>
              <a:gd name="connsiteX180" fmla="*/ 4908084 w 5851096"/>
              <a:gd name="connsiteY180" fmla="*/ 2243004 h 3089525"/>
              <a:gd name="connsiteX181" fmla="*/ 4186091 w 5851096"/>
              <a:gd name="connsiteY181" fmla="*/ 1530527 h 3089525"/>
              <a:gd name="connsiteX182" fmla="*/ 4185562 w 5851096"/>
              <a:gd name="connsiteY182" fmla="*/ 1530463 h 3089525"/>
              <a:gd name="connsiteX183" fmla="*/ 4184999 w 5851096"/>
              <a:gd name="connsiteY183" fmla="*/ 1523599 h 3089525"/>
              <a:gd name="connsiteX184" fmla="*/ 4177187 w 5851096"/>
              <a:gd name="connsiteY184" fmla="*/ 1428529 h 3089525"/>
              <a:gd name="connsiteX185" fmla="*/ 4175753 w 5851096"/>
              <a:gd name="connsiteY185" fmla="*/ 1411078 h 3089525"/>
              <a:gd name="connsiteX186" fmla="*/ 3445328 w 5851096"/>
              <a:gd name="connsiteY186" fmla="*/ 659222 h 3089525"/>
              <a:gd name="connsiteX187" fmla="*/ 4013692 w 5851096"/>
              <a:gd name="connsiteY187" fmla="*/ 1223782 h 3089525"/>
              <a:gd name="connsiteX188" fmla="*/ 3445328 w 5851096"/>
              <a:gd name="connsiteY188" fmla="*/ 659222 h 3089525"/>
              <a:gd name="connsiteX189" fmla="*/ 3445328 w 5851096"/>
              <a:gd name="connsiteY189" fmla="*/ 2417442 h 3089525"/>
              <a:gd name="connsiteX190" fmla="*/ 4013692 w 5851096"/>
              <a:gd name="connsiteY190" fmla="*/ 2982001 h 3089525"/>
              <a:gd name="connsiteX191" fmla="*/ 3445328 w 5851096"/>
              <a:gd name="connsiteY191" fmla="*/ 2417442 h 3089525"/>
              <a:gd name="connsiteX192" fmla="*/ 3445326 w 5851096"/>
              <a:gd name="connsiteY192" fmla="*/ 2107862 h 3089525"/>
              <a:gd name="connsiteX193" fmla="*/ 4013690 w 5851096"/>
              <a:gd name="connsiteY193" fmla="*/ 1547735 h 3089525"/>
              <a:gd name="connsiteX194" fmla="*/ 3445326 w 5851096"/>
              <a:gd name="connsiteY194" fmla="*/ 2107862 h 3089525"/>
              <a:gd name="connsiteX195" fmla="*/ 3295350 w 5851096"/>
              <a:gd name="connsiteY195" fmla="*/ 521483 h 3089525"/>
              <a:gd name="connsiteX196" fmla="*/ 3295971 w 5851096"/>
              <a:gd name="connsiteY196" fmla="*/ 509629 h 3089525"/>
              <a:gd name="connsiteX197" fmla="*/ 3296492 w 5851096"/>
              <a:gd name="connsiteY197" fmla="*/ 509663 h 3089525"/>
              <a:gd name="connsiteX198" fmla="*/ 3296519 w 5851096"/>
              <a:gd name="connsiteY198" fmla="*/ 509151 h 3089525"/>
              <a:gd name="connsiteX199" fmla="*/ 3314395 w 5851096"/>
              <a:gd name="connsiteY199" fmla="*/ 510833 h 3089525"/>
              <a:gd name="connsiteX200" fmla="*/ 3414258 w 5851096"/>
              <a:gd name="connsiteY200" fmla="*/ 520226 h 3089525"/>
              <a:gd name="connsiteX201" fmla="*/ 3431219 w 5851096"/>
              <a:gd name="connsiteY201" fmla="*/ 521820 h 3089525"/>
              <a:gd name="connsiteX202" fmla="*/ 3431341 w 5851096"/>
              <a:gd name="connsiteY202" fmla="*/ 523010 h 3089525"/>
              <a:gd name="connsiteX203" fmla="*/ 4153335 w 5851096"/>
              <a:gd name="connsiteY203" fmla="*/ 1241127 h 3089525"/>
              <a:gd name="connsiteX204" fmla="*/ 4153863 w 5851096"/>
              <a:gd name="connsiteY204" fmla="*/ 1241192 h 3089525"/>
              <a:gd name="connsiteX205" fmla="*/ 4154429 w 5851096"/>
              <a:gd name="connsiteY205" fmla="*/ 1248124 h 3089525"/>
              <a:gd name="connsiteX206" fmla="*/ 4162237 w 5851096"/>
              <a:gd name="connsiteY206" fmla="*/ 1343926 h 3089525"/>
              <a:gd name="connsiteX207" fmla="*/ 4163671 w 5851096"/>
              <a:gd name="connsiteY207" fmla="*/ 1361522 h 3089525"/>
              <a:gd name="connsiteX208" fmla="*/ 4163050 w 5851096"/>
              <a:gd name="connsiteY208" fmla="*/ 1373376 h 3089525"/>
              <a:gd name="connsiteX209" fmla="*/ 4162528 w 5851096"/>
              <a:gd name="connsiteY209" fmla="*/ 1373341 h 3089525"/>
              <a:gd name="connsiteX210" fmla="*/ 4162501 w 5851096"/>
              <a:gd name="connsiteY210" fmla="*/ 1373854 h 3089525"/>
              <a:gd name="connsiteX211" fmla="*/ 4144594 w 5851096"/>
              <a:gd name="connsiteY211" fmla="*/ 1372169 h 3089525"/>
              <a:gd name="connsiteX212" fmla="*/ 4044766 w 5851096"/>
              <a:gd name="connsiteY212" fmla="*/ 1362780 h 3089525"/>
              <a:gd name="connsiteX213" fmla="*/ 4027802 w 5851096"/>
              <a:gd name="connsiteY213" fmla="*/ 1361184 h 3089525"/>
              <a:gd name="connsiteX214" fmla="*/ 4027681 w 5851096"/>
              <a:gd name="connsiteY214" fmla="*/ 1359994 h 3089525"/>
              <a:gd name="connsiteX215" fmla="*/ 3305687 w 5851096"/>
              <a:gd name="connsiteY215" fmla="*/ 641878 h 3089525"/>
              <a:gd name="connsiteX216" fmla="*/ 3305158 w 5851096"/>
              <a:gd name="connsiteY216" fmla="*/ 641812 h 3089525"/>
              <a:gd name="connsiteX217" fmla="*/ 3304595 w 5851096"/>
              <a:gd name="connsiteY217" fmla="*/ 634895 h 3089525"/>
              <a:gd name="connsiteX218" fmla="*/ 3296784 w 5851096"/>
              <a:gd name="connsiteY218" fmla="*/ 539073 h 3089525"/>
              <a:gd name="connsiteX219" fmla="*/ 3295350 w 5851096"/>
              <a:gd name="connsiteY219" fmla="*/ 521483 h 3089525"/>
              <a:gd name="connsiteX220" fmla="*/ 3295350 w 5851096"/>
              <a:gd name="connsiteY220" fmla="*/ 2279702 h 3089525"/>
              <a:gd name="connsiteX221" fmla="*/ 3295971 w 5851096"/>
              <a:gd name="connsiteY221" fmla="*/ 2267848 h 3089525"/>
              <a:gd name="connsiteX222" fmla="*/ 3296492 w 5851096"/>
              <a:gd name="connsiteY222" fmla="*/ 2267882 h 3089525"/>
              <a:gd name="connsiteX223" fmla="*/ 3296519 w 5851096"/>
              <a:gd name="connsiteY223" fmla="*/ 2267371 h 3089525"/>
              <a:gd name="connsiteX224" fmla="*/ 3314395 w 5851096"/>
              <a:gd name="connsiteY224" fmla="*/ 2269052 h 3089525"/>
              <a:gd name="connsiteX225" fmla="*/ 3414258 w 5851096"/>
              <a:gd name="connsiteY225" fmla="*/ 2278445 h 3089525"/>
              <a:gd name="connsiteX226" fmla="*/ 3431219 w 5851096"/>
              <a:gd name="connsiteY226" fmla="*/ 2280040 h 3089525"/>
              <a:gd name="connsiteX227" fmla="*/ 3431341 w 5851096"/>
              <a:gd name="connsiteY227" fmla="*/ 2281230 h 3089525"/>
              <a:gd name="connsiteX228" fmla="*/ 4153335 w 5851096"/>
              <a:gd name="connsiteY228" fmla="*/ 2999346 h 3089525"/>
              <a:gd name="connsiteX229" fmla="*/ 4153863 w 5851096"/>
              <a:gd name="connsiteY229" fmla="*/ 2999411 h 3089525"/>
              <a:gd name="connsiteX230" fmla="*/ 4154429 w 5851096"/>
              <a:gd name="connsiteY230" fmla="*/ 3006343 h 3089525"/>
              <a:gd name="connsiteX231" fmla="*/ 4161209 w 5851096"/>
              <a:gd name="connsiteY231" fmla="*/ 3089525 h 3089525"/>
              <a:gd name="connsiteX232" fmla="*/ 3910768 w 5851096"/>
              <a:gd name="connsiteY232" fmla="*/ 3089525 h 3089525"/>
              <a:gd name="connsiteX233" fmla="*/ 3891034 w 5851096"/>
              <a:gd name="connsiteY233" fmla="*/ 3084683 h 3089525"/>
              <a:gd name="connsiteX234" fmla="*/ 3305687 w 5851096"/>
              <a:gd name="connsiteY234" fmla="*/ 2400097 h 3089525"/>
              <a:gd name="connsiteX235" fmla="*/ 3305158 w 5851096"/>
              <a:gd name="connsiteY235" fmla="*/ 2400032 h 3089525"/>
              <a:gd name="connsiteX236" fmla="*/ 3304595 w 5851096"/>
              <a:gd name="connsiteY236" fmla="*/ 2393114 h 3089525"/>
              <a:gd name="connsiteX237" fmla="*/ 3296784 w 5851096"/>
              <a:gd name="connsiteY237" fmla="*/ 2297292 h 3089525"/>
              <a:gd name="connsiteX238" fmla="*/ 3295350 w 5851096"/>
              <a:gd name="connsiteY238" fmla="*/ 2279702 h 3089525"/>
              <a:gd name="connsiteX239" fmla="*/ 3295347 w 5851096"/>
              <a:gd name="connsiteY239" fmla="*/ 486299 h 3089525"/>
              <a:gd name="connsiteX240" fmla="*/ 3296782 w 5851096"/>
              <a:gd name="connsiteY240" fmla="*/ 468842 h 3089525"/>
              <a:gd name="connsiteX241" fmla="*/ 3304590 w 5851096"/>
              <a:gd name="connsiteY241" fmla="*/ 373792 h 3089525"/>
              <a:gd name="connsiteX242" fmla="*/ 3305155 w 5851096"/>
              <a:gd name="connsiteY242" fmla="*/ 366915 h 3089525"/>
              <a:gd name="connsiteX243" fmla="*/ 3305684 w 5851096"/>
              <a:gd name="connsiteY243" fmla="*/ 366850 h 3089525"/>
              <a:gd name="connsiteX244" fmla="*/ 3393781 w 5851096"/>
              <a:gd name="connsiteY244" fmla="*/ 100280 h 3089525"/>
              <a:gd name="connsiteX245" fmla="*/ 3459303 w 5851096"/>
              <a:gd name="connsiteY245" fmla="*/ 0 h 3089525"/>
              <a:gd name="connsiteX246" fmla="*/ 3635443 w 5851096"/>
              <a:gd name="connsiteY246" fmla="*/ 0 h 3089525"/>
              <a:gd name="connsiteX247" fmla="*/ 3564068 w 5851096"/>
              <a:gd name="connsiteY247" fmla="*/ 79433 h 3089525"/>
              <a:gd name="connsiteX248" fmla="*/ 3445326 w 5851096"/>
              <a:gd name="connsiteY248" fmla="*/ 349642 h 3089525"/>
              <a:gd name="connsiteX249" fmla="*/ 3904544 w 5851096"/>
              <a:gd name="connsiteY249" fmla="*/ 45955 h 3089525"/>
              <a:gd name="connsiteX250" fmla="*/ 3927798 w 5851096"/>
              <a:gd name="connsiteY250" fmla="*/ 0 h 3089525"/>
              <a:gd name="connsiteX251" fmla="*/ 4083290 w 5851096"/>
              <a:gd name="connsiteY251" fmla="*/ 0 h 3089525"/>
              <a:gd name="connsiteX252" fmla="*/ 4029061 w 5851096"/>
              <a:gd name="connsiteY252" fmla="*/ 99096 h 3089525"/>
              <a:gd name="connsiteX253" fmla="*/ 3431338 w 5851096"/>
              <a:gd name="connsiteY253" fmla="*/ 484784 h 3089525"/>
              <a:gd name="connsiteX254" fmla="*/ 3431217 w 5851096"/>
              <a:gd name="connsiteY254" fmla="*/ 485964 h 3089525"/>
              <a:gd name="connsiteX255" fmla="*/ 3414252 w 5851096"/>
              <a:gd name="connsiteY255" fmla="*/ 487548 h 3089525"/>
              <a:gd name="connsiteX256" fmla="*/ 3314425 w 5851096"/>
              <a:gd name="connsiteY256" fmla="*/ 496864 h 3089525"/>
              <a:gd name="connsiteX257" fmla="*/ 3296517 w 5851096"/>
              <a:gd name="connsiteY257" fmla="*/ 498535 h 3089525"/>
              <a:gd name="connsiteX258" fmla="*/ 3296490 w 5851096"/>
              <a:gd name="connsiteY258" fmla="*/ 498027 h 3089525"/>
              <a:gd name="connsiteX259" fmla="*/ 3295968 w 5851096"/>
              <a:gd name="connsiteY259" fmla="*/ 498061 h 3089525"/>
              <a:gd name="connsiteX260" fmla="*/ 3295347 w 5851096"/>
              <a:gd name="connsiteY260" fmla="*/ 486299 h 3089525"/>
              <a:gd name="connsiteX261" fmla="*/ 3295347 w 5851096"/>
              <a:gd name="connsiteY261" fmla="*/ 2244520 h 3089525"/>
              <a:gd name="connsiteX262" fmla="*/ 3296782 w 5851096"/>
              <a:gd name="connsiteY262" fmla="*/ 2227062 h 3089525"/>
              <a:gd name="connsiteX263" fmla="*/ 3304590 w 5851096"/>
              <a:gd name="connsiteY263" fmla="*/ 2132012 h 3089525"/>
              <a:gd name="connsiteX264" fmla="*/ 3305155 w 5851096"/>
              <a:gd name="connsiteY264" fmla="*/ 2125135 h 3089525"/>
              <a:gd name="connsiteX265" fmla="*/ 3305684 w 5851096"/>
              <a:gd name="connsiteY265" fmla="*/ 2125070 h 3089525"/>
              <a:gd name="connsiteX266" fmla="*/ 4027678 w 5851096"/>
              <a:gd name="connsiteY266" fmla="*/ 1412593 h 3089525"/>
              <a:gd name="connsiteX267" fmla="*/ 4027800 w 5851096"/>
              <a:gd name="connsiteY267" fmla="*/ 1411413 h 3089525"/>
              <a:gd name="connsiteX268" fmla="*/ 4044760 w 5851096"/>
              <a:gd name="connsiteY268" fmla="*/ 1409831 h 3089525"/>
              <a:gd name="connsiteX269" fmla="*/ 4144624 w 5851096"/>
              <a:gd name="connsiteY269" fmla="*/ 1400511 h 3089525"/>
              <a:gd name="connsiteX270" fmla="*/ 4162499 w 5851096"/>
              <a:gd name="connsiteY270" fmla="*/ 1398843 h 3089525"/>
              <a:gd name="connsiteX271" fmla="*/ 4162526 w 5851096"/>
              <a:gd name="connsiteY271" fmla="*/ 1399351 h 3089525"/>
              <a:gd name="connsiteX272" fmla="*/ 4163047 w 5851096"/>
              <a:gd name="connsiteY272" fmla="*/ 1399317 h 3089525"/>
              <a:gd name="connsiteX273" fmla="*/ 4163669 w 5851096"/>
              <a:gd name="connsiteY273" fmla="*/ 1411078 h 3089525"/>
              <a:gd name="connsiteX274" fmla="*/ 4162235 w 5851096"/>
              <a:gd name="connsiteY274" fmla="*/ 1428529 h 3089525"/>
              <a:gd name="connsiteX275" fmla="*/ 4154424 w 5851096"/>
              <a:gd name="connsiteY275" fmla="*/ 1523599 h 3089525"/>
              <a:gd name="connsiteX276" fmla="*/ 4153860 w 5851096"/>
              <a:gd name="connsiteY276" fmla="*/ 1530463 h 3089525"/>
              <a:gd name="connsiteX277" fmla="*/ 4153332 w 5851096"/>
              <a:gd name="connsiteY277" fmla="*/ 1530527 h 3089525"/>
              <a:gd name="connsiteX278" fmla="*/ 3431338 w 5851096"/>
              <a:gd name="connsiteY278" fmla="*/ 2243004 h 3089525"/>
              <a:gd name="connsiteX279" fmla="*/ 3431217 w 5851096"/>
              <a:gd name="connsiteY279" fmla="*/ 2244184 h 3089525"/>
              <a:gd name="connsiteX280" fmla="*/ 3414252 w 5851096"/>
              <a:gd name="connsiteY280" fmla="*/ 2245767 h 3089525"/>
              <a:gd name="connsiteX281" fmla="*/ 3314425 w 5851096"/>
              <a:gd name="connsiteY281" fmla="*/ 2255084 h 3089525"/>
              <a:gd name="connsiteX282" fmla="*/ 3296517 w 5851096"/>
              <a:gd name="connsiteY282" fmla="*/ 2256755 h 3089525"/>
              <a:gd name="connsiteX283" fmla="*/ 3296490 w 5851096"/>
              <a:gd name="connsiteY283" fmla="*/ 2256246 h 3089525"/>
              <a:gd name="connsiteX284" fmla="*/ 3295968 w 5851096"/>
              <a:gd name="connsiteY284" fmla="*/ 2256280 h 3089525"/>
              <a:gd name="connsiteX285" fmla="*/ 3295347 w 5851096"/>
              <a:gd name="connsiteY285" fmla="*/ 2244520 h 3089525"/>
              <a:gd name="connsiteX286" fmla="*/ 2555546 w 5851096"/>
              <a:gd name="connsiteY286" fmla="*/ 1223782 h 3089525"/>
              <a:gd name="connsiteX287" fmla="*/ 3123910 w 5851096"/>
              <a:gd name="connsiteY287" fmla="*/ 659222 h 3089525"/>
              <a:gd name="connsiteX288" fmla="*/ 2555546 w 5851096"/>
              <a:gd name="connsiteY288" fmla="*/ 1223782 h 3089525"/>
              <a:gd name="connsiteX289" fmla="*/ 2555546 w 5851096"/>
              <a:gd name="connsiteY289" fmla="*/ 1547735 h 3089525"/>
              <a:gd name="connsiteX290" fmla="*/ 3123910 w 5851096"/>
              <a:gd name="connsiteY290" fmla="*/ 2107862 h 3089525"/>
              <a:gd name="connsiteX291" fmla="*/ 2555546 w 5851096"/>
              <a:gd name="connsiteY291" fmla="*/ 1547735 h 3089525"/>
              <a:gd name="connsiteX292" fmla="*/ 2555546 w 5851096"/>
              <a:gd name="connsiteY292" fmla="*/ 2982001 h 3089525"/>
              <a:gd name="connsiteX293" fmla="*/ 3123910 w 5851096"/>
              <a:gd name="connsiteY293" fmla="*/ 2417442 h 3089525"/>
              <a:gd name="connsiteX294" fmla="*/ 2555546 w 5851096"/>
              <a:gd name="connsiteY294" fmla="*/ 2982001 h 3089525"/>
              <a:gd name="connsiteX295" fmla="*/ 2485948 w 5851096"/>
              <a:gd name="connsiteY295" fmla="*/ 0 h 3089525"/>
              <a:gd name="connsiteX296" fmla="*/ 2641440 w 5851096"/>
              <a:gd name="connsiteY296" fmla="*/ 0 h 3089525"/>
              <a:gd name="connsiteX297" fmla="*/ 2664693 w 5851096"/>
              <a:gd name="connsiteY297" fmla="*/ 45955 h 3089525"/>
              <a:gd name="connsiteX298" fmla="*/ 3123910 w 5851096"/>
              <a:gd name="connsiteY298" fmla="*/ 349642 h 3089525"/>
              <a:gd name="connsiteX299" fmla="*/ 3005167 w 5851096"/>
              <a:gd name="connsiteY299" fmla="*/ 79433 h 3089525"/>
              <a:gd name="connsiteX300" fmla="*/ 2933794 w 5851096"/>
              <a:gd name="connsiteY300" fmla="*/ 0 h 3089525"/>
              <a:gd name="connsiteX301" fmla="*/ 3109934 w 5851096"/>
              <a:gd name="connsiteY301" fmla="*/ 0 h 3089525"/>
              <a:gd name="connsiteX302" fmla="*/ 3175456 w 5851096"/>
              <a:gd name="connsiteY302" fmla="*/ 100280 h 3089525"/>
              <a:gd name="connsiteX303" fmla="*/ 3263553 w 5851096"/>
              <a:gd name="connsiteY303" fmla="*/ 366850 h 3089525"/>
              <a:gd name="connsiteX304" fmla="*/ 3264081 w 5851096"/>
              <a:gd name="connsiteY304" fmla="*/ 366915 h 3089525"/>
              <a:gd name="connsiteX305" fmla="*/ 3264647 w 5851096"/>
              <a:gd name="connsiteY305" fmla="*/ 373792 h 3089525"/>
              <a:gd name="connsiteX306" fmla="*/ 3272455 w 5851096"/>
              <a:gd name="connsiteY306" fmla="*/ 468842 h 3089525"/>
              <a:gd name="connsiteX307" fmla="*/ 3273888 w 5851096"/>
              <a:gd name="connsiteY307" fmla="*/ 486299 h 3089525"/>
              <a:gd name="connsiteX308" fmla="*/ 3273268 w 5851096"/>
              <a:gd name="connsiteY308" fmla="*/ 498061 h 3089525"/>
              <a:gd name="connsiteX309" fmla="*/ 3272746 w 5851096"/>
              <a:gd name="connsiteY309" fmla="*/ 498027 h 3089525"/>
              <a:gd name="connsiteX310" fmla="*/ 3272719 w 5851096"/>
              <a:gd name="connsiteY310" fmla="*/ 498535 h 3089525"/>
              <a:gd name="connsiteX311" fmla="*/ 3254811 w 5851096"/>
              <a:gd name="connsiteY311" fmla="*/ 496864 h 3089525"/>
              <a:gd name="connsiteX312" fmla="*/ 3154984 w 5851096"/>
              <a:gd name="connsiteY312" fmla="*/ 487548 h 3089525"/>
              <a:gd name="connsiteX313" fmla="*/ 3138020 w 5851096"/>
              <a:gd name="connsiteY313" fmla="*/ 485964 h 3089525"/>
              <a:gd name="connsiteX314" fmla="*/ 3137899 w 5851096"/>
              <a:gd name="connsiteY314" fmla="*/ 484784 h 3089525"/>
              <a:gd name="connsiteX315" fmla="*/ 2540177 w 5851096"/>
              <a:gd name="connsiteY315" fmla="*/ 99096 h 3089525"/>
              <a:gd name="connsiteX316" fmla="*/ 2408030 w 5851096"/>
              <a:gd name="connsiteY316" fmla="*/ 3089525 h 3089525"/>
              <a:gd name="connsiteX317" fmla="*/ 2414810 w 5851096"/>
              <a:gd name="connsiteY317" fmla="*/ 3006343 h 3089525"/>
              <a:gd name="connsiteX318" fmla="*/ 2415375 w 5851096"/>
              <a:gd name="connsiteY318" fmla="*/ 2999411 h 3089525"/>
              <a:gd name="connsiteX319" fmla="*/ 2415904 w 5851096"/>
              <a:gd name="connsiteY319" fmla="*/ 2999346 h 3089525"/>
              <a:gd name="connsiteX320" fmla="*/ 3137898 w 5851096"/>
              <a:gd name="connsiteY320" fmla="*/ 2281230 h 3089525"/>
              <a:gd name="connsiteX321" fmla="*/ 3138020 w 5851096"/>
              <a:gd name="connsiteY321" fmla="*/ 2280040 h 3089525"/>
              <a:gd name="connsiteX322" fmla="*/ 3154980 w 5851096"/>
              <a:gd name="connsiteY322" fmla="*/ 2278445 h 3089525"/>
              <a:gd name="connsiteX323" fmla="*/ 3254844 w 5851096"/>
              <a:gd name="connsiteY323" fmla="*/ 2269052 h 3089525"/>
              <a:gd name="connsiteX324" fmla="*/ 3272719 w 5851096"/>
              <a:gd name="connsiteY324" fmla="*/ 2267371 h 3089525"/>
              <a:gd name="connsiteX325" fmla="*/ 3272746 w 5851096"/>
              <a:gd name="connsiteY325" fmla="*/ 2267882 h 3089525"/>
              <a:gd name="connsiteX326" fmla="*/ 3273267 w 5851096"/>
              <a:gd name="connsiteY326" fmla="*/ 2267848 h 3089525"/>
              <a:gd name="connsiteX327" fmla="*/ 3273888 w 5851096"/>
              <a:gd name="connsiteY327" fmla="*/ 2279702 h 3089525"/>
              <a:gd name="connsiteX328" fmla="*/ 3272455 w 5851096"/>
              <a:gd name="connsiteY328" fmla="*/ 2297292 h 3089525"/>
              <a:gd name="connsiteX329" fmla="*/ 3264644 w 5851096"/>
              <a:gd name="connsiteY329" fmla="*/ 2393114 h 3089525"/>
              <a:gd name="connsiteX330" fmla="*/ 3264080 w 5851096"/>
              <a:gd name="connsiteY330" fmla="*/ 2400032 h 3089525"/>
              <a:gd name="connsiteX331" fmla="*/ 3263552 w 5851096"/>
              <a:gd name="connsiteY331" fmla="*/ 2400097 h 3089525"/>
              <a:gd name="connsiteX332" fmla="*/ 2678205 w 5851096"/>
              <a:gd name="connsiteY332" fmla="*/ 3084683 h 3089525"/>
              <a:gd name="connsiteX333" fmla="*/ 2658472 w 5851096"/>
              <a:gd name="connsiteY333" fmla="*/ 3089525 h 3089525"/>
              <a:gd name="connsiteX334" fmla="*/ 2405567 w 5851096"/>
              <a:gd name="connsiteY334" fmla="*/ 1361522 h 3089525"/>
              <a:gd name="connsiteX335" fmla="*/ 2407002 w 5851096"/>
              <a:gd name="connsiteY335" fmla="*/ 1343926 h 3089525"/>
              <a:gd name="connsiteX336" fmla="*/ 2414810 w 5851096"/>
              <a:gd name="connsiteY336" fmla="*/ 1248124 h 3089525"/>
              <a:gd name="connsiteX337" fmla="*/ 2415375 w 5851096"/>
              <a:gd name="connsiteY337" fmla="*/ 1241192 h 3089525"/>
              <a:gd name="connsiteX338" fmla="*/ 2415904 w 5851096"/>
              <a:gd name="connsiteY338" fmla="*/ 1241127 h 3089525"/>
              <a:gd name="connsiteX339" fmla="*/ 3137898 w 5851096"/>
              <a:gd name="connsiteY339" fmla="*/ 523010 h 3089525"/>
              <a:gd name="connsiteX340" fmla="*/ 3138020 w 5851096"/>
              <a:gd name="connsiteY340" fmla="*/ 521820 h 3089525"/>
              <a:gd name="connsiteX341" fmla="*/ 3154980 w 5851096"/>
              <a:gd name="connsiteY341" fmla="*/ 520226 h 3089525"/>
              <a:gd name="connsiteX342" fmla="*/ 3254844 w 5851096"/>
              <a:gd name="connsiteY342" fmla="*/ 510833 h 3089525"/>
              <a:gd name="connsiteX343" fmla="*/ 3272719 w 5851096"/>
              <a:gd name="connsiteY343" fmla="*/ 509151 h 3089525"/>
              <a:gd name="connsiteX344" fmla="*/ 3272746 w 5851096"/>
              <a:gd name="connsiteY344" fmla="*/ 509663 h 3089525"/>
              <a:gd name="connsiteX345" fmla="*/ 3273267 w 5851096"/>
              <a:gd name="connsiteY345" fmla="*/ 509629 h 3089525"/>
              <a:gd name="connsiteX346" fmla="*/ 3273888 w 5851096"/>
              <a:gd name="connsiteY346" fmla="*/ 521483 h 3089525"/>
              <a:gd name="connsiteX347" fmla="*/ 3272455 w 5851096"/>
              <a:gd name="connsiteY347" fmla="*/ 539073 h 3089525"/>
              <a:gd name="connsiteX348" fmla="*/ 3264644 w 5851096"/>
              <a:gd name="connsiteY348" fmla="*/ 634895 h 3089525"/>
              <a:gd name="connsiteX349" fmla="*/ 3264080 w 5851096"/>
              <a:gd name="connsiteY349" fmla="*/ 641812 h 3089525"/>
              <a:gd name="connsiteX350" fmla="*/ 3263552 w 5851096"/>
              <a:gd name="connsiteY350" fmla="*/ 641878 h 3089525"/>
              <a:gd name="connsiteX351" fmla="*/ 2541558 w 5851096"/>
              <a:gd name="connsiteY351" fmla="*/ 1359994 h 3089525"/>
              <a:gd name="connsiteX352" fmla="*/ 2541437 w 5851096"/>
              <a:gd name="connsiteY352" fmla="*/ 1361184 h 3089525"/>
              <a:gd name="connsiteX353" fmla="*/ 2524472 w 5851096"/>
              <a:gd name="connsiteY353" fmla="*/ 1362780 h 3089525"/>
              <a:gd name="connsiteX354" fmla="*/ 2424645 w 5851096"/>
              <a:gd name="connsiteY354" fmla="*/ 1372169 h 3089525"/>
              <a:gd name="connsiteX355" fmla="*/ 2406737 w 5851096"/>
              <a:gd name="connsiteY355" fmla="*/ 1373854 h 3089525"/>
              <a:gd name="connsiteX356" fmla="*/ 2406710 w 5851096"/>
              <a:gd name="connsiteY356" fmla="*/ 1373341 h 3089525"/>
              <a:gd name="connsiteX357" fmla="*/ 2406188 w 5851096"/>
              <a:gd name="connsiteY357" fmla="*/ 1373376 h 3089525"/>
              <a:gd name="connsiteX358" fmla="*/ 2405567 w 5851096"/>
              <a:gd name="connsiteY358" fmla="*/ 1361522 h 3089525"/>
              <a:gd name="connsiteX359" fmla="*/ 2405567 w 5851096"/>
              <a:gd name="connsiteY359" fmla="*/ 1411078 h 3089525"/>
              <a:gd name="connsiteX360" fmla="*/ 2406189 w 5851096"/>
              <a:gd name="connsiteY360" fmla="*/ 1399317 h 3089525"/>
              <a:gd name="connsiteX361" fmla="*/ 2406710 w 5851096"/>
              <a:gd name="connsiteY361" fmla="*/ 1399351 h 3089525"/>
              <a:gd name="connsiteX362" fmla="*/ 2406737 w 5851096"/>
              <a:gd name="connsiteY362" fmla="*/ 1398843 h 3089525"/>
              <a:gd name="connsiteX363" fmla="*/ 2424613 w 5851096"/>
              <a:gd name="connsiteY363" fmla="*/ 1400511 h 3089525"/>
              <a:gd name="connsiteX364" fmla="*/ 2524476 w 5851096"/>
              <a:gd name="connsiteY364" fmla="*/ 1409831 h 3089525"/>
              <a:gd name="connsiteX365" fmla="*/ 2541437 w 5851096"/>
              <a:gd name="connsiteY365" fmla="*/ 1411413 h 3089525"/>
              <a:gd name="connsiteX366" fmla="*/ 2541559 w 5851096"/>
              <a:gd name="connsiteY366" fmla="*/ 1412593 h 3089525"/>
              <a:gd name="connsiteX367" fmla="*/ 3263553 w 5851096"/>
              <a:gd name="connsiteY367" fmla="*/ 2125070 h 3089525"/>
              <a:gd name="connsiteX368" fmla="*/ 3264081 w 5851096"/>
              <a:gd name="connsiteY368" fmla="*/ 2125135 h 3089525"/>
              <a:gd name="connsiteX369" fmla="*/ 3264647 w 5851096"/>
              <a:gd name="connsiteY369" fmla="*/ 2132012 h 3089525"/>
              <a:gd name="connsiteX370" fmla="*/ 3272455 w 5851096"/>
              <a:gd name="connsiteY370" fmla="*/ 2227062 h 3089525"/>
              <a:gd name="connsiteX371" fmla="*/ 3273888 w 5851096"/>
              <a:gd name="connsiteY371" fmla="*/ 2244520 h 3089525"/>
              <a:gd name="connsiteX372" fmla="*/ 3273268 w 5851096"/>
              <a:gd name="connsiteY372" fmla="*/ 2256280 h 3089525"/>
              <a:gd name="connsiteX373" fmla="*/ 3272746 w 5851096"/>
              <a:gd name="connsiteY373" fmla="*/ 2256246 h 3089525"/>
              <a:gd name="connsiteX374" fmla="*/ 3272719 w 5851096"/>
              <a:gd name="connsiteY374" fmla="*/ 2256755 h 3089525"/>
              <a:gd name="connsiteX375" fmla="*/ 3254811 w 5851096"/>
              <a:gd name="connsiteY375" fmla="*/ 2255084 h 3089525"/>
              <a:gd name="connsiteX376" fmla="*/ 3154984 w 5851096"/>
              <a:gd name="connsiteY376" fmla="*/ 2245767 h 3089525"/>
              <a:gd name="connsiteX377" fmla="*/ 3138020 w 5851096"/>
              <a:gd name="connsiteY377" fmla="*/ 2244184 h 3089525"/>
              <a:gd name="connsiteX378" fmla="*/ 3137899 w 5851096"/>
              <a:gd name="connsiteY378" fmla="*/ 2243004 h 3089525"/>
              <a:gd name="connsiteX379" fmla="*/ 2415905 w 5851096"/>
              <a:gd name="connsiteY379" fmla="*/ 1530527 h 3089525"/>
              <a:gd name="connsiteX380" fmla="*/ 2415376 w 5851096"/>
              <a:gd name="connsiteY380" fmla="*/ 1530463 h 3089525"/>
              <a:gd name="connsiteX381" fmla="*/ 2414813 w 5851096"/>
              <a:gd name="connsiteY381" fmla="*/ 1523599 h 3089525"/>
              <a:gd name="connsiteX382" fmla="*/ 2407002 w 5851096"/>
              <a:gd name="connsiteY382" fmla="*/ 1428529 h 3089525"/>
              <a:gd name="connsiteX383" fmla="*/ 2405567 w 5851096"/>
              <a:gd name="connsiteY383" fmla="*/ 1411078 h 3089525"/>
              <a:gd name="connsiteX384" fmla="*/ 1675142 w 5851096"/>
              <a:gd name="connsiteY384" fmla="*/ 659222 h 3089525"/>
              <a:gd name="connsiteX385" fmla="*/ 2243506 w 5851096"/>
              <a:gd name="connsiteY385" fmla="*/ 1223782 h 3089525"/>
              <a:gd name="connsiteX386" fmla="*/ 1675142 w 5851096"/>
              <a:gd name="connsiteY386" fmla="*/ 659222 h 3089525"/>
              <a:gd name="connsiteX387" fmla="*/ 1675142 w 5851096"/>
              <a:gd name="connsiteY387" fmla="*/ 2417442 h 3089525"/>
              <a:gd name="connsiteX388" fmla="*/ 2243506 w 5851096"/>
              <a:gd name="connsiteY388" fmla="*/ 2982001 h 3089525"/>
              <a:gd name="connsiteX389" fmla="*/ 1675142 w 5851096"/>
              <a:gd name="connsiteY389" fmla="*/ 2417442 h 3089525"/>
              <a:gd name="connsiteX390" fmla="*/ 1675140 w 5851096"/>
              <a:gd name="connsiteY390" fmla="*/ 2107862 h 3089525"/>
              <a:gd name="connsiteX391" fmla="*/ 2243504 w 5851096"/>
              <a:gd name="connsiteY391" fmla="*/ 1547735 h 3089525"/>
              <a:gd name="connsiteX392" fmla="*/ 1675140 w 5851096"/>
              <a:gd name="connsiteY392" fmla="*/ 2107862 h 3089525"/>
              <a:gd name="connsiteX393" fmla="*/ 1525164 w 5851096"/>
              <a:gd name="connsiteY393" fmla="*/ 521483 h 3089525"/>
              <a:gd name="connsiteX394" fmla="*/ 1525785 w 5851096"/>
              <a:gd name="connsiteY394" fmla="*/ 509629 h 3089525"/>
              <a:gd name="connsiteX395" fmla="*/ 1526306 w 5851096"/>
              <a:gd name="connsiteY395" fmla="*/ 509663 h 3089525"/>
              <a:gd name="connsiteX396" fmla="*/ 1526333 w 5851096"/>
              <a:gd name="connsiteY396" fmla="*/ 509151 h 3089525"/>
              <a:gd name="connsiteX397" fmla="*/ 1544208 w 5851096"/>
              <a:gd name="connsiteY397" fmla="*/ 510833 h 3089525"/>
              <a:gd name="connsiteX398" fmla="*/ 1644072 w 5851096"/>
              <a:gd name="connsiteY398" fmla="*/ 520226 h 3089525"/>
              <a:gd name="connsiteX399" fmla="*/ 1661032 w 5851096"/>
              <a:gd name="connsiteY399" fmla="*/ 521820 h 3089525"/>
              <a:gd name="connsiteX400" fmla="*/ 1661154 w 5851096"/>
              <a:gd name="connsiteY400" fmla="*/ 523010 h 3089525"/>
              <a:gd name="connsiteX401" fmla="*/ 2383148 w 5851096"/>
              <a:gd name="connsiteY401" fmla="*/ 1241127 h 3089525"/>
              <a:gd name="connsiteX402" fmla="*/ 2383678 w 5851096"/>
              <a:gd name="connsiteY402" fmla="*/ 1241192 h 3089525"/>
              <a:gd name="connsiteX403" fmla="*/ 2384242 w 5851096"/>
              <a:gd name="connsiteY403" fmla="*/ 1248124 h 3089525"/>
              <a:gd name="connsiteX404" fmla="*/ 2392051 w 5851096"/>
              <a:gd name="connsiteY404" fmla="*/ 1343926 h 3089525"/>
              <a:gd name="connsiteX405" fmla="*/ 2393485 w 5851096"/>
              <a:gd name="connsiteY405" fmla="*/ 1361522 h 3089525"/>
              <a:gd name="connsiteX406" fmla="*/ 2392864 w 5851096"/>
              <a:gd name="connsiteY406" fmla="*/ 1373376 h 3089525"/>
              <a:gd name="connsiteX407" fmla="*/ 2392342 w 5851096"/>
              <a:gd name="connsiteY407" fmla="*/ 1373341 h 3089525"/>
              <a:gd name="connsiteX408" fmla="*/ 2392315 w 5851096"/>
              <a:gd name="connsiteY408" fmla="*/ 1373854 h 3089525"/>
              <a:gd name="connsiteX409" fmla="*/ 2374407 w 5851096"/>
              <a:gd name="connsiteY409" fmla="*/ 1372169 h 3089525"/>
              <a:gd name="connsiteX410" fmla="*/ 2274580 w 5851096"/>
              <a:gd name="connsiteY410" fmla="*/ 1362780 h 3089525"/>
              <a:gd name="connsiteX411" fmla="*/ 2257615 w 5851096"/>
              <a:gd name="connsiteY411" fmla="*/ 1361184 h 3089525"/>
              <a:gd name="connsiteX412" fmla="*/ 2257494 w 5851096"/>
              <a:gd name="connsiteY412" fmla="*/ 1359994 h 3089525"/>
              <a:gd name="connsiteX413" fmla="*/ 1535500 w 5851096"/>
              <a:gd name="connsiteY413" fmla="*/ 641878 h 3089525"/>
              <a:gd name="connsiteX414" fmla="*/ 1534972 w 5851096"/>
              <a:gd name="connsiteY414" fmla="*/ 641812 h 3089525"/>
              <a:gd name="connsiteX415" fmla="*/ 1534408 w 5851096"/>
              <a:gd name="connsiteY415" fmla="*/ 634895 h 3089525"/>
              <a:gd name="connsiteX416" fmla="*/ 1526597 w 5851096"/>
              <a:gd name="connsiteY416" fmla="*/ 539073 h 3089525"/>
              <a:gd name="connsiteX417" fmla="*/ 1525164 w 5851096"/>
              <a:gd name="connsiteY417" fmla="*/ 521483 h 3089525"/>
              <a:gd name="connsiteX418" fmla="*/ 1525164 w 5851096"/>
              <a:gd name="connsiteY418" fmla="*/ 2279702 h 3089525"/>
              <a:gd name="connsiteX419" fmla="*/ 1525785 w 5851096"/>
              <a:gd name="connsiteY419" fmla="*/ 2267848 h 3089525"/>
              <a:gd name="connsiteX420" fmla="*/ 1526306 w 5851096"/>
              <a:gd name="connsiteY420" fmla="*/ 2267882 h 3089525"/>
              <a:gd name="connsiteX421" fmla="*/ 1526333 w 5851096"/>
              <a:gd name="connsiteY421" fmla="*/ 2267371 h 3089525"/>
              <a:gd name="connsiteX422" fmla="*/ 1544208 w 5851096"/>
              <a:gd name="connsiteY422" fmla="*/ 2269052 h 3089525"/>
              <a:gd name="connsiteX423" fmla="*/ 1644072 w 5851096"/>
              <a:gd name="connsiteY423" fmla="*/ 2278445 h 3089525"/>
              <a:gd name="connsiteX424" fmla="*/ 1661032 w 5851096"/>
              <a:gd name="connsiteY424" fmla="*/ 2280040 h 3089525"/>
              <a:gd name="connsiteX425" fmla="*/ 1661154 w 5851096"/>
              <a:gd name="connsiteY425" fmla="*/ 2281230 h 3089525"/>
              <a:gd name="connsiteX426" fmla="*/ 2383148 w 5851096"/>
              <a:gd name="connsiteY426" fmla="*/ 2999346 h 3089525"/>
              <a:gd name="connsiteX427" fmla="*/ 2383678 w 5851096"/>
              <a:gd name="connsiteY427" fmla="*/ 2999411 h 3089525"/>
              <a:gd name="connsiteX428" fmla="*/ 2384242 w 5851096"/>
              <a:gd name="connsiteY428" fmla="*/ 3006343 h 3089525"/>
              <a:gd name="connsiteX429" fmla="*/ 2391022 w 5851096"/>
              <a:gd name="connsiteY429" fmla="*/ 3089525 h 3089525"/>
              <a:gd name="connsiteX430" fmla="*/ 2140581 w 5851096"/>
              <a:gd name="connsiteY430" fmla="*/ 3089525 h 3089525"/>
              <a:gd name="connsiteX431" fmla="*/ 2120847 w 5851096"/>
              <a:gd name="connsiteY431" fmla="*/ 3084683 h 3089525"/>
              <a:gd name="connsiteX432" fmla="*/ 1535500 w 5851096"/>
              <a:gd name="connsiteY432" fmla="*/ 2400097 h 3089525"/>
              <a:gd name="connsiteX433" fmla="*/ 1534972 w 5851096"/>
              <a:gd name="connsiteY433" fmla="*/ 2400032 h 3089525"/>
              <a:gd name="connsiteX434" fmla="*/ 1534408 w 5851096"/>
              <a:gd name="connsiteY434" fmla="*/ 2393114 h 3089525"/>
              <a:gd name="connsiteX435" fmla="*/ 1526597 w 5851096"/>
              <a:gd name="connsiteY435" fmla="*/ 2297292 h 3089525"/>
              <a:gd name="connsiteX436" fmla="*/ 1525164 w 5851096"/>
              <a:gd name="connsiteY436" fmla="*/ 2279702 h 3089525"/>
              <a:gd name="connsiteX437" fmla="*/ 1525162 w 5851096"/>
              <a:gd name="connsiteY437" fmla="*/ 486299 h 3089525"/>
              <a:gd name="connsiteX438" fmla="*/ 1526595 w 5851096"/>
              <a:gd name="connsiteY438" fmla="*/ 468842 h 3089525"/>
              <a:gd name="connsiteX439" fmla="*/ 1534403 w 5851096"/>
              <a:gd name="connsiteY439" fmla="*/ 373792 h 3089525"/>
              <a:gd name="connsiteX440" fmla="*/ 1534969 w 5851096"/>
              <a:gd name="connsiteY440" fmla="*/ 366915 h 3089525"/>
              <a:gd name="connsiteX441" fmla="*/ 1535497 w 5851096"/>
              <a:gd name="connsiteY441" fmla="*/ 366850 h 3089525"/>
              <a:gd name="connsiteX442" fmla="*/ 1623594 w 5851096"/>
              <a:gd name="connsiteY442" fmla="*/ 100280 h 3089525"/>
              <a:gd name="connsiteX443" fmla="*/ 1689117 w 5851096"/>
              <a:gd name="connsiteY443" fmla="*/ 0 h 3089525"/>
              <a:gd name="connsiteX444" fmla="*/ 1865257 w 5851096"/>
              <a:gd name="connsiteY444" fmla="*/ 0 h 3089525"/>
              <a:gd name="connsiteX445" fmla="*/ 1793882 w 5851096"/>
              <a:gd name="connsiteY445" fmla="*/ 79433 h 3089525"/>
              <a:gd name="connsiteX446" fmla="*/ 1675140 w 5851096"/>
              <a:gd name="connsiteY446" fmla="*/ 349642 h 3089525"/>
              <a:gd name="connsiteX447" fmla="*/ 2134358 w 5851096"/>
              <a:gd name="connsiteY447" fmla="*/ 45955 h 3089525"/>
              <a:gd name="connsiteX448" fmla="*/ 2157611 w 5851096"/>
              <a:gd name="connsiteY448" fmla="*/ 0 h 3089525"/>
              <a:gd name="connsiteX449" fmla="*/ 2313103 w 5851096"/>
              <a:gd name="connsiteY449" fmla="*/ 0 h 3089525"/>
              <a:gd name="connsiteX450" fmla="*/ 2258874 w 5851096"/>
              <a:gd name="connsiteY450" fmla="*/ 99096 h 3089525"/>
              <a:gd name="connsiteX451" fmla="*/ 1661151 w 5851096"/>
              <a:gd name="connsiteY451" fmla="*/ 484784 h 3089525"/>
              <a:gd name="connsiteX452" fmla="*/ 1661030 w 5851096"/>
              <a:gd name="connsiteY452" fmla="*/ 485964 h 3089525"/>
              <a:gd name="connsiteX453" fmla="*/ 1644066 w 5851096"/>
              <a:gd name="connsiteY453" fmla="*/ 487548 h 3089525"/>
              <a:gd name="connsiteX454" fmla="*/ 1544239 w 5851096"/>
              <a:gd name="connsiteY454" fmla="*/ 496864 h 3089525"/>
              <a:gd name="connsiteX455" fmla="*/ 1526331 w 5851096"/>
              <a:gd name="connsiteY455" fmla="*/ 498535 h 3089525"/>
              <a:gd name="connsiteX456" fmla="*/ 1526304 w 5851096"/>
              <a:gd name="connsiteY456" fmla="*/ 498027 h 3089525"/>
              <a:gd name="connsiteX457" fmla="*/ 1525782 w 5851096"/>
              <a:gd name="connsiteY457" fmla="*/ 498061 h 3089525"/>
              <a:gd name="connsiteX458" fmla="*/ 1525162 w 5851096"/>
              <a:gd name="connsiteY458" fmla="*/ 486299 h 3089525"/>
              <a:gd name="connsiteX459" fmla="*/ 1525161 w 5851096"/>
              <a:gd name="connsiteY459" fmla="*/ 2244520 h 3089525"/>
              <a:gd name="connsiteX460" fmla="*/ 1526595 w 5851096"/>
              <a:gd name="connsiteY460" fmla="*/ 2227062 h 3089525"/>
              <a:gd name="connsiteX461" fmla="*/ 1534403 w 5851096"/>
              <a:gd name="connsiteY461" fmla="*/ 2132012 h 3089525"/>
              <a:gd name="connsiteX462" fmla="*/ 1534969 w 5851096"/>
              <a:gd name="connsiteY462" fmla="*/ 2125135 h 3089525"/>
              <a:gd name="connsiteX463" fmla="*/ 1535497 w 5851096"/>
              <a:gd name="connsiteY463" fmla="*/ 2125070 h 3089525"/>
              <a:gd name="connsiteX464" fmla="*/ 2257491 w 5851096"/>
              <a:gd name="connsiteY464" fmla="*/ 1412593 h 3089525"/>
              <a:gd name="connsiteX465" fmla="*/ 2257613 w 5851096"/>
              <a:gd name="connsiteY465" fmla="*/ 1411413 h 3089525"/>
              <a:gd name="connsiteX466" fmla="*/ 2274574 w 5851096"/>
              <a:gd name="connsiteY466" fmla="*/ 1409831 h 3089525"/>
              <a:gd name="connsiteX467" fmla="*/ 2374437 w 5851096"/>
              <a:gd name="connsiteY467" fmla="*/ 1400511 h 3089525"/>
              <a:gd name="connsiteX468" fmla="*/ 2392313 w 5851096"/>
              <a:gd name="connsiteY468" fmla="*/ 1398843 h 3089525"/>
              <a:gd name="connsiteX469" fmla="*/ 2392341 w 5851096"/>
              <a:gd name="connsiteY469" fmla="*/ 1399351 h 3089525"/>
              <a:gd name="connsiteX470" fmla="*/ 2392861 w 5851096"/>
              <a:gd name="connsiteY470" fmla="*/ 1399317 h 3089525"/>
              <a:gd name="connsiteX471" fmla="*/ 2393483 w 5851096"/>
              <a:gd name="connsiteY471" fmla="*/ 1411078 h 3089525"/>
              <a:gd name="connsiteX472" fmla="*/ 2392048 w 5851096"/>
              <a:gd name="connsiteY472" fmla="*/ 1428529 h 3089525"/>
              <a:gd name="connsiteX473" fmla="*/ 2384237 w 5851096"/>
              <a:gd name="connsiteY473" fmla="*/ 1523599 h 3089525"/>
              <a:gd name="connsiteX474" fmla="*/ 2383674 w 5851096"/>
              <a:gd name="connsiteY474" fmla="*/ 1530463 h 3089525"/>
              <a:gd name="connsiteX475" fmla="*/ 2383145 w 5851096"/>
              <a:gd name="connsiteY475" fmla="*/ 1530527 h 3089525"/>
              <a:gd name="connsiteX476" fmla="*/ 1661151 w 5851096"/>
              <a:gd name="connsiteY476" fmla="*/ 2243004 h 3089525"/>
              <a:gd name="connsiteX477" fmla="*/ 1661030 w 5851096"/>
              <a:gd name="connsiteY477" fmla="*/ 2244184 h 3089525"/>
              <a:gd name="connsiteX478" fmla="*/ 1644066 w 5851096"/>
              <a:gd name="connsiteY478" fmla="*/ 2245767 h 3089525"/>
              <a:gd name="connsiteX479" fmla="*/ 1544238 w 5851096"/>
              <a:gd name="connsiteY479" fmla="*/ 2255084 h 3089525"/>
              <a:gd name="connsiteX480" fmla="*/ 1526331 w 5851096"/>
              <a:gd name="connsiteY480" fmla="*/ 2256755 h 3089525"/>
              <a:gd name="connsiteX481" fmla="*/ 1526304 w 5851096"/>
              <a:gd name="connsiteY481" fmla="*/ 2256246 h 3089525"/>
              <a:gd name="connsiteX482" fmla="*/ 1525782 w 5851096"/>
              <a:gd name="connsiteY482" fmla="*/ 2256280 h 3089525"/>
              <a:gd name="connsiteX483" fmla="*/ 1525161 w 5851096"/>
              <a:gd name="connsiteY483" fmla="*/ 2244520 h 3089525"/>
              <a:gd name="connsiteX484" fmla="*/ 785360 w 5851096"/>
              <a:gd name="connsiteY484" fmla="*/ 1223782 h 3089525"/>
              <a:gd name="connsiteX485" fmla="*/ 1353724 w 5851096"/>
              <a:gd name="connsiteY485" fmla="*/ 659222 h 3089525"/>
              <a:gd name="connsiteX486" fmla="*/ 785360 w 5851096"/>
              <a:gd name="connsiteY486" fmla="*/ 1223782 h 3089525"/>
              <a:gd name="connsiteX487" fmla="*/ 785360 w 5851096"/>
              <a:gd name="connsiteY487" fmla="*/ 1547735 h 3089525"/>
              <a:gd name="connsiteX488" fmla="*/ 1353724 w 5851096"/>
              <a:gd name="connsiteY488" fmla="*/ 2107862 h 3089525"/>
              <a:gd name="connsiteX489" fmla="*/ 785360 w 5851096"/>
              <a:gd name="connsiteY489" fmla="*/ 1547735 h 3089525"/>
              <a:gd name="connsiteX490" fmla="*/ 785360 w 5851096"/>
              <a:gd name="connsiteY490" fmla="*/ 2982001 h 3089525"/>
              <a:gd name="connsiteX491" fmla="*/ 1353724 w 5851096"/>
              <a:gd name="connsiteY491" fmla="*/ 2417442 h 3089525"/>
              <a:gd name="connsiteX492" fmla="*/ 785360 w 5851096"/>
              <a:gd name="connsiteY492" fmla="*/ 2982001 h 3089525"/>
              <a:gd name="connsiteX493" fmla="*/ 715762 w 5851096"/>
              <a:gd name="connsiteY493" fmla="*/ 0 h 3089525"/>
              <a:gd name="connsiteX494" fmla="*/ 871255 w 5851096"/>
              <a:gd name="connsiteY494" fmla="*/ 0 h 3089525"/>
              <a:gd name="connsiteX495" fmla="*/ 894508 w 5851096"/>
              <a:gd name="connsiteY495" fmla="*/ 45955 h 3089525"/>
              <a:gd name="connsiteX496" fmla="*/ 1353724 w 5851096"/>
              <a:gd name="connsiteY496" fmla="*/ 349642 h 3089525"/>
              <a:gd name="connsiteX497" fmla="*/ 1234983 w 5851096"/>
              <a:gd name="connsiteY497" fmla="*/ 79433 h 3089525"/>
              <a:gd name="connsiteX498" fmla="*/ 1163608 w 5851096"/>
              <a:gd name="connsiteY498" fmla="*/ 0 h 3089525"/>
              <a:gd name="connsiteX499" fmla="*/ 1339748 w 5851096"/>
              <a:gd name="connsiteY499" fmla="*/ 0 h 3089525"/>
              <a:gd name="connsiteX500" fmla="*/ 1405271 w 5851096"/>
              <a:gd name="connsiteY500" fmla="*/ 100280 h 3089525"/>
              <a:gd name="connsiteX501" fmla="*/ 1493366 w 5851096"/>
              <a:gd name="connsiteY501" fmla="*/ 366850 h 3089525"/>
              <a:gd name="connsiteX502" fmla="*/ 1493895 w 5851096"/>
              <a:gd name="connsiteY502" fmla="*/ 366914 h 3089525"/>
              <a:gd name="connsiteX503" fmla="*/ 1494460 w 5851096"/>
              <a:gd name="connsiteY503" fmla="*/ 373792 h 3089525"/>
              <a:gd name="connsiteX504" fmla="*/ 1502268 w 5851096"/>
              <a:gd name="connsiteY504" fmla="*/ 468842 h 3089525"/>
              <a:gd name="connsiteX505" fmla="*/ 1503703 w 5851096"/>
              <a:gd name="connsiteY505" fmla="*/ 486299 h 3089525"/>
              <a:gd name="connsiteX506" fmla="*/ 1503082 w 5851096"/>
              <a:gd name="connsiteY506" fmla="*/ 498061 h 3089525"/>
              <a:gd name="connsiteX507" fmla="*/ 1502560 w 5851096"/>
              <a:gd name="connsiteY507" fmla="*/ 498027 h 3089525"/>
              <a:gd name="connsiteX508" fmla="*/ 1502533 w 5851096"/>
              <a:gd name="connsiteY508" fmla="*/ 498535 h 3089525"/>
              <a:gd name="connsiteX509" fmla="*/ 1484625 w 5851096"/>
              <a:gd name="connsiteY509" fmla="*/ 496864 h 3089525"/>
              <a:gd name="connsiteX510" fmla="*/ 1384798 w 5851096"/>
              <a:gd name="connsiteY510" fmla="*/ 487548 h 3089525"/>
              <a:gd name="connsiteX511" fmla="*/ 1367833 w 5851096"/>
              <a:gd name="connsiteY511" fmla="*/ 485964 h 3089525"/>
              <a:gd name="connsiteX512" fmla="*/ 1367712 w 5851096"/>
              <a:gd name="connsiteY512" fmla="*/ 484784 h 3089525"/>
              <a:gd name="connsiteX513" fmla="*/ 769992 w 5851096"/>
              <a:gd name="connsiteY513" fmla="*/ 99096 h 3089525"/>
              <a:gd name="connsiteX514" fmla="*/ 637843 w 5851096"/>
              <a:gd name="connsiteY514" fmla="*/ 3089525 h 3089525"/>
              <a:gd name="connsiteX515" fmla="*/ 644623 w 5851096"/>
              <a:gd name="connsiteY515" fmla="*/ 3006343 h 3089525"/>
              <a:gd name="connsiteX516" fmla="*/ 645189 w 5851096"/>
              <a:gd name="connsiteY516" fmla="*/ 2999411 h 3089525"/>
              <a:gd name="connsiteX517" fmla="*/ 645717 w 5851096"/>
              <a:gd name="connsiteY517" fmla="*/ 2999346 h 3089525"/>
              <a:gd name="connsiteX518" fmla="*/ 1367711 w 5851096"/>
              <a:gd name="connsiteY518" fmla="*/ 2281230 h 3089525"/>
              <a:gd name="connsiteX519" fmla="*/ 1367833 w 5851096"/>
              <a:gd name="connsiteY519" fmla="*/ 2280040 h 3089525"/>
              <a:gd name="connsiteX520" fmla="*/ 1384794 w 5851096"/>
              <a:gd name="connsiteY520" fmla="*/ 2278445 h 3089525"/>
              <a:gd name="connsiteX521" fmla="*/ 1484657 w 5851096"/>
              <a:gd name="connsiteY521" fmla="*/ 2269052 h 3089525"/>
              <a:gd name="connsiteX522" fmla="*/ 1502533 w 5851096"/>
              <a:gd name="connsiteY522" fmla="*/ 2267371 h 3089525"/>
              <a:gd name="connsiteX523" fmla="*/ 1502560 w 5851096"/>
              <a:gd name="connsiteY523" fmla="*/ 2267882 h 3089525"/>
              <a:gd name="connsiteX524" fmla="*/ 1503081 w 5851096"/>
              <a:gd name="connsiteY524" fmla="*/ 2267848 h 3089525"/>
              <a:gd name="connsiteX525" fmla="*/ 1503703 w 5851096"/>
              <a:gd name="connsiteY525" fmla="*/ 2279702 h 3089525"/>
              <a:gd name="connsiteX526" fmla="*/ 1502268 w 5851096"/>
              <a:gd name="connsiteY526" fmla="*/ 2297292 h 3089525"/>
              <a:gd name="connsiteX527" fmla="*/ 1494457 w 5851096"/>
              <a:gd name="connsiteY527" fmla="*/ 2393114 h 3089525"/>
              <a:gd name="connsiteX528" fmla="*/ 1493894 w 5851096"/>
              <a:gd name="connsiteY528" fmla="*/ 2400032 h 3089525"/>
              <a:gd name="connsiteX529" fmla="*/ 1493365 w 5851096"/>
              <a:gd name="connsiteY529" fmla="*/ 2400097 h 3089525"/>
              <a:gd name="connsiteX530" fmla="*/ 908018 w 5851096"/>
              <a:gd name="connsiteY530" fmla="*/ 3084683 h 3089525"/>
              <a:gd name="connsiteX531" fmla="*/ 888285 w 5851096"/>
              <a:gd name="connsiteY531" fmla="*/ 3089525 h 3089525"/>
              <a:gd name="connsiteX532" fmla="*/ 635382 w 5851096"/>
              <a:gd name="connsiteY532" fmla="*/ 1361522 h 3089525"/>
              <a:gd name="connsiteX533" fmla="*/ 636815 w 5851096"/>
              <a:gd name="connsiteY533" fmla="*/ 1343926 h 3089525"/>
              <a:gd name="connsiteX534" fmla="*/ 644623 w 5851096"/>
              <a:gd name="connsiteY534" fmla="*/ 1248124 h 3089525"/>
              <a:gd name="connsiteX535" fmla="*/ 645189 w 5851096"/>
              <a:gd name="connsiteY535" fmla="*/ 1241192 h 3089525"/>
              <a:gd name="connsiteX536" fmla="*/ 645717 w 5851096"/>
              <a:gd name="connsiteY536" fmla="*/ 1241127 h 3089525"/>
              <a:gd name="connsiteX537" fmla="*/ 1367711 w 5851096"/>
              <a:gd name="connsiteY537" fmla="*/ 523010 h 3089525"/>
              <a:gd name="connsiteX538" fmla="*/ 1367833 w 5851096"/>
              <a:gd name="connsiteY538" fmla="*/ 521820 h 3089525"/>
              <a:gd name="connsiteX539" fmla="*/ 1384794 w 5851096"/>
              <a:gd name="connsiteY539" fmla="*/ 520226 h 3089525"/>
              <a:gd name="connsiteX540" fmla="*/ 1484657 w 5851096"/>
              <a:gd name="connsiteY540" fmla="*/ 510833 h 3089525"/>
              <a:gd name="connsiteX541" fmla="*/ 1502533 w 5851096"/>
              <a:gd name="connsiteY541" fmla="*/ 509151 h 3089525"/>
              <a:gd name="connsiteX542" fmla="*/ 1502560 w 5851096"/>
              <a:gd name="connsiteY542" fmla="*/ 509663 h 3089525"/>
              <a:gd name="connsiteX543" fmla="*/ 1503081 w 5851096"/>
              <a:gd name="connsiteY543" fmla="*/ 509629 h 3089525"/>
              <a:gd name="connsiteX544" fmla="*/ 1503703 w 5851096"/>
              <a:gd name="connsiteY544" fmla="*/ 521483 h 3089525"/>
              <a:gd name="connsiteX545" fmla="*/ 1502268 w 5851096"/>
              <a:gd name="connsiteY545" fmla="*/ 539073 h 3089525"/>
              <a:gd name="connsiteX546" fmla="*/ 1494457 w 5851096"/>
              <a:gd name="connsiteY546" fmla="*/ 634895 h 3089525"/>
              <a:gd name="connsiteX547" fmla="*/ 1493894 w 5851096"/>
              <a:gd name="connsiteY547" fmla="*/ 641812 h 3089525"/>
              <a:gd name="connsiteX548" fmla="*/ 1493365 w 5851096"/>
              <a:gd name="connsiteY548" fmla="*/ 641878 h 3089525"/>
              <a:gd name="connsiteX549" fmla="*/ 771371 w 5851096"/>
              <a:gd name="connsiteY549" fmla="*/ 1359994 h 3089525"/>
              <a:gd name="connsiteX550" fmla="*/ 771250 w 5851096"/>
              <a:gd name="connsiteY550" fmla="*/ 1361184 h 3089525"/>
              <a:gd name="connsiteX551" fmla="*/ 754286 w 5851096"/>
              <a:gd name="connsiteY551" fmla="*/ 1362780 h 3089525"/>
              <a:gd name="connsiteX552" fmla="*/ 654458 w 5851096"/>
              <a:gd name="connsiteY552" fmla="*/ 1372169 h 3089525"/>
              <a:gd name="connsiteX553" fmla="*/ 636551 w 5851096"/>
              <a:gd name="connsiteY553" fmla="*/ 1373854 h 3089525"/>
              <a:gd name="connsiteX554" fmla="*/ 636524 w 5851096"/>
              <a:gd name="connsiteY554" fmla="*/ 1373341 h 3089525"/>
              <a:gd name="connsiteX555" fmla="*/ 636002 w 5851096"/>
              <a:gd name="connsiteY555" fmla="*/ 1373376 h 3089525"/>
              <a:gd name="connsiteX556" fmla="*/ 635382 w 5851096"/>
              <a:gd name="connsiteY556" fmla="*/ 1361522 h 3089525"/>
              <a:gd name="connsiteX557" fmla="*/ 635382 w 5851096"/>
              <a:gd name="connsiteY557" fmla="*/ 1411078 h 3089525"/>
              <a:gd name="connsiteX558" fmla="*/ 636003 w 5851096"/>
              <a:gd name="connsiteY558" fmla="*/ 1399317 h 3089525"/>
              <a:gd name="connsiteX559" fmla="*/ 636524 w 5851096"/>
              <a:gd name="connsiteY559" fmla="*/ 1399351 h 3089525"/>
              <a:gd name="connsiteX560" fmla="*/ 636551 w 5851096"/>
              <a:gd name="connsiteY560" fmla="*/ 1398843 h 3089525"/>
              <a:gd name="connsiteX561" fmla="*/ 654426 w 5851096"/>
              <a:gd name="connsiteY561" fmla="*/ 1400511 h 3089525"/>
              <a:gd name="connsiteX562" fmla="*/ 754290 w 5851096"/>
              <a:gd name="connsiteY562" fmla="*/ 1409831 h 3089525"/>
              <a:gd name="connsiteX563" fmla="*/ 771250 w 5851096"/>
              <a:gd name="connsiteY563" fmla="*/ 1411413 h 3089525"/>
              <a:gd name="connsiteX564" fmla="*/ 771372 w 5851096"/>
              <a:gd name="connsiteY564" fmla="*/ 1412593 h 3089525"/>
              <a:gd name="connsiteX565" fmla="*/ 1493366 w 5851096"/>
              <a:gd name="connsiteY565" fmla="*/ 2125070 h 3089525"/>
              <a:gd name="connsiteX566" fmla="*/ 1493895 w 5851096"/>
              <a:gd name="connsiteY566" fmla="*/ 2125135 h 3089525"/>
              <a:gd name="connsiteX567" fmla="*/ 1494460 w 5851096"/>
              <a:gd name="connsiteY567" fmla="*/ 2132012 h 3089525"/>
              <a:gd name="connsiteX568" fmla="*/ 1502268 w 5851096"/>
              <a:gd name="connsiteY568" fmla="*/ 2227062 h 3089525"/>
              <a:gd name="connsiteX569" fmla="*/ 1503703 w 5851096"/>
              <a:gd name="connsiteY569" fmla="*/ 2244520 h 3089525"/>
              <a:gd name="connsiteX570" fmla="*/ 1503082 w 5851096"/>
              <a:gd name="connsiteY570" fmla="*/ 2256280 h 3089525"/>
              <a:gd name="connsiteX571" fmla="*/ 1502560 w 5851096"/>
              <a:gd name="connsiteY571" fmla="*/ 2256246 h 3089525"/>
              <a:gd name="connsiteX572" fmla="*/ 1502533 w 5851096"/>
              <a:gd name="connsiteY572" fmla="*/ 2256755 h 3089525"/>
              <a:gd name="connsiteX573" fmla="*/ 1484625 w 5851096"/>
              <a:gd name="connsiteY573" fmla="*/ 2255084 h 3089525"/>
              <a:gd name="connsiteX574" fmla="*/ 1384798 w 5851096"/>
              <a:gd name="connsiteY574" fmla="*/ 2245767 h 3089525"/>
              <a:gd name="connsiteX575" fmla="*/ 1367833 w 5851096"/>
              <a:gd name="connsiteY575" fmla="*/ 2244184 h 3089525"/>
              <a:gd name="connsiteX576" fmla="*/ 1367712 w 5851096"/>
              <a:gd name="connsiteY576" fmla="*/ 2243004 h 3089525"/>
              <a:gd name="connsiteX577" fmla="*/ 645718 w 5851096"/>
              <a:gd name="connsiteY577" fmla="*/ 1530527 h 3089525"/>
              <a:gd name="connsiteX578" fmla="*/ 645190 w 5851096"/>
              <a:gd name="connsiteY578" fmla="*/ 1530463 h 3089525"/>
              <a:gd name="connsiteX579" fmla="*/ 644626 w 5851096"/>
              <a:gd name="connsiteY579" fmla="*/ 1523599 h 3089525"/>
              <a:gd name="connsiteX580" fmla="*/ 636815 w 5851096"/>
              <a:gd name="connsiteY580" fmla="*/ 1428529 h 3089525"/>
              <a:gd name="connsiteX581" fmla="*/ 635382 w 5851096"/>
              <a:gd name="connsiteY581" fmla="*/ 1411078 h 3089525"/>
              <a:gd name="connsiteX582" fmla="*/ 0 w 5851096"/>
              <a:gd name="connsiteY582" fmla="*/ 120584 h 3089525"/>
              <a:gd name="connsiteX583" fmla="*/ 0 w 5851096"/>
              <a:gd name="connsiteY583" fmla="*/ 0 h 3089525"/>
              <a:gd name="connsiteX584" fmla="*/ 95071 w 5851096"/>
              <a:gd name="connsiteY584" fmla="*/ 0 h 3089525"/>
              <a:gd name="connsiteX585" fmla="*/ 23697 w 5851096"/>
              <a:gd name="connsiteY585" fmla="*/ 79433 h 3089525"/>
              <a:gd name="connsiteX586" fmla="*/ 0 w 5851096"/>
              <a:gd name="connsiteY586" fmla="*/ 459154 h 3089525"/>
              <a:gd name="connsiteX587" fmla="*/ 0 w 5851096"/>
              <a:gd name="connsiteY587" fmla="*/ 322913 h 3089525"/>
              <a:gd name="connsiteX588" fmla="*/ 85961 w 5851096"/>
              <a:gd name="connsiteY588" fmla="*/ 286715 h 3089525"/>
              <a:gd name="connsiteX589" fmla="*/ 364172 w 5851096"/>
              <a:gd name="connsiteY589" fmla="*/ 45955 h 3089525"/>
              <a:gd name="connsiteX590" fmla="*/ 387426 w 5851096"/>
              <a:gd name="connsiteY590" fmla="*/ 0 h 3089525"/>
              <a:gd name="connsiteX591" fmla="*/ 542918 w 5851096"/>
              <a:gd name="connsiteY591" fmla="*/ 0 h 3089525"/>
              <a:gd name="connsiteX592" fmla="*/ 488688 w 5851096"/>
              <a:gd name="connsiteY592" fmla="*/ 99096 h 3089525"/>
              <a:gd name="connsiteX593" fmla="*/ 13938 w 5851096"/>
              <a:gd name="connsiteY593" fmla="*/ 455878 h 3089525"/>
              <a:gd name="connsiteX594" fmla="*/ 0 w 5851096"/>
              <a:gd name="connsiteY594" fmla="*/ 1108862 h 3089525"/>
              <a:gd name="connsiteX595" fmla="*/ 0 w 5851096"/>
              <a:gd name="connsiteY595" fmla="*/ 893255 h 3089525"/>
              <a:gd name="connsiteX596" fmla="*/ 33376 w 5851096"/>
              <a:gd name="connsiteY596" fmla="*/ 945052 h 3089525"/>
              <a:gd name="connsiteX597" fmla="*/ 473320 w 5851096"/>
              <a:gd name="connsiteY597" fmla="*/ 1223782 h 3089525"/>
              <a:gd name="connsiteX598" fmla="*/ 9746 w 5851096"/>
              <a:gd name="connsiteY598" fmla="*/ 689563 h 3089525"/>
              <a:gd name="connsiteX599" fmla="*/ 0 w 5851096"/>
              <a:gd name="connsiteY599" fmla="*/ 686740 h 3089525"/>
              <a:gd name="connsiteX600" fmla="*/ 0 w 5851096"/>
              <a:gd name="connsiteY600" fmla="*/ 549764 h 3089525"/>
              <a:gd name="connsiteX601" fmla="*/ 27617 w 5851096"/>
              <a:gd name="connsiteY601" fmla="*/ 556541 h 3089525"/>
              <a:gd name="connsiteX602" fmla="*/ 612962 w 5851096"/>
              <a:gd name="connsiteY602" fmla="*/ 1241127 h 3089525"/>
              <a:gd name="connsiteX603" fmla="*/ 613492 w 5851096"/>
              <a:gd name="connsiteY603" fmla="*/ 1241192 h 3089525"/>
              <a:gd name="connsiteX604" fmla="*/ 614057 w 5851096"/>
              <a:gd name="connsiteY604" fmla="*/ 1248124 h 3089525"/>
              <a:gd name="connsiteX605" fmla="*/ 621865 w 5851096"/>
              <a:gd name="connsiteY605" fmla="*/ 1343926 h 3089525"/>
              <a:gd name="connsiteX606" fmla="*/ 623299 w 5851096"/>
              <a:gd name="connsiteY606" fmla="*/ 1361522 h 3089525"/>
              <a:gd name="connsiteX607" fmla="*/ 622679 w 5851096"/>
              <a:gd name="connsiteY607" fmla="*/ 1373376 h 3089525"/>
              <a:gd name="connsiteX608" fmla="*/ 622157 w 5851096"/>
              <a:gd name="connsiteY608" fmla="*/ 1373341 h 3089525"/>
              <a:gd name="connsiteX609" fmla="*/ 622129 w 5851096"/>
              <a:gd name="connsiteY609" fmla="*/ 1373854 h 3089525"/>
              <a:gd name="connsiteX610" fmla="*/ 604221 w 5851096"/>
              <a:gd name="connsiteY610" fmla="*/ 1372169 h 3089525"/>
              <a:gd name="connsiteX611" fmla="*/ 504394 w 5851096"/>
              <a:gd name="connsiteY611" fmla="*/ 1362780 h 3089525"/>
              <a:gd name="connsiteX612" fmla="*/ 487429 w 5851096"/>
              <a:gd name="connsiteY612" fmla="*/ 1361184 h 3089525"/>
              <a:gd name="connsiteX613" fmla="*/ 487308 w 5851096"/>
              <a:gd name="connsiteY613" fmla="*/ 1359994 h 3089525"/>
              <a:gd name="connsiteX614" fmla="*/ 5260 w 5851096"/>
              <a:gd name="connsiteY614" fmla="*/ 1114967 h 3089525"/>
              <a:gd name="connsiteX615" fmla="*/ 0 w 5851096"/>
              <a:gd name="connsiteY615" fmla="*/ 2216459 h 3089525"/>
              <a:gd name="connsiteX616" fmla="*/ 0 w 5851096"/>
              <a:gd name="connsiteY616" fmla="*/ 2080559 h 3089525"/>
              <a:gd name="connsiteX617" fmla="*/ 9744 w 5851096"/>
              <a:gd name="connsiteY617" fmla="*/ 2077760 h 3089525"/>
              <a:gd name="connsiteX618" fmla="*/ 473318 w 5851096"/>
              <a:gd name="connsiteY618" fmla="*/ 1547735 h 3089525"/>
              <a:gd name="connsiteX619" fmla="*/ 33374 w 5851096"/>
              <a:gd name="connsiteY619" fmla="*/ 1824276 h 3089525"/>
              <a:gd name="connsiteX620" fmla="*/ 0 w 5851096"/>
              <a:gd name="connsiteY620" fmla="*/ 1875663 h 3089525"/>
              <a:gd name="connsiteX621" fmla="*/ 0 w 5851096"/>
              <a:gd name="connsiteY621" fmla="*/ 1661750 h 3089525"/>
              <a:gd name="connsiteX622" fmla="*/ 5257 w 5851096"/>
              <a:gd name="connsiteY622" fmla="*/ 1655695 h 3089525"/>
              <a:gd name="connsiteX623" fmla="*/ 487305 w 5851096"/>
              <a:gd name="connsiteY623" fmla="*/ 1412593 h 3089525"/>
              <a:gd name="connsiteX624" fmla="*/ 487427 w 5851096"/>
              <a:gd name="connsiteY624" fmla="*/ 1411413 h 3089525"/>
              <a:gd name="connsiteX625" fmla="*/ 504388 w 5851096"/>
              <a:gd name="connsiteY625" fmla="*/ 1409831 h 3089525"/>
              <a:gd name="connsiteX626" fmla="*/ 604251 w 5851096"/>
              <a:gd name="connsiteY626" fmla="*/ 1400511 h 3089525"/>
              <a:gd name="connsiteX627" fmla="*/ 622127 w 5851096"/>
              <a:gd name="connsiteY627" fmla="*/ 1398843 h 3089525"/>
              <a:gd name="connsiteX628" fmla="*/ 622154 w 5851096"/>
              <a:gd name="connsiteY628" fmla="*/ 1399351 h 3089525"/>
              <a:gd name="connsiteX629" fmla="*/ 622675 w 5851096"/>
              <a:gd name="connsiteY629" fmla="*/ 1399317 h 3089525"/>
              <a:gd name="connsiteX630" fmla="*/ 623297 w 5851096"/>
              <a:gd name="connsiteY630" fmla="*/ 1411078 h 3089525"/>
              <a:gd name="connsiteX631" fmla="*/ 621863 w 5851096"/>
              <a:gd name="connsiteY631" fmla="*/ 1428529 h 3089525"/>
              <a:gd name="connsiteX632" fmla="*/ 614051 w 5851096"/>
              <a:gd name="connsiteY632" fmla="*/ 1523599 h 3089525"/>
              <a:gd name="connsiteX633" fmla="*/ 613488 w 5851096"/>
              <a:gd name="connsiteY633" fmla="*/ 1530463 h 3089525"/>
              <a:gd name="connsiteX634" fmla="*/ 612959 w 5851096"/>
              <a:gd name="connsiteY634" fmla="*/ 1530527 h 3089525"/>
              <a:gd name="connsiteX635" fmla="*/ 27613 w 5851096"/>
              <a:gd name="connsiteY635" fmla="*/ 2209736 h 3089525"/>
              <a:gd name="connsiteX636" fmla="*/ 0 w 5851096"/>
              <a:gd name="connsiteY636" fmla="*/ 2867081 h 3089525"/>
              <a:gd name="connsiteX637" fmla="*/ 0 w 5851096"/>
              <a:gd name="connsiteY637" fmla="*/ 2651475 h 3089525"/>
              <a:gd name="connsiteX638" fmla="*/ 33376 w 5851096"/>
              <a:gd name="connsiteY638" fmla="*/ 2703272 h 3089525"/>
              <a:gd name="connsiteX639" fmla="*/ 473320 w 5851096"/>
              <a:gd name="connsiteY639" fmla="*/ 2982001 h 3089525"/>
              <a:gd name="connsiteX640" fmla="*/ 9746 w 5851096"/>
              <a:gd name="connsiteY640" fmla="*/ 2447782 h 3089525"/>
              <a:gd name="connsiteX641" fmla="*/ 0 w 5851096"/>
              <a:gd name="connsiteY641" fmla="*/ 2444960 h 3089525"/>
              <a:gd name="connsiteX642" fmla="*/ 0 w 5851096"/>
              <a:gd name="connsiteY642" fmla="*/ 2307984 h 3089525"/>
              <a:gd name="connsiteX643" fmla="*/ 27617 w 5851096"/>
              <a:gd name="connsiteY643" fmla="*/ 2314760 h 3089525"/>
              <a:gd name="connsiteX644" fmla="*/ 612962 w 5851096"/>
              <a:gd name="connsiteY644" fmla="*/ 2999346 h 3089525"/>
              <a:gd name="connsiteX645" fmla="*/ 613492 w 5851096"/>
              <a:gd name="connsiteY645" fmla="*/ 2999411 h 3089525"/>
              <a:gd name="connsiteX646" fmla="*/ 614056 w 5851096"/>
              <a:gd name="connsiteY646" fmla="*/ 3006343 h 3089525"/>
              <a:gd name="connsiteX647" fmla="*/ 620836 w 5851096"/>
              <a:gd name="connsiteY647" fmla="*/ 3089525 h 3089525"/>
              <a:gd name="connsiteX648" fmla="*/ 370396 w 5851096"/>
              <a:gd name="connsiteY648" fmla="*/ 3089525 h 3089525"/>
              <a:gd name="connsiteX649" fmla="*/ 350661 w 5851096"/>
              <a:gd name="connsiteY649" fmla="*/ 3084682 h 3089525"/>
              <a:gd name="connsiteX650" fmla="*/ 5260 w 5851096"/>
              <a:gd name="connsiteY650" fmla="*/ 2873187 h 308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Lst>
            <a:rect l="l" t="t" r="r" b="b"/>
            <a:pathLst>
              <a:path w="5851096" h="3089525">
                <a:moveTo>
                  <a:pt x="5215514" y="659222"/>
                </a:moveTo>
                <a:cubicBezTo>
                  <a:pt x="5271247" y="939930"/>
                  <a:pt x="5495997" y="1162499"/>
                  <a:pt x="5783878" y="1223782"/>
                </a:cubicBezTo>
                <a:cubicBezTo>
                  <a:pt x="5728146" y="943074"/>
                  <a:pt x="5503395" y="720505"/>
                  <a:pt x="5215514" y="659222"/>
                </a:cubicBezTo>
                <a:close/>
                <a:moveTo>
                  <a:pt x="5215514" y="2417442"/>
                </a:moveTo>
                <a:cubicBezTo>
                  <a:pt x="5271247" y="2698150"/>
                  <a:pt x="5495997" y="2920718"/>
                  <a:pt x="5783878" y="2982001"/>
                </a:cubicBezTo>
                <a:cubicBezTo>
                  <a:pt x="5728146" y="2701294"/>
                  <a:pt x="5503395" y="2478725"/>
                  <a:pt x="5215514" y="2417442"/>
                </a:cubicBezTo>
                <a:close/>
                <a:moveTo>
                  <a:pt x="5215512" y="2107862"/>
                </a:moveTo>
                <a:cubicBezTo>
                  <a:pt x="5503392" y="2047060"/>
                  <a:pt x="5728143" y="1826239"/>
                  <a:pt x="5783876" y="1547735"/>
                </a:cubicBezTo>
                <a:cubicBezTo>
                  <a:pt x="5495995" y="1608537"/>
                  <a:pt x="5271244" y="1829358"/>
                  <a:pt x="5215512" y="2107862"/>
                </a:cubicBezTo>
                <a:close/>
                <a:moveTo>
                  <a:pt x="5065535" y="521483"/>
                </a:moveTo>
                <a:lnTo>
                  <a:pt x="5066157" y="509629"/>
                </a:lnTo>
                <a:lnTo>
                  <a:pt x="5066678" y="509663"/>
                </a:lnTo>
                <a:lnTo>
                  <a:pt x="5066705" y="509151"/>
                </a:lnTo>
                <a:lnTo>
                  <a:pt x="5084580" y="510833"/>
                </a:lnTo>
                <a:cubicBezTo>
                  <a:pt x="5118460" y="511379"/>
                  <a:pt x="5151823" y="514468"/>
                  <a:pt x="5184444" y="520226"/>
                </a:cubicBezTo>
                <a:cubicBezTo>
                  <a:pt x="5190277" y="519792"/>
                  <a:pt x="5195851" y="520774"/>
                  <a:pt x="5201405" y="521820"/>
                </a:cubicBezTo>
                <a:lnTo>
                  <a:pt x="5201527" y="523010"/>
                </a:lnTo>
                <a:cubicBezTo>
                  <a:pt x="5483077" y="569171"/>
                  <a:pt x="5718838" y="744362"/>
                  <a:pt x="5841311" y="983324"/>
                </a:cubicBezTo>
                <a:lnTo>
                  <a:pt x="5851096" y="1006985"/>
                </a:lnTo>
                <a:lnTo>
                  <a:pt x="5851096" y="1366179"/>
                </a:lnTo>
                <a:lnTo>
                  <a:pt x="5814952" y="1362779"/>
                </a:lnTo>
                <a:cubicBezTo>
                  <a:pt x="5809118" y="1363214"/>
                  <a:pt x="5803543" y="1362231"/>
                  <a:pt x="5797987" y="1361184"/>
                </a:cubicBezTo>
                <a:lnTo>
                  <a:pt x="5797866" y="1359994"/>
                </a:lnTo>
                <a:cubicBezTo>
                  <a:pt x="5422466" y="1298446"/>
                  <a:pt x="5128467" y="1007510"/>
                  <a:pt x="5075873" y="641878"/>
                </a:cubicBezTo>
                <a:cubicBezTo>
                  <a:pt x="5075697" y="641823"/>
                  <a:pt x="5075522" y="641817"/>
                  <a:pt x="5075344" y="641812"/>
                </a:cubicBezTo>
                <a:lnTo>
                  <a:pt x="5074781" y="634895"/>
                </a:lnTo>
                <a:cubicBezTo>
                  <a:pt x="5069489" y="603550"/>
                  <a:pt x="5066925" y="571542"/>
                  <a:pt x="5066970" y="539073"/>
                </a:cubicBezTo>
                <a:cubicBezTo>
                  <a:pt x="5065597" y="533241"/>
                  <a:pt x="5065535" y="527369"/>
                  <a:pt x="5065535" y="521483"/>
                </a:cubicBezTo>
                <a:close/>
                <a:moveTo>
                  <a:pt x="5065535" y="2279702"/>
                </a:moveTo>
                <a:lnTo>
                  <a:pt x="5066157" y="2267848"/>
                </a:lnTo>
                <a:lnTo>
                  <a:pt x="5066678" y="2267882"/>
                </a:lnTo>
                <a:lnTo>
                  <a:pt x="5066705" y="2267371"/>
                </a:lnTo>
                <a:lnTo>
                  <a:pt x="5084580" y="2269052"/>
                </a:lnTo>
                <a:cubicBezTo>
                  <a:pt x="5118460" y="2269598"/>
                  <a:pt x="5151823" y="2272687"/>
                  <a:pt x="5184444" y="2278445"/>
                </a:cubicBezTo>
                <a:cubicBezTo>
                  <a:pt x="5190277" y="2278011"/>
                  <a:pt x="5195851" y="2278993"/>
                  <a:pt x="5201405" y="2280040"/>
                </a:cubicBezTo>
                <a:lnTo>
                  <a:pt x="5201527" y="2281230"/>
                </a:lnTo>
                <a:cubicBezTo>
                  <a:pt x="5483077" y="2327390"/>
                  <a:pt x="5718838" y="2502582"/>
                  <a:pt x="5841311" y="2741544"/>
                </a:cubicBezTo>
                <a:lnTo>
                  <a:pt x="5851096" y="2765204"/>
                </a:lnTo>
                <a:lnTo>
                  <a:pt x="5851096" y="3089525"/>
                </a:lnTo>
                <a:lnTo>
                  <a:pt x="5680952" y="3089525"/>
                </a:lnTo>
                <a:lnTo>
                  <a:pt x="5661219" y="3084683"/>
                </a:lnTo>
                <a:cubicBezTo>
                  <a:pt x="5352738" y="2982764"/>
                  <a:pt x="5121893" y="2720025"/>
                  <a:pt x="5075873" y="2400097"/>
                </a:cubicBezTo>
                <a:cubicBezTo>
                  <a:pt x="5075697" y="2400042"/>
                  <a:pt x="5075522" y="2400037"/>
                  <a:pt x="5075344" y="2400032"/>
                </a:cubicBezTo>
                <a:lnTo>
                  <a:pt x="5074781" y="2393114"/>
                </a:lnTo>
                <a:cubicBezTo>
                  <a:pt x="5069489" y="2361770"/>
                  <a:pt x="5066925" y="2329761"/>
                  <a:pt x="5066970" y="2297292"/>
                </a:cubicBezTo>
                <a:cubicBezTo>
                  <a:pt x="5065597" y="2291461"/>
                  <a:pt x="5065535" y="2285589"/>
                  <a:pt x="5065535" y="2279702"/>
                </a:cubicBezTo>
                <a:close/>
                <a:moveTo>
                  <a:pt x="5065533" y="486299"/>
                </a:moveTo>
                <a:cubicBezTo>
                  <a:pt x="5065533" y="480458"/>
                  <a:pt x="5065595" y="474631"/>
                  <a:pt x="5066968" y="468842"/>
                </a:cubicBezTo>
                <a:cubicBezTo>
                  <a:pt x="5066923" y="436636"/>
                  <a:pt x="5069486" y="404884"/>
                  <a:pt x="5074776" y="373792"/>
                </a:cubicBezTo>
                <a:lnTo>
                  <a:pt x="5075341" y="366915"/>
                </a:lnTo>
                <a:cubicBezTo>
                  <a:pt x="5075518" y="366910"/>
                  <a:pt x="5075694" y="366905"/>
                  <a:pt x="5075869" y="366850"/>
                </a:cubicBezTo>
                <a:cubicBezTo>
                  <a:pt x="5089628" y="271960"/>
                  <a:pt x="5119903" y="182140"/>
                  <a:pt x="5163966" y="100280"/>
                </a:cubicBezTo>
                <a:lnTo>
                  <a:pt x="5229488" y="0"/>
                </a:lnTo>
                <a:lnTo>
                  <a:pt x="5405629" y="0"/>
                </a:lnTo>
                <a:lnTo>
                  <a:pt x="5334254" y="79433"/>
                </a:lnTo>
                <a:cubicBezTo>
                  <a:pt x="5276439" y="159050"/>
                  <a:pt x="5235311" y="250706"/>
                  <a:pt x="5215512" y="349642"/>
                </a:cubicBezTo>
                <a:cubicBezTo>
                  <a:pt x="5406992" y="309201"/>
                  <a:pt x="5570544" y="197965"/>
                  <a:pt x="5674730" y="45955"/>
                </a:cubicBezTo>
                <a:lnTo>
                  <a:pt x="5697983" y="0"/>
                </a:lnTo>
                <a:lnTo>
                  <a:pt x="5851096" y="0"/>
                </a:lnTo>
                <a:lnTo>
                  <a:pt x="5851096" y="4349"/>
                </a:lnTo>
                <a:lnTo>
                  <a:pt x="5799246" y="99096"/>
                </a:lnTo>
                <a:cubicBezTo>
                  <a:pt x="5669765" y="299632"/>
                  <a:pt x="5454064" y="443705"/>
                  <a:pt x="5201524" y="484784"/>
                </a:cubicBezTo>
                <a:lnTo>
                  <a:pt x="5201403" y="485964"/>
                </a:lnTo>
                <a:cubicBezTo>
                  <a:pt x="5195847" y="487004"/>
                  <a:pt x="5190272" y="487979"/>
                  <a:pt x="5184438" y="487548"/>
                </a:cubicBezTo>
                <a:cubicBezTo>
                  <a:pt x="5151829" y="493257"/>
                  <a:pt x="5118478" y="496322"/>
                  <a:pt x="5084610" y="496864"/>
                </a:cubicBezTo>
                <a:lnTo>
                  <a:pt x="5066703" y="498535"/>
                </a:lnTo>
                <a:lnTo>
                  <a:pt x="5066676" y="498027"/>
                </a:lnTo>
                <a:lnTo>
                  <a:pt x="5066154" y="498061"/>
                </a:lnTo>
                <a:cubicBezTo>
                  <a:pt x="5065562" y="494151"/>
                  <a:pt x="5065533" y="490228"/>
                  <a:pt x="5065533" y="486299"/>
                </a:cubicBezTo>
                <a:close/>
                <a:moveTo>
                  <a:pt x="5065533" y="2244520"/>
                </a:moveTo>
                <a:cubicBezTo>
                  <a:pt x="5065533" y="2238678"/>
                  <a:pt x="5065595" y="2232850"/>
                  <a:pt x="5066968" y="2227062"/>
                </a:cubicBezTo>
                <a:cubicBezTo>
                  <a:pt x="5066923" y="2194855"/>
                  <a:pt x="5069486" y="2163105"/>
                  <a:pt x="5074776" y="2132012"/>
                </a:cubicBezTo>
                <a:lnTo>
                  <a:pt x="5075341" y="2125135"/>
                </a:lnTo>
                <a:cubicBezTo>
                  <a:pt x="5075518" y="2125130"/>
                  <a:pt x="5075694" y="2125125"/>
                  <a:pt x="5075869" y="2125070"/>
                </a:cubicBezTo>
                <a:cubicBezTo>
                  <a:pt x="5128465" y="1762307"/>
                  <a:pt x="5422464" y="1473657"/>
                  <a:pt x="5797863" y="1412593"/>
                </a:cubicBezTo>
                <a:lnTo>
                  <a:pt x="5797985" y="1411413"/>
                </a:lnTo>
                <a:cubicBezTo>
                  <a:pt x="5803539" y="1410374"/>
                  <a:pt x="5809112" y="1409399"/>
                  <a:pt x="5814946" y="1409830"/>
                </a:cubicBezTo>
                <a:lnTo>
                  <a:pt x="5851096" y="1406457"/>
                </a:lnTo>
                <a:lnTo>
                  <a:pt x="5851096" y="1762823"/>
                </a:lnTo>
                <a:lnTo>
                  <a:pt x="5841309" y="1786304"/>
                </a:lnTo>
                <a:cubicBezTo>
                  <a:pt x="5718836" y="2023390"/>
                  <a:pt x="5483074" y="2197206"/>
                  <a:pt x="5201524" y="2243004"/>
                </a:cubicBezTo>
                <a:lnTo>
                  <a:pt x="5201403" y="2244184"/>
                </a:lnTo>
                <a:cubicBezTo>
                  <a:pt x="5195847" y="2245223"/>
                  <a:pt x="5190272" y="2246198"/>
                  <a:pt x="5184438" y="2245767"/>
                </a:cubicBezTo>
                <a:cubicBezTo>
                  <a:pt x="5151829" y="2251477"/>
                  <a:pt x="5118478" y="2254542"/>
                  <a:pt x="5084610" y="2255084"/>
                </a:cubicBezTo>
                <a:lnTo>
                  <a:pt x="5066703" y="2256755"/>
                </a:lnTo>
                <a:lnTo>
                  <a:pt x="5066676" y="2256246"/>
                </a:lnTo>
                <a:lnTo>
                  <a:pt x="5066154" y="2256280"/>
                </a:lnTo>
                <a:cubicBezTo>
                  <a:pt x="5065562" y="2252372"/>
                  <a:pt x="5065533" y="2248449"/>
                  <a:pt x="5065533" y="2244520"/>
                </a:cubicBezTo>
                <a:close/>
                <a:moveTo>
                  <a:pt x="4325732" y="1223782"/>
                </a:moveTo>
                <a:cubicBezTo>
                  <a:pt x="4613612" y="1162499"/>
                  <a:pt x="4838363" y="939930"/>
                  <a:pt x="4894096" y="659222"/>
                </a:cubicBezTo>
                <a:cubicBezTo>
                  <a:pt x="4606215" y="720505"/>
                  <a:pt x="4381464" y="943074"/>
                  <a:pt x="4325732" y="1223782"/>
                </a:cubicBezTo>
                <a:close/>
                <a:moveTo>
                  <a:pt x="4325732" y="1547735"/>
                </a:moveTo>
                <a:cubicBezTo>
                  <a:pt x="4381465" y="1826239"/>
                  <a:pt x="4606215" y="2047060"/>
                  <a:pt x="4894096" y="2107862"/>
                </a:cubicBezTo>
                <a:cubicBezTo>
                  <a:pt x="4838364" y="1829358"/>
                  <a:pt x="4613612" y="1608537"/>
                  <a:pt x="4325732" y="1547735"/>
                </a:cubicBezTo>
                <a:close/>
                <a:moveTo>
                  <a:pt x="4325732" y="2982001"/>
                </a:moveTo>
                <a:cubicBezTo>
                  <a:pt x="4613612" y="2920718"/>
                  <a:pt x="4838363" y="2698150"/>
                  <a:pt x="4894096" y="2417442"/>
                </a:cubicBezTo>
                <a:cubicBezTo>
                  <a:pt x="4606215" y="2478725"/>
                  <a:pt x="4381464" y="2701294"/>
                  <a:pt x="4325732" y="2982001"/>
                </a:cubicBezTo>
                <a:close/>
                <a:moveTo>
                  <a:pt x="4256134" y="0"/>
                </a:moveTo>
                <a:lnTo>
                  <a:pt x="4411625" y="0"/>
                </a:lnTo>
                <a:lnTo>
                  <a:pt x="4434878" y="45955"/>
                </a:lnTo>
                <a:cubicBezTo>
                  <a:pt x="4539065" y="197965"/>
                  <a:pt x="4702616" y="309201"/>
                  <a:pt x="4894096" y="349642"/>
                </a:cubicBezTo>
                <a:cubicBezTo>
                  <a:pt x="4874298" y="250706"/>
                  <a:pt x="4833170" y="159050"/>
                  <a:pt x="4775353" y="79433"/>
                </a:cubicBezTo>
                <a:lnTo>
                  <a:pt x="4703980" y="0"/>
                </a:lnTo>
                <a:lnTo>
                  <a:pt x="4880119" y="0"/>
                </a:lnTo>
                <a:lnTo>
                  <a:pt x="4945641" y="100280"/>
                </a:lnTo>
                <a:cubicBezTo>
                  <a:pt x="4989705" y="182140"/>
                  <a:pt x="5019980" y="271960"/>
                  <a:pt x="5033738" y="366850"/>
                </a:cubicBezTo>
                <a:cubicBezTo>
                  <a:pt x="5033914" y="366905"/>
                  <a:pt x="5034090" y="366910"/>
                  <a:pt x="5034267" y="366915"/>
                </a:cubicBezTo>
                <a:lnTo>
                  <a:pt x="5034832" y="373792"/>
                </a:lnTo>
                <a:cubicBezTo>
                  <a:pt x="5040122" y="404884"/>
                  <a:pt x="5042685" y="436636"/>
                  <a:pt x="5042640" y="468842"/>
                </a:cubicBezTo>
                <a:cubicBezTo>
                  <a:pt x="5044013" y="474631"/>
                  <a:pt x="5044074" y="480458"/>
                  <a:pt x="5044074" y="486299"/>
                </a:cubicBezTo>
                <a:cubicBezTo>
                  <a:pt x="5044074" y="490228"/>
                  <a:pt x="5044046" y="494151"/>
                  <a:pt x="5043454" y="498061"/>
                </a:cubicBezTo>
                <a:lnTo>
                  <a:pt x="5042932" y="498027"/>
                </a:lnTo>
                <a:lnTo>
                  <a:pt x="5042905" y="498535"/>
                </a:lnTo>
                <a:lnTo>
                  <a:pt x="5024997" y="496864"/>
                </a:lnTo>
                <a:cubicBezTo>
                  <a:pt x="4991129" y="496322"/>
                  <a:pt x="4957779" y="493257"/>
                  <a:pt x="4925170" y="487548"/>
                </a:cubicBezTo>
                <a:cubicBezTo>
                  <a:pt x="4919336" y="487979"/>
                  <a:pt x="4913761" y="487004"/>
                  <a:pt x="4908205" y="485964"/>
                </a:cubicBezTo>
                <a:lnTo>
                  <a:pt x="4908084" y="484784"/>
                </a:lnTo>
                <a:cubicBezTo>
                  <a:pt x="4655545" y="443705"/>
                  <a:pt x="4439844" y="299632"/>
                  <a:pt x="4310363" y="99096"/>
                </a:cubicBezTo>
                <a:close/>
                <a:moveTo>
                  <a:pt x="4178216" y="3089525"/>
                </a:moveTo>
                <a:lnTo>
                  <a:pt x="4184996" y="3006343"/>
                </a:lnTo>
                <a:lnTo>
                  <a:pt x="4185561" y="2999411"/>
                </a:lnTo>
                <a:cubicBezTo>
                  <a:pt x="4185737" y="2999406"/>
                  <a:pt x="4185914" y="2999401"/>
                  <a:pt x="4186090" y="2999346"/>
                </a:cubicBezTo>
                <a:cubicBezTo>
                  <a:pt x="4238685" y="2633713"/>
                  <a:pt x="4532684" y="2342777"/>
                  <a:pt x="4908083" y="2281230"/>
                </a:cubicBezTo>
                <a:lnTo>
                  <a:pt x="4908205" y="2280040"/>
                </a:lnTo>
                <a:cubicBezTo>
                  <a:pt x="4913759" y="2278993"/>
                  <a:pt x="4919332" y="2278011"/>
                  <a:pt x="4925166" y="2278445"/>
                </a:cubicBezTo>
                <a:cubicBezTo>
                  <a:pt x="4957787" y="2272687"/>
                  <a:pt x="4991150" y="2269598"/>
                  <a:pt x="5025030" y="2269052"/>
                </a:cubicBezTo>
                <a:lnTo>
                  <a:pt x="5042905" y="2267371"/>
                </a:lnTo>
                <a:lnTo>
                  <a:pt x="5042932" y="2267882"/>
                </a:lnTo>
                <a:lnTo>
                  <a:pt x="5043453" y="2267848"/>
                </a:lnTo>
                <a:lnTo>
                  <a:pt x="5044074" y="2279702"/>
                </a:lnTo>
                <a:cubicBezTo>
                  <a:pt x="5044074" y="2285589"/>
                  <a:pt x="5044013" y="2291461"/>
                  <a:pt x="5042640" y="2297292"/>
                </a:cubicBezTo>
                <a:cubicBezTo>
                  <a:pt x="5042685" y="2329761"/>
                  <a:pt x="5040121" y="2361770"/>
                  <a:pt x="5034829" y="2393114"/>
                </a:cubicBezTo>
                <a:lnTo>
                  <a:pt x="5034266" y="2400032"/>
                </a:lnTo>
                <a:cubicBezTo>
                  <a:pt x="5034088" y="2400037"/>
                  <a:pt x="5033912" y="2400042"/>
                  <a:pt x="5033737" y="2400097"/>
                </a:cubicBezTo>
                <a:cubicBezTo>
                  <a:pt x="4987717" y="2720025"/>
                  <a:pt x="4756872" y="2982764"/>
                  <a:pt x="4448391" y="3084683"/>
                </a:cubicBezTo>
                <a:lnTo>
                  <a:pt x="4428658" y="3089525"/>
                </a:lnTo>
                <a:close/>
                <a:moveTo>
                  <a:pt x="4175753" y="1361522"/>
                </a:moveTo>
                <a:cubicBezTo>
                  <a:pt x="4175753" y="1355634"/>
                  <a:pt x="4175815" y="1349760"/>
                  <a:pt x="4177187" y="1343926"/>
                </a:cubicBezTo>
                <a:cubicBezTo>
                  <a:pt x="4177144" y="1311465"/>
                  <a:pt x="4179705" y="1279462"/>
                  <a:pt x="4184996" y="1248124"/>
                </a:cubicBezTo>
                <a:lnTo>
                  <a:pt x="4185561" y="1241192"/>
                </a:lnTo>
                <a:cubicBezTo>
                  <a:pt x="4185737" y="1241187"/>
                  <a:pt x="4185914" y="1241182"/>
                  <a:pt x="4186090" y="1241127"/>
                </a:cubicBezTo>
                <a:cubicBezTo>
                  <a:pt x="4238685" y="875493"/>
                  <a:pt x="4532684" y="584557"/>
                  <a:pt x="4908083" y="523010"/>
                </a:cubicBezTo>
                <a:lnTo>
                  <a:pt x="4908205" y="521820"/>
                </a:lnTo>
                <a:cubicBezTo>
                  <a:pt x="4913759" y="520774"/>
                  <a:pt x="4919332" y="519792"/>
                  <a:pt x="4925166" y="520226"/>
                </a:cubicBezTo>
                <a:cubicBezTo>
                  <a:pt x="4957787" y="514468"/>
                  <a:pt x="4991150" y="511379"/>
                  <a:pt x="5025030" y="510833"/>
                </a:cubicBezTo>
                <a:lnTo>
                  <a:pt x="5042905" y="509151"/>
                </a:lnTo>
                <a:lnTo>
                  <a:pt x="5042932" y="509663"/>
                </a:lnTo>
                <a:lnTo>
                  <a:pt x="5043453" y="509629"/>
                </a:lnTo>
                <a:lnTo>
                  <a:pt x="5044074" y="521483"/>
                </a:lnTo>
                <a:cubicBezTo>
                  <a:pt x="5044074" y="527369"/>
                  <a:pt x="5044013" y="533241"/>
                  <a:pt x="5042640" y="539073"/>
                </a:cubicBezTo>
                <a:cubicBezTo>
                  <a:pt x="5042685" y="571542"/>
                  <a:pt x="5040121" y="603550"/>
                  <a:pt x="5034829" y="634895"/>
                </a:cubicBezTo>
                <a:lnTo>
                  <a:pt x="5034266" y="641812"/>
                </a:lnTo>
                <a:cubicBezTo>
                  <a:pt x="5034088" y="641817"/>
                  <a:pt x="5033912" y="641823"/>
                  <a:pt x="5033737" y="641878"/>
                </a:cubicBezTo>
                <a:cubicBezTo>
                  <a:pt x="4981143" y="1007510"/>
                  <a:pt x="4687144" y="1298446"/>
                  <a:pt x="4311744" y="1359994"/>
                </a:cubicBezTo>
                <a:lnTo>
                  <a:pt x="4311623" y="1361184"/>
                </a:lnTo>
                <a:cubicBezTo>
                  <a:pt x="4306067" y="1362231"/>
                  <a:pt x="4300492" y="1363214"/>
                  <a:pt x="4294658" y="1362780"/>
                </a:cubicBezTo>
                <a:cubicBezTo>
                  <a:pt x="4262048" y="1368535"/>
                  <a:pt x="4228698" y="1371623"/>
                  <a:pt x="4194831" y="1372169"/>
                </a:cubicBezTo>
                <a:lnTo>
                  <a:pt x="4176923" y="1373854"/>
                </a:lnTo>
                <a:lnTo>
                  <a:pt x="4176896" y="1373341"/>
                </a:lnTo>
                <a:lnTo>
                  <a:pt x="4176374" y="1373376"/>
                </a:lnTo>
                <a:cubicBezTo>
                  <a:pt x="4175781" y="1369436"/>
                  <a:pt x="4175753" y="1365482"/>
                  <a:pt x="4175753" y="1361522"/>
                </a:cubicBezTo>
                <a:close/>
                <a:moveTo>
                  <a:pt x="4175753" y="1411078"/>
                </a:moveTo>
                <a:lnTo>
                  <a:pt x="4176375" y="1399317"/>
                </a:lnTo>
                <a:lnTo>
                  <a:pt x="4176896" y="1399351"/>
                </a:lnTo>
                <a:lnTo>
                  <a:pt x="4176923" y="1398843"/>
                </a:lnTo>
                <a:lnTo>
                  <a:pt x="4194799" y="1400511"/>
                </a:lnTo>
                <a:cubicBezTo>
                  <a:pt x="4228677" y="1401053"/>
                  <a:pt x="4262041" y="1404118"/>
                  <a:pt x="4294662" y="1409831"/>
                </a:cubicBezTo>
                <a:cubicBezTo>
                  <a:pt x="4300495" y="1409399"/>
                  <a:pt x="4306069" y="1410375"/>
                  <a:pt x="4311623" y="1411413"/>
                </a:cubicBezTo>
                <a:lnTo>
                  <a:pt x="4311745" y="1412593"/>
                </a:lnTo>
                <a:cubicBezTo>
                  <a:pt x="4687144" y="1473657"/>
                  <a:pt x="4981143" y="1762307"/>
                  <a:pt x="5033738" y="2125070"/>
                </a:cubicBezTo>
                <a:cubicBezTo>
                  <a:pt x="5033914" y="2125125"/>
                  <a:pt x="5034090" y="2125130"/>
                  <a:pt x="5034267" y="2125135"/>
                </a:cubicBezTo>
                <a:lnTo>
                  <a:pt x="5034832" y="2132012"/>
                </a:lnTo>
                <a:cubicBezTo>
                  <a:pt x="5040122" y="2163105"/>
                  <a:pt x="5042685" y="2194855"/>
                  <a:pt x="5042640" y="2227062"/>
                </a:cubicBezTo>
                <a:cubicBezTo>
                  <a:pt x="5044013" y="2232850"/>
                  <a:pt x="5044074" y="2238678"/>
                  <a:pt x="5044074" y="2244520"/>
                </a:cubicBezTo>
                <a:cubicBezTo>
                  <a:pt x="5044074" y="2248449"/>
                  <a:pt x="5044046" y="2252372"/>
                  <a:pt x="5043454" y="2256280"/>
                </a:cubicBezTo>
                <a:lnTo>
                  <a:pt x="5042932" y="2256246"/>
                </a:lnTo>
                <a:lnTo>
                  <a:pt x="5042905" y="2256755"/>
                </a:lnTo>
                <a:lnTo>
                  <a:pt x="5024997" y="2255084"/>
                </a:lnTo>
                <a:cubicBezTo>
                  <a:pt x="4991129" y="2254542"/>
                  <a:pt x="4957779" y="2251477"/>
                  <a:pt x="4925170" y="2245767"/>
                </a:cubicBezTo>
                <a:cubicBezTo>
                  <a:pt x="4919336" y="2246198"/>
                  <a:pt x="4913761" y="2245223"/>
                  <a:pt x="4908205" y="2244184"/>
                </a:cubicBezTo>
                <a:lnTo>
                  <a:pt x="4908084" y="2243004"/>
                </a:lnTo>
                <a:cubicBezTo>
                  <a:pt x="4532684" y="2181939"/>
                  <a:pt x="4238685" y="1893288"/>
                  <a:pt x="4186091" y="1530527"/>
                </a:cubicBezTo>
                <a:cubicBezTo>
                  <a:pt x="4185915" y="1530472"/>
                  <a:pt x="4185739" y="1530468"/>
                  <a:pt x="4185562" y="1530463"/>
                </a:cubicBezTo>
                <a:lnTo>
                  <a:pt x="4184999" y="1523599"/>
                </a:lnTo>
                <a:cubicBezTo>
                  <a:pt x="4179707" y="1492501"/>
                  <a:pt x="4177144" y="1460743"/>
                  <a:pt x="4177187" y="1428529"/>
                </a:cubicBezTo>
                <a:cubicBezTo>
                  <a:pt x="4175815" y="1422743"/>
                  <a:pt x="4175753" y="1416918"/>
                  <a:pt x="4175753" y="1411078"/>
                </a:cubicBezTo>
                <a:close/>
                <a:moveTo>
                  <a:pt x="3445328" y="659222"/>
                </a:moveTo>
                <a:cubicBezTo>
                  <a:pt x="3501061" y="939930"/>
                  <a:pt x="3725812" y="1162499"/>
                  <a:pt x="4013692" y="1223782"/>
                </a:cubicBezTo>
                <a:cubicBezTo>
                  <a:pt x="3957960" y="943074"/>
                  <a:pt x="3733209" y="720505"/>
                  <a:pt x="3445328" y="659222"/>
                </a:cubicBezTo>
                <a:close/>
                <a:moveTo>
                  <a:pt x="3445328" y="2417442"/>
                </a:moveTo>
                <a:cubicBezTo>
                  <a:pt x="3501061" y="2698150"/>
                  <a:pt x="3725812" y="2920718"/>
                  <a:pt x="4013692" y="2982001"/>
                </a:cubicBezTo>
                <a:cubicBezTo>
                  <a:pt x="3957960" y="2701294"/>
                  <a:pt x="3733209" y="2478725"/>
                  <a:pt x="3445328" y="2417442"/>
                </a:cubicBezTo>
                <a:close/>
                <a:moveTo>
                  <a:pt x="3445326" y="2107862"/>
                </a:moveTo>
                <a:cubicBezTo>
                  <a:pt x="3733207" y="2047060"/>
                  <a:pt x="3957957" y="1826239"/>
                  <a:pt x="4013690" y="1547735"/>
                </a:cubicBezTo>
                <a:cubicBezTo>
                  <a:pt x="3725809" y="1608537"/>
                  <a:pt x="3501058" y="1829358"/>
                  <a:pt x="3445326" y="2107862"/>
                </a:cubicBezTo>
                <a:close/>
                <a:moveTo>
                  <a:pt x="3295350" y="521483"/>
                </a:moveTo>
                <a:lnTo>
                  <a:pt x="3295971" y="509629"/>
                </a:lnTo>
                <a:lnTo>
                  <a:pt x="3296492" y="509663"/>
                </a:lnTo>
                <a:lnTo>
                  <a:pt x="3296519" y="509151"/>
                </a:lnTo>
                <a:lnTo>
                  <a:pt x="3314395" y="510833"/>
                </a:lnTo>
                <a:cubicBezTo>
                  <a:pt x="3348274" y="511379"/>
                  <a:pt x="3381637" y="514468"/>
                  <a:pt x="3414258" y="520226"/>
                </a:cubicBezTo>
                <a:cubicBezTo>
                  <a:pt x="3420092" y="519792"/>
                  <a:pt x="3425665" y="520774"/>
                  <a:pt x="3431219" y="521820"/>
                </a:cubicBezTo>
                <a:lnTo>
                  <a:pt x="3431341" y="523010"/>
                </a:lnTo>
                <a:cubicBezTo>
                  <a:pt x="3806740" y="584557"/>
                  <a:pt x="4100739" y="875493"/>
                  <a:pt x="4153335" y="1241127"/>
                </a:cubicBezTo>
                <a:cubicBezTo>
                  <a:pt x="4153510" y="1241182"/>
                  <a:pt x="4153688" y="1241187"/>
                  <a:pt x="4153863" y="1241192"/>
                </a:cubicBezTo>
                <a:lnTo>
                  <a:pt x="4154429" y="1248124"/>
                </a:lnTo>
                <a:cubicBezTo>
                  <a:pt x="4159718" y="1279462"/>
                  <a:pt x="4162281" y="1311465"/>
                  <a:pt x="4162237" y="1343926"/>
                </a:cubicBezTo>
                <a:cubicBezTo>
                  <a:pt x="4163610" y="1349760"/>
                  <a:pt x="4163671" y="1355634"/>
                  <a:pt x="4163671" y="1361522"/>
                </a:cubicBezTo>
                <a:cubicBezTo>
                  <a:pt x="4163671" y="1365482"/>
                  <a:pt x="4163642" y="1369436"/>
                  <a:pt x="4163050" y="1373376"/>
                </a:cubicBezTo>
                <a:lnTo>
                  <a:pt x="4162528" y="1373341"/>
                </a:lnTo>
                <a:lnTo>
                  <a:pt x="4162501" y="1373854"/>
                </a:lnTo>
                <a:lnTo>
                  <a:pt x="4144594" y="1372169"/>
                </a:lnTo>
                <a:cubicBezTo>
                  <a:pt x="4110727" y="1371623"/>
                  <a:pt x="4077375" y="1368535"/>
                  <a:pt x="4044766" y="1362780"/>
                </a:cubicBezTo>
                <a:cubicBezTo>
                  <a:pt x="4038932" y="1363214"/>
                  <a:pt x="4033357" y="1362231"/>
                  <a:pt x="4027802" y="1361184"/>
                </a:cubicBezTo>
                <a:lnTo>
                  <a:pt x="4027681" y="1359994"/>
                </a:lnTo>
                <a:cubicBezTo>
                  <a:pt x="3652280" y="1298446"/>
                  <a:pt x="3358281" y="1007510"/>
                  <a:pt x="3305687" y="641878"/>
                </a:cubicBezTo>
                <a:cubicBezTo>
                  <a:pt x="3305511" y="641823"/>
                  <a:pt x="3305336" y="641818"/>
                  <a:pt x="3305158" y="641812"/>
                </a:cubicBezTo>
                <a:lnTo>
                  <a:pt x="3304595" y="634895"/>
                </a:lnTo>
                <a:cubicBezTo>
                  <a:pt x="3299303" y="603550"/>
                  <a:pt x="3296740" y="571542"/>
                  <a:pt x="3296784" y="539073"/>
                </a:cubicBezTo>
                <a:cubicBezTo>
                  <a:pt x="3295411" y="533241"/>
                  <a:pt x="3295350" y="527369"/>
                  <a:pt x="3295350" y="521483"/>
                </a:cubicBezTo>
                <a:close/>
                <a:moveTo>
                  <a:pt x="3295350" y="2279702"/>
                </a:moveTo>
                <a:lnTo>
                  <a:pt x="3295971" y="2267848"/>
                </a:lnTo>
                <a:lnTo>
                  <a:pt x="3296492" y="2267882"/>
                </a:lnTo>
                <a:lnTo>
                  <a:pt x="3296519" y="2267371"/>
                </a:lnTo>
                <a:lnTo>
                  <a:pt x="3314395" y="2269052"/>
                </a:lnTo>
                <a:cubicBezTo>
                  <a:pt x="3348274" y="2269598"/>
                  <a:pt x="3381637" y="2272687"/>
                  <a:pt x="3414258" y="2278445"/>
                </a:cubicBezTo>
                <a:cubicBezTo>
                  <a:pt x="3420092" y="2278011"/>
                  <a:pt x="3425665" y="2278993"/>
                  <a:pt x="3431219" y="2280040"/>
                </a:cubicBezTo>
                <a:lnTo>
                  <a:pt x="3431341" y="2281230"/>
                </a:lnTo>
                <a:cubicBezTo>
                  <a:pt x="3806740" y="2342777"/>
                  <a:pt x="4100739" y="2633713"/>
                  <a:pt x="4153335" y="2999346"/>
                </a:cubicBezTo>
                <a:cubicBezTo>
                  <a:pt x="4153510" y="2999401"/>
                  <a:pt x="4153688" y="2999406"/>
                  <a:pt x="4153863" y="2999411"/>
                </a:cubicBezTo>
                <a:lnTo>
                  <a:pt x="4154429" y="3006343"/>
                </a:lnTo>
                <a:lnTo>
                  <a:pt x="4161209" y="3089525"/>
                </a:lnTo>
                <a:lnTo>
                  <a:pt x="3910768" y="3089525"/>
                </a:lnTo>
                <a:lnTo>
                  <a:pt x="3891034" y="3084683"/>
                </a:lnTo>
                <a:cubicBezTo>
                  <a:pt x="3582552" y="2982764"/>
                  <a:pt x="3351706" y="2720025"/>
                  <a:pt x="3305687" y="2400097"/>
                </a:cubicBezTo>
                <a:cubicBezTo>
                  <a:pt x="3305511" y="2400042"/>
                  <a:pt x="3305336" y="2400037"/>
                  <a:pt x="3305158" y="2400032"/>
                </a:cubicBezTo>
                <a:lnTo>
                  <a:pt x="3304595" y="2393114"/>
                </a:lnTo>
                <a:cubicBezTo>
                  <a:pt x="3299303" y="2361770"/>
                  <a:pt x="3296740" y="2329761"/>
                  <a:pt x="3296784" y="2297292"/>
                </a:cubicBezTo>
                <a:cubicBezTo>
                  <a:pt x="3295411" y="2291461"/>
                  <a:pt x="3295350" y="2285589"/>
                  <a:pt x="3295350" y="2279702"/>
                </a:cubicBezTo>
                <a:close/>
                <a:moveTo>
                  <a:pt x="3295347" y="486299"/>
                </a:moveTo>
                <a:cubicBezTo>
                  <a:pt x="3295347" y="480458"/>
                  <a:pt x="3295409" y="474631"/>
                  <a:pt x="3296782" y="468842"/>
                </a:cubicBezTo>
                <a:cubicBezTo>
                  <a:pt x="3296738" y="436636"/>
                  <a:pt x="3299300" y="404884"/>
                  <a:pt x="3304590" y="373792"/>
                </a:cubicBezTo>
                <a:lnTo>
                  <a:pt x="3305155" y="366915"/>
                </a:lnTo>
                <a:cubicBezTo>
                  <a:pt x="3305332" y="366910"/>
                  <a:pt x="3305508" y="366905"/>
                  <a:pt x="3305684" y="366850"/>
                </a:cubicBezTo>
                <a:cubicBezTo>
                  <a:pt x="3319442" y="271960"/>
                  <a:pt x="3349717" y="182140"/>
                  <a:pt x="3393781" y="100280"/>
                </a:cubicBezTo>
                <a:lnTo>
                  <a:pt x="3459303" y="0"/>
                </a:lnTo>
                <a:lnTo>
                  <a:pt x="3635443" y="0"/>
                </a:lnTo>
                <a:lnTo>
                  <a:pt x="3564068" y="79433"/>
                </a:lnTo>
                <a:cubicBezTo>
                  <a:pt x="3506253" y="159050"/>
                  <a:pt x="3465125" y="250706"/>
                  <a:pt x="3445326" y="349642"/>
                </a:cubicBezTo>
                <a:cubicBezTo>
                  <a:pt x="3636807" y="309201"/>
                  <a:pt x="3800358" y="197965"/>
                  <a:pt x="3904544" y="45955"/>
                </a:cubicBezTo>
                <a:lnTo>
                  <a:pt x="3927798" y="0"/>
                </a:lnTo>
                <a:lnTo>
                  <a:pt x="4083290" y="0"/>
                </a:lnTo>
                <a:lnTo>
                  <a:pt x="4029061" y="99096"/>
                </a:lnTo>
                <a:cubicBezTo>
                  <a:pt x="3899579" y="299632"/>
                  <a:pt x="3683877" y="443705"/>
                  <a:pt x="3431338" y="484784"/>
                </a:cubicBezTo>
                <a:lnTo>
                  <a:pt x="3431217" y="485964"/>
                </a:lnTo>
                <a:cubicBezTo>
                  <a:pt x="3425661" y="487004"/>
                  <a:pt x="3420086" y="487979"/>
                  <a:pt x="3414252" y="487548"/>
                </a:cubicBezTo>
                <a:cubicBezTo>
                  <a:pt x="3381643" y="493257"/>
                  <a:pt x="3348292" y="496322"/>
                  <a:pt x="3314425" y="496864"/>
                </a:cubicBezTo>
                <a:lnTo>
                  <a:pt x="3296517" y="498535"/>
                </a:lnTo>
                <a:lnTo>
                  <a:pt x="3296490" y="498027"/>
                </a:lnTo>
                <a:lnTo>
                  <a:pt x="3295968" y="498061"/>
                </a:lnTo>
                <a:cubicBezTo>
                  <a:pt x="3295376" y="494151"/>
                  <a:pt x="3295347" y="490228"/>
                  <a:pt x="3295347" y="486299"/>
                </a:cubicBezTo>
                <a:close/>
                <a:moveTo>
                  <a:pt x="3295347" y="2244520"/>
                </a:moveTo>
                <a:cubicBezTo>
                  <a:pt x="3295347" y="2238678"/>
                  <a:pt x="3295409" y="2232850"/>
                  <a:pt x="3296782" y="2227062"/>
                </a:cubicBezTo>
                <a:cubicBezTo>
                  <a:pt x="3296738" y="2194855"/>
                  <a:pt x="3299300" y="2163105"/>
                  <a:pt x="3304590" y="2132012"/>
                </a:cubicBezTo>
                <a:lnTo>
                  <a:pt x="3305155" y="2125135"/>
                </a:lnTo>
                <a:cubicBezTo>
                  <a:pt x="3305332" y="2125130"/>
                  <a:pt x="3305508" y="2125125"/>
                  <a:pt x="3305684" y="2125070"/>
                </a:cubicBezTo>
                <a:cubicBezTo>
                  <a:pt x="3358279" y="1762307"/>
                  <a:pt x="3652278" y="1473657"/>
                  <a:pt x="4027678" y="1412593"/>
                </a:cubicBezTo>
                <a:lnTo>
                  <a:pt x="4027800" y="1411413"/>
                </a:lnTo>
                <a:cubicBezTo>
                  <a:pt x="4033353" y="1410375"/>
                  <a:pt x="4038927" y="1409399"/>
                  <a:pt x="4044760" y="1409831"/>
                </a:cubicBezTo>
                <a:cubicBezTo>
                  <a:pt x="4077382" y="1404118"/>
                  <a:pt x="4110744" y="1401053"/>
                  <a:pt x="4144624" y="1400511"/>
                </a:cubicBezTo>
                <a:lnTo>
                  <a:pt x="4162499" y="1398843"/>
                </a:lnTo>
                <a:lnTo>
                  <a:pt x="4162526" y="1399351"/>
                </a:lnTo>
                <a:lnTo>
                  <a:pt x="4163047" y="1399317"/>
                </a:lnTo>
                <a:lnTo>
                  <a:pt x="4163669" y="1411078"/>
                </a:lnTo>
                <a:cubicBezTo>
                  <a:pt x="4163669" y="1416918"/>
                  <a:pt x="4163608" y="1422743"/>
                  <a:pt x="4162235" y="1428529"/>
                </a:cubicBezTo>
                <a:cubicBezTo>
                  <a:pt x="4162279" y="1460743"/>
                  <a:pt x="4159715" y="1492501"/>
                  <a:pt x="4154424" y="1523599"/>
                </a:cubicBezTo>
                <a:lnTo>
                  <a:pt x="4153860" y="1530463"/>
                </a:lnTo>
                <a:cubicBezTo>
                  <a:pt x="4153683" y="1530468"/>
                  <a:pt x="4153507" y="1530472"/>
                  <a:pt x="4153332" y="1530527"/>
                </a:cubicBezTo>
                <a:cubicBezTo>
                  <a:pt x="4100737" y="1893288"/>
                  <a:pt x="3806738" y="2181939"/>
                  <a:pt x="3431338" y="2243004"/>
                </a:cubicBezTo>
                <a:lnTo>
                  <a:pt x="3431217" y="2244184"/>
                </a:lnTo>
                <a:cubicBezTo>
                  <a:pt x="3425661" y="2245223"/>
                  <a:pt x="3420086" y="2246198"/>
                  <a:pt x="3414252" y="2245767"/>
                </a:cubicBezTo>
                <a:cubicBezTo>
                  <a:pt x="3381643" y="2251477"/>
                  <a:pt x="3348292" y="2254542"/>
                  <a:pt x="3314425" y="2255084"/>
                </a:cubicBezTo>
                <a:lnTo>
                  <a:pt x="3296517" y="2256755"/>
                </a:lnTo>
                <a:lnTo>
                  <a:pt x="3296490" y="2256246"/>
                </a:lnTo>
                <a:lnTo>
                  <a:pt x="3295968" y="2256280"/>
                </a:lnTo>
                <a:cubicBezTo>
                  <a:pt x="3295376" y="2252372"/>
                  <a:pt x="3295347" y="2248449"/>
                  <a:pt x="3295347" y="2244520"/>
                </a:cubicBezTo>
                <a:close/>
                <a:moveTo>
                  <a:pt x="2555546" y="1223782"/>
                </a:moveTo>
                <a:cubicBezTo>
                  <a:pt x="2843426" y="1162499"/>
                  <a:pt x="3068177" y="939930"/>
                  <a:pt x="3123910" y="659222"/>
                </a:cubicBezTo>
                <a:cubicBezTo>
                  <a:pt x="2836029" y="720505"/>
                  <a:pt x="2611278" y="943074"/>
                  <a:pt x="2555546" y="1223782"/>
                </a:cubicBezTo>
                <a:close/>
                <a:moveTo>
                  <a:pt x="2555546" y="1547735"/>
                </a:moveTo>
                <a:cubicBezTo>
                  <a:pt x="2611279" y="1826239"/>
                  <a:pt x="2836029" y="2047060"/>
                  <a:pt x="3123910" y="2107862"/>
                </a:cubicBezTo>
                <a:cubicBezTo>
                  <a:pt x="3068178" y="1829358"/>
                  <a:pt x="2843426" y="1608537"/>
                  <a:pt x="2555546" y="1547735"/>
                </a:cubicBezTo>
                <a:close/>
                <a:moveTo>
                  <a:pt x="2555546" y="2982001"/>
                </a:moveTo>
                <a:cubicBezTo>
                  <a:pt x="2843426" y="2920718"/>
                  <a:pt x="3068177" y="2698150"/>
                  <a:pt x="3123910" y="2417442"/>
                </a:cubicBezTo>
                <a:cubicBezTo>
                  <a:pt x="2836029" y="2478725"/>
                  <a:pt x="2611278" y="2701294"/>
                  <a:pt x="2555546" y="2982001"/>
                </a:cubicBezTo>
                <a:close/>
                <a:moveTo>
                  <a:pt x="2485948" y="0"/>
                </a:moveTo>
                <a:lnTo>
                  <a:pt x="2641440" y="0"/>
                </a:lnTo>
                <a:lnTo>
                  <a:pt x="2664693" y="45955"/>
                </a:lnTo>
                <a:cubicBezTo>
                  <a:pt x="2768879" y="197965"/>
                  <a:pt x="2932430" y="309201"/>
                  <a:pt x="3123910" y="349642"/>
                </a:cubicBezTo>
                <a:cubicBezTo>
                  <a:pt x="3104112" y="250706"/>
                  <a:pt x="3062984" y="159050"/>
                  <a:pt x="3005167" y="79433"/>
                </a:cubicBezTo>
                <a:lnTo>
                  <a:pt x="2933794" y="0"/>
                </a:lnTo>
                <a:lnTo>
                  <a:pt x="3109934" y="0"/>
                </a:lnTo>
                <a:lnTo>
                  <a:pt x="3175456" y="100280"/>
                </a:lnTo>
                <a:cubicBezTo>
                  <a:pt x="3219520" y="182140"/>
                  <a:pt x="3249795" y="271960"/>
                  <a:pt x="3263553" y="366850"/>
                </a:cubicBezTo>
                <a:cubicBezTo>
                  <a:pt x="3263728" y="366905"/>
                  <a:pt x="3263905" y="366910"/>
                  <a:pt x="3264081" y="366915"/>
                </a:cubicBezTo>
                <a:lnTo>
                  <a:pt x="3264647" y="373792"/>
                </a:lnTo>
                <a:cubicBezTo>
                  <a:pt x="3269936" y="404884"/>
                  <a:pt x="3272499" y="436636"/>
                  <a:pt x="3272455" y="468842"/>
                </a:cubicBezTo>
                <a:cubicBezTo>
                  <a:pt x="3273828" y="474631"/>
                  <a:pt x="3273888" y="480458"/>
                  <a:pt x="3273888" y="486299"/>
                </a:cubicBezTo>
                <a:cubicBezTo>
                  <a:pt x="3273888" y="490228"/>
                  <a:pt x="3273860" y="494151"/>
                  <a:pt x="3273268" y="498061"/>
                </a:cubicBezTo>
                <a:lnTo>
                  <a:pt x="3272746" y="498027"/>
                </a:lnTo>
                <a:lnTo>
                  <a:pt x="3272719" y="498535"/>
                </a:lnTo>
                <a:lnTo>
                  <a:pt x="3254811" y="496864"/>
                </a:lnTo>
                <a:cubicBezTo>
                  <a:pt x="3220945" y="496322"/>
                  <a:pt x="3187593" y="493257"/>
                  <a:pt x="3154984" y="487548"/>
                </a:cubicBezTo>
                <a:cubicBezTo>
                  <a:pt x="3149150" y="487979"/>
                  <a:pt x="3143575" y="487004"/>
                  <a:pt x="3138020" y="485964"/>
                </a:cubicBezTo>
                <a:lnTo>
                  <a:pt x="3137899" y="484784"/>
                </a:lnTo>
                <a:cubicBezTo>
                  <a:pt x="2885360" y="443705"/>
                  <a:pt x="2669659" y="299632"/>
                  <a:pt x="2540177" y="99096"/>
                </a:cubicBezTo>
                <a:close/>
                <a:moveTo>
                  <a:pt x="2408030" y="3089525"/>
                </a:moveTo>
                <a:lnTo>
                  <a:pt x="2414810" y="3006343"/>
                </a:lnTo>
                <a:lnTo>
                  <a:pt x="2415375" y="2999411"/>
                </a:lnTo>
                <a:cubicBezTo>
                  <a:pt x="2415552" y="2999406"/>
                  <a:pt x="2415728" y="2999401"/>
                  <a:pt x="2415904" y="2999346"/>
                </a:cubicBezTo>
                <a:cubicBezTo>
                  <a:pt x="2468499" y="2633713"/>
                  <a:pt x="2762498" y="2342777"/>
                  <a:pt x="3137898" y="2281230"/>
                </a:cubicBezTo>
                <a:lnTo>
                  <a:pt x="3138020" y="2280040"/>
                </a:lnTo>
                <a:cubicBezTo>
                  <a:pt x="3143573" y="2278993"/>
                  <a:pt x="3149146" y="2278011"/>
                  <a:pt x="3154980" y="2278445"/>
                </a:cubicBezTo>
                <a:cubicBezTo>
                  <a:pt x="3187602" y="2272687"/>
                  <a:pt x="3220964" y="2269598"/>
                  <a:pt x="3254844" y="2269052"/>
                </a:cubicBezTo>
                <a:lnTo>
                  <a:pt x="3272719" y="2267371"/>
                </a:lnTo>
                <a:lnTo>
                  <a:pt x="3272746" y="2267882"/>
                </a:lnTo>
                <a:lnTo>
                  <a:pt x="3273267" y="2267848"/>
                </a:lnTo>
                <a:lnTo>
                  <a:pt x="3273888" y="2279702"/>
                </a:lnTo>
                <a:cubicBezTo>
                  <a:pt x="3273888" y="2285589"/>
                  <a:pt x="3273828" y="2291461"/>
                  <a:pt x="3272455" y="2297292"/>
                </a:cubicBezTo>
                <a:cubicBezTo>
                  <a:pt x="3272499" y="2329761"/>
                  <a:pt x="3269935" y="2361770"/>
                  <a:pt x="3264644" y="2393114"/>
                </a:cubicBezTo>
                <a:lnTo>
                  <a:pt x="3264080" y="2400032"/>
                </a:lnTo>
                <a:cubicBezTo>
                  <a:pt x="3263903" y="2400037"/>
                  <a:pt x="3263726" y="2400042"/>
                  <a:pt x="3263552" y="2400097"/>
                </a:cubicBezTo>
                <a:cubicBezTo>
                  <a:pt x="3217532" y="2720025"/>
                  <a:pt x="2986686" y="2982764"/>
                  <a:pt x="2678205" y="3084683"/>
                </a:cubicBezTo>
                <a:lnTo>
                  <a:pt x="2658472" y="3089525"/>
                </a:lnTo>
                <a:close/>
                <a:moveTo>
                  <a:pt x="2405567" y="1361522"/>
                </a:moveTo>
                <a:cubicBezTo>
                  <a:pt x="2405567" y="1355634"/>
                  <a:pt x="2405629" y="1349760"/>
                  <a:pt x="2407002" y="1343926"/>
                </a:cubicBezTo>
                <a:cubicBezTo>
                  <a:pt x="2406958" y="1311465"/>
                  <a:pt x="2409520" y="1279462"/>
                  <a:pt x="2414810" y="1248124"/>
                </a:cubicBezTo>
                <a:lnTo>
                  <a:pt x="2415375" y="1241192"/>
                </a:lnTo>
                <a:cubicBezTo>
                  <a:pt x="2415552" y="1241187"/>
                  <a:pt x="2415728" y="1241182"/>
                  <a:pt x="2415904" y="1241127"/>
                </a:cubicBezTo>
                <a:cubicBezTo>
                  <a:pt x="2468499" y="875493"/>
                  <a:pt x="2762498" y="584557"/>
                  <a:pt x="3137898" y="523010"/>
                </a:cubicBezTo>
                <a:lnTo>
                  <a:pt x="3138020" y="521820"/>
                </a:lnTo>
                <a:cubicBezTo>
                  <a:pt x="3143573" y="520774"/>
                  <a:pt x="3149146" y="519792"/>
                  <a:pt x="3154980" y="520226"/>
                </a:cubicBezTo>
                <a:cubicBezTo>
                  <a:pt x="3187602" y="514468"/>
                  <a:pt x="3220964" y="511379"/>
                  <a:pt x="3254844" y="510833"/>
                </a:cubicBezTo>
                <a:lnTo>
                  <a:pt x="3272719" y="509151"/>
                </a:lnTo>
                <a:lnTo>
                  <a:pt x="3272746" y="509663"/>
                </a:lnTo>
                <a:lnTo>
                  <a:pt x="3273267" y="509629"/>
                </a:lnTo>
                <a:lnTo>
                  <a:pt x="3273888" y="521483"/>
                </a:lnTo>
                <a:cubicBezTo>
                  <a:pt x="3273888" y="527369"/>
                  <a:pt x="3273828" y="533241"/>
                  <a:pt x="3272455" y="539073"/>
                </a:cubicBezTo>
                <a:cubicBezTo>
                  <a:pt x="3272499" y="571542"/>
                  <a:pt x="3269935" y="603550"/>
                  <a:pt x="3264644" y="634895"/>
                </a:cubicBezTo>
                <a:lnTo>
                  <a:pt x="3264080" y="641812"/>
                </a:lnTo>
                <a:cubicBezTo>
                  <a:pt x="3263903" y="641818"/>
                  <a:pt x="3263726" y="641823"/>
                  <a:pt x="3263552" y="641878"/>
                </a:cubicBezTo>
                <a:cubicBezTo>
                  <a:pt x="3210957" y="1007510"/>
                  <a:pt x="2916958" y="1298446"/>
                  <a:pt x="2541558" y="1359994"/>
                </a:cubicBezTo>
                <a:lnTo>
                  <a:pt x="2541437" y="1361184"/>
                </a:lnTo>
                <a:cubicBezTo>
                  <a:pt x="2535881" y="1362231"/>
                  <a:pt x="2530306" y="1363214"/>
                  <a:pt x="2524472" y="1362780"/>
                </a:cubicBezTo>
                <a:cubicBezTo>
                  <a:pt x="2491863" y="1368535"/>
                  <a:pt x="2458513" y="1371623"/>
                  <a:pt x="2424645" y="1372169"/>
                </a:cubicBezTo>
                <a:lnTo>
                  <a:pt x="2406737" y="1373854"/>
                </a:lnTo>
                <a:lnTo>
                  <a:pt x="2406710" y="1373341"/>
                </a:lnTo>
                <a:lnTo>
                  <a:pt x="2406188" y="1373376"/>
                </a:lnTo>
                <a:cubicBezTo>
                  <a:pt x="2405596" y="1369436"/>
                  <a:pt x="2405567" y="1365482"/>
                  <a:pt x="2405567" y="1361522"/>
                </a:cubicBezTo>
                <a:close/>
                <a:moveTo>
                  <a:pt x="2405567" y="1411078"/>
                </a:moveTo>
                <a:lnTo>
                  <a:pt x="2406189" y="1399317"/>
                </a:lnTo>
                <a:lnTo>
                  <a:pt x="2406710" y="1399351"/>
                </a:lnTo>
                <a:lnTo>
                  <a:pt x="2406737" y="1398843"/>
                </a:lnTo>
                <a:lnTo>
                  <a:pt x="2424613" y="1400511"/>
                </a:lnTo>
                <a:cubicBezTo>
                  <a:pt x="2458492" y="1401053"/>
                  <a:pt x="2491855" y="1404118"/>
                  <a:pt x="2524476" y="1409831"/>
                </a:cubicBezTo>
                <a:cubicBezTo>
                  <a:pt x="2530309" y="1409399"/>
                  <a:pt x="2535883" y="1410375"/>
                  <a:pt x="2541437" y="1411413"/>
                </a:cubicBezTo>
                <a:lnTo>
                  <a:pt x="2541559" y="1412593"/>
                </a:lnTo>
                <a:cubicBezTo>
                  <a:pt x="2916958" y="1473657"/>
                  <a:pt x="3210957" y="1762307"/>
                  <a:pt x="3263553" y="2125070"/>
                </a:cubicBezTo>
                <a:cubicBezTo>
                  <a:pt x="3263728" y="2125125"/>
                  <a:pt x="3263905" y="2125130"/>
                  <a:pt x="3264081" y="2125135"/>
                </a:cubicBezTo>
                <a:lnTo>
                  <a:pt x="3264647" y="2132012"/>
                </a:lnTo>
                <a:cubicBezTo>
                  <a:pt x="3269936" y="2163105"/>
                  <a:pt x="3272499" y="2194855"/>
                  <a:pt x="3272455" y="2227062"/>
                </a:cubicBezTo>
                <a:cubicBezTo>
                  <a:pt x="3273828" y="2232850"/>
                  <a:pt x="3273888" y="2238678"/>
                  <a:pt x="3273888" y="2244520"/>
                </a:cubicBezTo>
                <a:cubicBezTo>
                  <a:pt x="3273888" y="2248449"/>
                  <a:pt x="3273860" y="2252372"/>
                  <a:pt x="3273268" y="2256280"/>
                </a:cubicBezTo>
                <a:lnTo>
                  <a:pt x="3272746" y="2256246"/>
                </a:lnTo>
                <a:lnTo>
                  <a:pt x="3272719" y="2256755"/>
                </a:lnTo>
                <a:lnTo>
                  <a:pt x="3254811" y="2255084"/>
                </a:lnTo>
                <a:cubicBezTo>
                  <a:pt x="3220945" y="2254542"/>
                  <a:pt x="3187593" y="2251477"/>
                  <a:pt x="3154984" y="2245767"/>
                </a:cubicBezTo>
                <a:cubicBezTo>
                  <a:pt x="3149150" y="2246198"/>
                  <a:pt x="3143575" y="2245223"/>
                  <a:pt x="3138020" y="2244184"/>
                </a:cubicBezTo>
                <a:lnTo>
                  <a:pt x="3137899" y="2243004"/>
                </a:lnTo>
                <a:cubicBezTo>
                  <a:pt x="2762498" y="2181939"/>
                  <a:pt x="2468499" y="1893288"/>
                  <a:pt x="2415905" y="1530527"/>
                </a:cubicBezTo>
                <a:cubicBezTo>
                  <a:pt x="2415730" y="1530472"/>
                  <a:pt x="2415554" y="1530468"/>
                  <a:pt x="2415376" y="1530463"/>
                </a:cubicBezTo>
                <a:lnTo>
                  <a:pt x="2414813" y="1523599"/>
                </a:lnTo>
                <a:cubicBezTo>
                  <a:pt x="2409521" y="1492501"/>
                  <a:pt x="2406958" y="1460743"/>
                  <a:pt x="2407002" y="1428529"/>
                </a:cubicBezTo>
                <a:cubicBezTo>
                  <a:pt x="2405629" y="1422743"/>
                  <a:pt x="2405567" y="1416918"/>
                  <a:pt x="2405567" y="1411078"/>
                </a:cubicBezTo>
                <a:close/>
                <a:moveTo>
                  <a:pt x="1675142" y="659222"/>
                </a:moveTo>
                <a:cubicBezTo>
                  <a:pt x="1730875" y="939930"/>
                  <a:pt x="1955626" y="1162499"/>
                  <a:pt x="2243506" y="1223782"/>
                </a:cubicBezTo>
                <a:cubicBezTo>
                  <a:pt x="2187774" y="943074"/>
                  <a:pt x="1963023" y="720505"/>
                  <a:pt x="1675142" y="659222"/>
                </a:cubicBezTo>
                <a:close/>
                <a:moveTo>
                  <a:pt x="1675142" y="2417442"/>
                </a:moveTo>
                <a:cubicBezTo>
                  <a:pt x="1730875" y="2698150"/>
                  <a:pt x="1955626" y="2920718"/>
                  <a:pt x="2243506" y="2982001"/>
                </a:cubicBezTo>
                <a:cubicBezTo>
                  <a:pt x="2187774" y="2701294"/>
                  <a:pt x="1963023" y="2478725"/>
                  <a:pt x="1675142" y="2417442"/>
                </a:cubicBezTo>
                <a:close/>
                <a:moveTo>
                  <a:pt x="1675140" y="2107862"/>
                </a:moveTo>
                <a:cubicBezTo>
                  <a:pt x="1963020" y="2047060"/>
                  <a:pt x="2187772" y="1826239"/>
                  <a:pt x="2243504" y="1547735"/>
                </a:cubicBezTo>
                <a:cubicBezTo>
                  <a:pt x="1955623" y="1608537"/>
                  <a:pt x="1730872" y="1829358"/>
                  <a:pt x="1675140" y="2107862"/>
                </a:cubicBezTo>
                <a:close/>
                <a:moveTo>
                  <a:pt x="1525164" y="521483"/>
                </a:moveTo>
                <a:lnTo>
                  <a:pt x="1525785" y="509629"/>
                </a:lnTo>
                <a:lnTo>
                  <a:pt x="1526306" y="509663"/>
                </a:lnTo>
                <a:lnTo>
                  <a:pt x="1526333" y="509151"/>
                </a:lnTo>
                <a:lnTo>
                  <a:pt x="1544208" y="510833"/>
                </a:lnTo>
                <a:cubicBezTo>
                  <a:pt x="1578088" y="511379"/>
                  <a:pt x="1611450" y="514468"/>
                  <a:pt x="1644072" y="520226"/>
                </a:cubicBezTo>
                <a:cubicBezTo>
                  <a:pt x="1649905" y="519792"/>
                  <a:pt x="1655479" y="520774"/>
                  <a:pt x="1661032" y="521820"/>
                </a:cubicBezTo>
                <a:lnTo>
                  <a:pt x="1661154" y="523010"/>
                </a:lnTo>
                <a:cubicBezTo>
                  <a:pt x="2036554" y="584557"/>
                  <a:pt x="2330554" y="875493"/>
                  <a:pt x="2383148" y="1241127"/>
                </a:cubicBezTo>
                <a:cubicBezTo>
                  <a:pt x="2383324" y="1241182"/>
                  <a:pt x="2383501" y="1241187"/>
                  <a:pt x="2383678" y="1241192"/>
                </a:cubicBezTo>
                <a:lnTo>
                  <a:pt x="2384242" y="1248124"/>
                </a:lnTo>
                <a:cubicBezTo>
                  <a:pt x="2389533" y="1279462"/>
                  <a:pt x="2392095" y="1311465"/>
                  <a:pt x="2392051" y="1343926"/>
                </a:cubicBezTo>
                <a:cubicBezTo>
                  <a:pt x="2393423" y="1349760"/>
                  <a:pt x="2393485" y="1355634"/>
                  <a:pt x="2393485" y="1361522"/>
                </a:cubicBezTo>
                <a:cubicBezTo>
                  <a:pt x="2393485" y="1365482"/>
                  <a:pt x="2393457" y="1369436"/>
                  <a:pt x="2392864" y="1373376"/>
                </a:cubicBezTo>
                <a:lnTo>
                  <a:pt x="2392342" y="1373341"/>
                </a:lnTo>
                <a:lnTo>
                  <a:pt x="2392315" y="1373854"/>
                </a:lnTo>
                <a:lnTo>
                  <a:pt x="2374407" y="1372169"/>
                </a:lnTo>
                <a:cubicBezTo>
                  <a:pt x="2340540" y="1371623"/>
                  <a:pt x="2307190" y="1368535"/>
                  <a:pt x="2274580" y="1362780"/>
                </a:cubicBezTo>
                <a:cubicBezTo>
                  <a:pt x="2268746" y="1363214"/>
                  <a:pt x="2263171" y="1362231"/>
                  <a:pt x="2257615" y="1361184"/>
                </a:cubicBezTo>
                <a:lnTo>
                  <a:pt x="2257494" y="1359994"/>
                </a:lnTo>
                <a:cubicBezTo>
                  <a:pt x="1882094" y="1298446"/>
                  <a:pt x="1588095" y="1007510"/>
                  <a:pt x="1535500" y="641878"/>
                </a:cubicBezTo>
                <a:cubicBezTo>
                  <a:pt x="1535326" y="641823"/>
                  <a:pt x="1535149" y="641818"/>
                  <a:pt x="1534972" y="641812"/>
                </a:cubicBezTo>
                <a:lnTo>
                  <a:pt x="1534408" y="634895"/>
                </a:lnTo>
                <a:cubicBezTo>
                  <a:pt x="1529117" y="603550"/>
                  <a:pt x="1526553" y="571542"/>
                  <a:pt x="1526597" y="539073"/>
                </a:cubicBezTo>
                <a:cubicBezTo>
                  <a:pt x="1525224" y="533241"/>
                  <a:pt x="1525164" y="527369"/>
                  <a:pt x="1525164" y="521483"/>
                </a:cubicBezTo>
                <a:close/>
                <a:moveTo>
                  <a:pt x="1525164" y="2279702"/>
                </a:moveTo>
                <a:lnTo>
                  <a:pt x="1525785" y="2267848"/>
                </a:lnTo>
                <a:lnTo>
                  <a:pt x="1526306" y="2267882"/>
                </a:lnTo>
                <a:lnTo>
                  <a:pt x="1526333" y="2267371"/>
                </a:lnTo>
                <a:lnTo>
                  <a:pt x="1544208" y="2269052"/>
                </a:lnTo>
                <a:cubicBezTo>
                  <a:pt x="1578088" y="2269598"/>
                  <a:pt x="1611450" y="2272687"/>
                  <a:pt x="1644072" y="2278445"/>
                </a:cubicBezTo>
                <a:cubicBezTo>
                  <a:pt x="1649905" y="2278011"/>
                  <a:pt x="1655479" y="2278993"/>
                  <a:pt x="1661032" y="2280040"/>
                </a:cubicBezTo>
                <a:lnTo>
                  <a:pt x="1661154" y="2281230"/>
                </a:lnTo>
                <a:cubicBezTo>
                  <a:pt x="2036554" y="2342777"/>
                  <a:pt x="2330554" y="2633713"/>
                  <a:pt x="2383148" y="2999346"/>
                </a:cubicBezTo>
                <a:cubicBezTo>
                  <a:pt x="2383324" y="2999401"/>
                  <a:pt x="2383501" y="2999406"/>
                  <a:pt x="2383678" y="2999411"/>
                </a:cubicBezTo>
                <a:lnTo>
                  <a:pt x="2384242" y="3006343"/>
                </a:lnTo>
                <a:lnTo>
                  <a:pt x="2391022" y="3089525"/>
                </a:lnTo>
                <a:lnTo>
                  <a:pt x="2140581" y="3089525"/>
                </a:lnTo>
                <a:lnTo>
                  <a:pt x="2120847" y="3084683"/>
                </a:lnTo>
                <a:cubicBezTo>
                  <a:pt x="1812366" y="2982764"/>
                  <a:pt x="1581520" y="2720025"/>
                  <a:pt x="1535500" y="2400097"/>
                </a:cubicBezTo>
                <a:cubicBezTo>
                  <a:pt x="1535326" y="2400042"/>
                  <a:pt x="1535149" y="2400037"/>
                  <a:pt x="1534972" y="2400032"/>
                </a:cubicBezTo>
                <a:lnTo>
                  <a:pt x="1534408" y="2393114"/>
                </a:lnTo>
                <a:cubicBezTo>
                  <a:pt x="1529117" y="2361770"/>
                  <a:pt x="1526553" y="2329761"/>
                  <a:pt x="1526597" y="2297292"/>
                </a:cubicBezTo>
                <a:cubicBezTo>
                  <a:pt x="1525224" y="2291461"/>
                  <a:pt x="1525164" y="2285589"/>
                  <a:pt x="1525164" y="2279702"/>
                </a:cubicBezTo>
                <a:close/>
                <a:moveTo>
                  <a:pt x="1525162" y="486299"/>
                </a:moveTo>
                <a:cubicBezTo>
                  <a:pt x="1525162" y="480458"/>
                  <a:pt x="1525222" y="474631"/>
                  <a:pt x="1526595" y="468842"/>
                </a:cubicBezTo>
                <a:cubicBezTo>
                  <a:pt x="1526551" y="436636"/>
                  <a:pt x="1529114" y="404884"/>
                  <a:pt x="1534403" y="373792"/>
                </a:cubicBezTo>
                <a:lnTo>
                  <a:pt x="1534969" y="366915"/>
                </a:lnTo>
                <a:cubicBezTo>
                  <a:pt x="1535145" y="366910"/>
                  <a:pt x="1535323" y="366905"/>
                  <a:pt x="1535497" y="366850"/>
                </a:cubicBezTo>
                <a:cubicBezTo>
                  <a:pt x="1549256" y="271960"/>
                  <a:pt x="1579531" y="182140"/>
                  <a:pt x="1623594" y="100280"/>
                </a:cubicBezTo>
                <a:lnTo>
                  <a:pt x="1689117" y="0"/>
                </a:lnTo>
                <a:lnTo>
                  <a:pt x="1865257" y="0"/>
                </a:lnTo>
                <a:lnTo>
                  <a:pt x="1793882" y="79433"/>
                </a:lnTo>
                <a:cubicBezTo>
                  <a:pt x="1736067" y="159050"/>
                  <a:pt x="1694939" y="250706"/>
                  <a:pt x="1675140" y="349642"/>
                </a:cubicBezTo>
                <a:cubicBezTo>
                  <a:pt x="1866621" y="309201"/>
                  <a:pt x="2030172" y="197965"/>
                  <a:pt x="2134358" y="45955"/>
                </a:cubicBezTo>
                <a:lnTo>
                  <a:pt x="2157611" y="0"/>
                </a:lnTo>
                <a:lnTo>
                  <a:pt x="2313103" y="0"/>
                </a:lnTo>
                <a:lnTo>
                  <a:pt x="2258874" y="99096"/>
                </a:lnTo>
                <a:cubicBezTo>
                  <a:pt x="2129392" y="299632"/>
                  <a:pt x="1913691" y="443705"/>
                  <a:pt x="1661151" y="484784"/>
                </a:cubicBezTo>
                <a:lnTo>
                  <a:pt x="1661030" y="485964"/>
                </a:lnTo>
                <a:cubicBezTo>
                  <a:pt x="1655475" y="487004"/>
                  <a:pt x="1649900" y="487979"/>
                  <a:pt x="1644066" y="487548"/>
                </a:cubicBezTo>
                <a:cubicBezTo>
                  <a:pt x="1611457" y="493257"/>
                  <a:pt x="1578105" y="496322"/>
                  <a:pt x="1544239" y="496864"/>
                </a:cubicBezTo>
                <a:lnTo>
                  <a:pt x="1526331" y="498535"/>
                </a:lnTo>
                <a:lnTo>
                  <a:pt x="1526304" y="498027"/>
                </a:lnTo>
                <a:lnTo>
                  <a:pt x="1525782" y="498061"/>
                </a:lnTo>
                <a:cubicBezTo>
                  <a:pt x="1525190" y="494151"/>
                  <a:pt x="1525162" y="490228"/>
                  <a:pt x="1525162" y="486299"/>
                </a:cubicBezTo>
                <a:close/>
                <a:moveTo>
                  <a:pt x="1525161" y="2244520"/>
                </a:moveTo>
                <a:cubicBezTo>
                  <a:pt x="1525161" y="2238678"/>
                  <a:pt x="1525222" y="2232850"/>
                  <a:pt x="1526595" y="2227062"/>
                </a:cubicBezTo>
                <a:cubicBezTo>
                  <a:pt x="1526551" y="2194855"/>
                  <a:pt x="1529114" y="2163105"/>
                  <a:pt x="1534403" y="2132012"/>
                </a:cubicBezTo>
                <a:lnTo>
                  <a:pt x="1534969" y="2125135"/>
                </a:lnTo>
                <a:cubicBezTo>
                  <a:pt x="1535145" y="2125130"/>
                  <a:pt x="1535322" y="2125125"/>
                  <a:pt x="1535497" y="2125070"/>
                </a:cubicBezTo>
                <a:cubicBezTo>
                  <a:pt x="1588092" y="1762307"/>
                  <a:pt x="1882092" y="1473657"/>
                  <a:pt x="2257491" y="1412593"/>
                </a:cubicBezTo>
                <a:lnTo>
                  <a:pt x="2257613" y="1411413"/>
                </a:lnTo>
                <a:cubicBezTo>
                  <a:pt x="2263167" y="1410375"/>
                  <a:pt x="2268741" y="1409399"/>
                  <a:pt x="2274574" y="1409831"/>
                </a:cubicBezTo>
                <a:cubicBezTo>
                  <a:pt x="2307195" y="1404118"/>
                  <a:pt x="2340559" y="1401053"/>
                  <a:pt x="2374437" y="1400511"/>
                </a:cubicBezTo>
                <a:lnTo>
                  <a:pt x="2392313" y="1398843"/>
                </a:lnTo>
                <a:lnTo>
                  <a:pt x="2392341" y="1399351"/>
                </a:lnTo>
                <a:lnTo>
                  <a:pt x="2392861" y="1399317"/>
                </a:lnTo>
                <a:lnTo>
                  <a:pt x="2393483" y="1411078"/>
                </a:lnTo>
                <a:cubicBezTo>
                  <a:pt x="2393483" y="1416918"/>
                  <a:pt x="2393421" y="1422743"/>
                  <a:pt x="2392048" y="1428529"/>
                </a:cubicBezTo>
                <a:cubicBezTo>
                  <a:pt x="2392092" y="1460743"/>
                  <a:pt x="2389530" y="1492501"/>
                  <a:pt x="2384237" y="1523599"/>
                </a:cubicBezTo>
                <a:lnTo>
                  <a:pt x="2383674" y="1530463"/>
                </a:lnTo>
                <a:cubicBezTo>
                  <a:pt x="2383497" y="1530468"/>
                  <a:pt x="2383321" y="1530472"/>
                  <a:pt x="2383145" y="1530527"/>
                </a:cubicBezTo>
                <a:cubicBezTo>
                  <a:pt x="2330551" y="1893288"/>
                  <a:pt x="2036552" y="2181939"/>
                  <a:pt x="1661151" y="2243004"/>
                </a:cubicBezTo>
                <a:lnTo>
                  <a:pt x="1661030" y="2244184"/>
                </a:lnTo>
                <a:cubicBezTo>
                  <a:pt x="1655475" y="2245223"/>
                  <a:pt x="1649900" y="2246198"/>
                  <a:pt x="1644066" y="2245767"/>
                </a:cubicBezTo>
                <a:cubicBezTo>
                  <a:pt x="1611457" y="2251477"/>
                  <a:pt x="1578105" y="2254542"/>
                  <a:pt x="1544238" y="2255084"/>
                </a:cubicBezTo>
                <a:lnTo>
                  <a:pt x="1526331" y="2256755"/>
                </a:lnTo>
                <a:lnTo>
                  <a:pt x="1526304" y="2256246"/>
                </a:lnTo>
                <a:lnTo>
                  <a:pt x="1525782" y="2256280"/>
                </a:lnTo>
                <a:cubicBezTo>
                  <a:pt x="1525190" y="2252372"/>
                  <a:pt x="1525161" y="2248449"/>
                  <a:pt x="1525161" y="2244520"/>
                </a:cubicBezTo>
                <a:close/>
                <a:moveTo>
                  <a:pt x="785360" y="1223782"/>
                </a:moveTo>
                <a:cubicBezTo>
                  <a:pt x="1073241" y="1162499"/>
                  <a:pt x="1297991" y="939930"/>
                  <a:pt x="1353724" y="659222"/>
                </a:cubicBezTo>
                <a:cubicBezTo>
                  <a:pt x="1065844" y="720505"/>
                  <a:pt x="841092" y="943074"/>
                  <a:pt x="785360" y="1223782"/>
                </a:cubicBezTo>
                <a:close/>
                <a:moveTo>
                  <a:pt x="785360" y="1547735"/>
                </a:moveTo>
                <a:cubicBezTo>
                  <a:pt x="841093" y="1826239"/>
                  <a:pt x="1065843" y="2047060"/>
                  <a:pt x="1353724" y="2107862"/>
                </a:cubicBezTo>
                <a:cubicBezTo>
                  <a:pt x="1297992" y="1829358"/>
                  <a:pt x="1073241" y="1608537"/>
                  <a:pt x="785360" y="1547735"/>
                </a:cubicBezTo>
                <a:close/>
                <a:moveTo>
                  <a:pt x="785360" y="2982001"/>
                </a:moveTo>
                <a:cubicBezTo>
                  <a:pt x="1073241" y="2920718"/>
                  <a:pt x="1297991" y="2698150"/>
                  <a:pt x="1353724" y="2417442"/>
                </a:cubicBezTo>
                <a:cubicBezTo>
                  <a:pt x="1065843" y="2478725"/>
                  <a:pt x="841092" y="2701294"/>
                  <a:pt x="785360" y="2982001"/>
                </a:cubicBezTo>
                <a:close/>
                <a:moveTo>
                  <a:pt x="715762" y="0"/>
                </a:moveTo>
                <a:lnTo>
                  <a:pt x="871255" y="0"/>
                </a:lnTo>
                <a:lnTo>
                  <a:pt x="894508" y="45955"/>
                </a:lnTo>
                <a:cubicBezTo>
                  <a:pt x="998693" y="197966"/>
                  <a:pt x="1162244" y="309201"/>
                  <a:pt x="1353724" y="349642"/>
                </a:cubicBezTo>
                <a:cubicBezTo>
                  <a:pt x="1333926" y="250706"/>
                  <a:pt x="1292798" y="159050"/>
                  <a:pt x="1234983" y="79433"/>
                </a:cubicBezTo>
                <a:lnTo>
                  <a:pt x="1163608" y="0"/>
                </a:lnTo>
                <a:lnTo>
                  <a:pt x="1339748" y="0"/>
                </a:lnTo>
                <a:lnTo>
                  <a:pt x="1405271" y="100280"/>
                </a:lnTo>
                <a:cubicBezTo>
                  <a:pt x="1449334" y="182140"/>
                  <a:pt x="1479609" y="271960"/>
                  <a:pt x="1493366" y="366850"/>
                </a:cubicBezTo>
                <a:cubicBezTo>
                  <a:pt x="1493542" y="366905"/>
                  <a:pt x="1493719" y="366910"/>
                  <a:pt x="1493895" y="366914"/>
                </a:cubicBezTo>
                <a:lnTo>
                  <a:pt x="1494460" y="373792"/>
                </a:lnTo>
                <a:cubicBezTo>
                  <a:pt x="1499750" y="404884"/>
                  <a:pt x="1502312" y="436636"/>
                  <a:pt x="1502268" y="468842"/>
                </a:cubicBezTo>
                <a:cubicBezTo>
                  <a:pt x="1503641" y="474631"/>
                  <a:pt x="1503703" y="480458"/>
                  <a:pt x="1503703" y="486299"/>
                </a:cubicBezTo>
                <a:cubicBezTo>
                  <a:pt x="1503703" y="490229"/>
                  <a:pt x="1503674" y="494151"/>
                  <a:pt x="1503082" y="498061"/>
                </a:cubicBezTo>
                <a:lnTo>
                  <a:pt x="1502560" y="498027"/>
                </a:lnTo>
                <a:lnTo>
                  <a:pt x="1502533" y="498535"/>
                </a:lnTo>
                <a:lnTo>
                  <a:pt x="1484625" y="496864"/>
                </a:lnTo>
                <a:cubicBezTo>
                  <a:pt x="1450758" y="496322"/>
                  <a:pt x="1417408" y="493257"/>
                  <a:pt x="1384798" y="487548"/>
                </a:cubicBezTo>
                <a:cubicBezTo>
                  <a:pt x="1378964" y="487979"/>
                  <a:pt x="1373389" y="487004"/>
                  <a:pt x="1367833" y="485964"/>
                </a:cubicBezTo>
                <a:lnTo>
                  <a:pt x="1367712" y="484784"/>
                </a:lnTo>
                <a:cubicBezTo>
                  <a:pt x="1115174" y="443705"/>
                  <a:pt x="899474" y="299632"/>
                  <a:pt x="769992" y="99096"/>
                </a:cubicBezTo>
                <a:close/>
                <a:moveTo>
                  <a:pt x="637843" y="3089525"/>
                </a:moveTo>
                <a:lnTo>
                  <a:pt x="644623" y="3006343"/>
                </a:lnTo>
                <a:lnTo>
                  <a:pt x="645189" y="2999411"/>
                </a:lnTo>
                <a:cubicBezTo>
                  <a:pt x="645364" y="2999406"/>
                  <a:pt x="645542" y="2999401"/>
                  <a:pt x="645717" y="2999346"/>
                </a:cubicBezTo>
                <a:cubicBezTo>
                  <a:pt x="698313" y="2633713"/>
                  <a:pt x="992312" y="2342777"/>
                  <a:pt x="1367711" y="2281230"/>
                </a:cubicBezTo>
                <a:lnTo>
                  <a:pt x="1367833" y="2280040"/>
                </a:lnTo>
                <a:cubicBezTo>
                  <a:pt x="1373387" y="2278993"/>
                  <a:pt x="1378961" y="2278011"/>
                  <a:pt x="1384794" y="2278445"/>
                </a:cubicBezTo>
                <a:cubicBezTo>
                  <a:pt x="1417415" y="2272687"/>
                  <a:pt x="1450779" y="2269598"/>
                  <a:pt x="1484657" y="2269052"/>
                </a:cubicBezTo>
                <a:lnTo>
                  <a:pt x="1502533" y="2267371"/>
                </a:lnTo>
                <a:lnTo>
                  <a:pt x="1502560" y="2267882"/>
                </a:lnTo>
                <a:lnTo>
                  <a:pt x="1503081" y="2267848"/>
                </a:lnTo>
                <a:lnTo>
                  <a:pt x="1503703" y="2279702"/>
                </a:lnTo>
                <a:cubicBezTo>
                  <a:pt x="1503703" y="2285589"/>
                  <a:pt x="1503641" y="2291461"/>
                  <a:pt x="1502268" y="2297292"/>
                </a:cubicBezTo>
                <a:cubicBezTo>
                  <a:pt x="1502312" y="2329761"/>
                  <a:pt x="1499749" y="2361770"/>
                  <a:pt x="1494457" y="2393114"/>
                </a:cubicBezTo>
                <a:lnTo>
                  <a:pt x="1493894" y="2400032"/>
                </a:lnTo>
                <a:cubicBezTo>
                  <a:pt x="1493716" y="2400037"/>
                  <a:pt x="1493541" y="2400042"/>
                  <a:pt x="1493365" y="2400097"/>
                </a:cubicBezTo>
                <a:cubicBezTo>
                  <a:pt x="1447346" y="2720025"/>
                  <a:pt x="1216500" y="2982764"/>
                  <a:pt x="908018" y="3084683"/>
                </a:cubicBezTo>
                <a:lnTo>
                  <a:pt x="888285" y="3089525"/>
                </a:lnTo>
                <a:close/>
                <a:moveTo>
                  <a:pt x="635382" y="1361522"/>
                </a:moveTo>
                <a:cubicBezTo>
                  <a:pt x="635382" y="1355634"/>
                  <a:pt x="635442" y="1349760"/>
                  <a:pt x="636815" y="1343926"/>
                </a:cubicBezTo>
                <a:cubicBezTo>
                  <a:pt x="636771" y="1311465"/>
                  <a:pt x="639334" y="1279462"/>
                  <a:pt x="644623" y="1248124"/>
                </a:cubicBezTo>
                <a:lnTo>
                  <a:pt x="645189" y="1241192"/>
                </a:lnTo>
                <a:cubicBezTo>
                  <a:pt x="645365" y="1241187"/>
                  <a:pt x="645543" y="1241182"/>
                  <a:pt x="645717" y="1241127"/>
                </a:cubicBezTo>
                <a:cubicBezTo>
                  <a:pt x="698313" y="875493"/>
                  <a:pt x="992312" y="584557"/>
                  <a:pt x="1367711" y="523010"/>
                </a:cubicBezTo>
                <a:lnTo>
                  <a:pt x="1367833" y="521820"/>
                </a:lnTo>
                <a:cubicBezTo>
                  <a:pt x="1373387" y="520774"/>
                  <a:pt x="1378961" y="519792"/>
                  <a:pt x="1384794" y="520226"/>
                </a:cubicBezTo>
                <a:cubicBezTo>
                  <a:pt x="1417415" y="514468"/>
                  <a:pt x="1450779" y="511379"/>
                  <a:pt x="1484657" y="510833"/>
                </a:cubicBezTo>
                <a:lnTo>
                  <a:pt x="1502533" y="509151"/>
                </a:lnTo>
                <a:lnTo>
                  <a:pt x="1502560" y="509663"/>
                </a:lnTo>
                <a:lnTo>
                  <a:pt x="1503081" y="509629"/>
                </a:lnTo>
                <a:lnTo>
                  <a:pt x="1503703" y="521483"/>
                </a:lnTo>
                <a:cubicBezTo>
                  <a:pt x="1503703" y="527369"/>
                  <a:pt x="1503641" y="533241"/>
                  <a:pt x="1502268" y="539073"/>
                </a:cubicBezTo>
                <a:cubicBezTo>
                  <a:pt x="1502312" y="571542"/>
                  <a:pt x="1499749" y="603550"/>
                  <a:pt x="1494457" y="634895"/>
                </a:cubicBezTo>
                <a:lnTo>
                  <a:pt x="1493894" y="641812"/>
                </a:lnTo>
                <a:cubicBezTo>
                  <a:pt x="1493716" y="641818"/>
                  <a:pt x="1493541" y="641823"/>
                  <a:pt x="1493365" y="641878"/>
                </a:cubicBezTo>
                <a:cubicBezTo>
                  <a:pt x="1440771" y="1007510"/>
                  <a:pt x="1146772" y="1298446"/>
                  <a:pt x="771371" y="1359994"/>
                </a:cubicBezTo>
                <a:lnTo>
                  <a:pt x="771250" y="1361184"/>
                </a:lnTo>
                <a:cubicBezTo>
                  <a:pt x="765695" y="1362231"/>
                  <a:pt x="760120" y="1363214"/>
                  <a:pt x="754286" y="1362780"/>
                </a:cubicBezTo>
                <a:cubicBezTo>
                  <a:pt x="721677" y="1368535"/>
                  <a:pt x="688326" y="1371623"/>
                  <a:pt x="654458" y="1372169"/>
                </a:cubicBezTo>
                <a:lnTo>
                  <a:pt x="636551" y="1373854"/>
                </a:lnTo>
                <a:lnTo>
                  <a:pt x="636524" y="1373341"/>
                </a:lnTo>
                <a:lnTo>
                  <a:pt x="636002" y="1373376"/>
                </a:lnTo>
                <a:cubicBezTo>
                  <a:pt x="635410" y="1369436"/>
                  <a:pt x="635382" y="1365482"/>
                  <a:pt x="635382" y="1361522"/>
                </a:cubicBezTo>
                <a:close/>
                <a:moveTo>
                  <a:pt x="635382" y="1411078"/>
                </a:moveTo>
                <a:lnTo>
                  <a:pt x="636003" y="1399317"/>
                </a:lnTo>
                <a:lnTo>
                  <a:pt x="636524" y="1399351"/>
                </a:lnTo>
                <a:lnTo>
                  <a:pt x="636551" y="1398843"/>
                </a:lnTo>
                <a:lnTo>
                  <a:pt x="654426" y="1400511"/>
                </a:lnTo>
                <a:cubicBezTo>
                  <a:pt x="688306" y="1401053"/>
                  <a:pt x="721668" y="1404118"/>
                  <a:pt x="754290" y="1409831"/>
                </a:cubicBezTo>
                <a:cubicBezTo>
                  <a:pt x="760124" y="1409399"/>
                  <a:pt x="765697" y="1410375"/>
                  <a:pt x="771250" y="1411413"/>
                </a:cubicBezTo>
                <a:lnTo>
                  <a:pt x="771372" y="1412593"/>
                </a:lnTo>
                <a:cubicBezTo>
                  <a:pt x="1146772" y="1473657"/>
                  <a:pt x="1440771" y="1762307"/>
                  <a:pt x="1493366" y="2125070"/>
                </a:cubicBezTo>
                <a:cubicBezTo>
                  <a:pt x="1493542" y="2125125"/>
                  <a:pt x="1493718" y="2125130"/>
                  <a:pt x="1493895" y="2125135"/>
                </a:cubicBezTo>
                <a:lnTo>
                  <a:pt x="1494460" y="2132012"/>
                </a:lnTo>
                <a:cubicBezTo>
                  <a:pt x="1499750" y="2163105"/>
                  <a:pt x="1502312" y="2194855"/>
                  <a:pt x="1502268" y="2227062"/>
                </a:cubicBezTo>
                <a:cubicBezTo>
                  <a:pt x="1503641" y="2232850"/>
                  <a:pt x="1503703" y="2238678"/>
                  <a:pt x="1503703" y="2244520"/>
                </a:cubicBezTo>
                <a:cubicBezTo>
                  <a:pt x="1503703" y="2248449"/>
                  <a:pt x="1503674" y="2252372"/>
                  <a:pt x="1503082" y="2256280"/>
                </a:cubicBezTo>
                <a:lnTo>
                  <a:pt x="1502560" y="2256246"/>
                </a:lnTo>
                <a:lnTo>
                  <a:pt x="1502533" y="2256755"/>
                </a:lnTo>
                <a:lnTo>
                  <a:pt x="1484625" y="2255084"/>
                </a:lnTo>
                <a:cubicBezTo>
                  <a:pt x="1450758" y="2254542"/>
                  <a:pt x="1417407" y="2251477"/>
                  <a:pt x="1384798" y="2245767"/>
                </a:cubicBezTo>
                <a:cubicBezTo>
                  <a:pt x="1378964" y="2246198"/>
                  <a:pt x="1373389" y="2245223"/>
                  <a:pt x="1367833" y="2244184"/>
                </a:cubicBezTo>
                <a:lnTo>
                  <a:pt x="1367712" y="2243004"/>
                </a:lnTo>
                <a:cubicBezTo>
                  <a:pt x="992312" y="2181939"/>
                  <a:pt x="698313" y="1893288"/>
                  <a:pt x="645718" y="1530527"/>
                </a:cubicBezTo>
                <a:cubicBezTo>
                  <a:pt x="645544" y="1530472"/>
                  <a:pt x="645367" y="1530468"/>
                  <a:pt x="645190" y="1530463"/>
                </a:cubicBezTo>
                <a:lnTo>
                  <a:pt x="644626" y="1523599"/>
                </a:lnTo>
                <a:cubicBezTo>
                  <a:pt x="639335" y="1492501"/>
                  <a:pt x="636771" y="1460743"/>
                  <a:pt x="636815" y="1428529"/>
                </a:cubicBezTo>
                <a:cubicBezTo>
                  <a:pt x="635442" y="1422743"/>
                  <a:pt x="635382" y="1416918"/>
                  <a:pt x="635382" y="1411078"/>
                </a:cubicBezTo>
                <a:close/>
                <a:moveTo>
                  <a:pt x="0" y="120584"/>
                </a:moveTo>
                <a:lnTo>
                  <a:pt x="0" y="0"/>
                </a:lnTo>
                <a:lnTo>
                  <a:pt x="95071" y="0"/>
                </a:lnTo>
                <a:lnTo>
                  <a:pt x="23697" y="79433"/>
                </a:lnTo>
                <a:close/>
                <a:moveTo>
                  <a:pt x="0" y="459154"/>
                </a:moveTo>
                <a:lnTo>
                  <a:pt x="0" y="322913"/>
                </a:lnTo>
                <a:lnTo>
                  <a:pt x="85961" y="286715"/>
                </a:lnTo>
                <a:cubicBezTo>
                  <a:pt x="198873" y="230513"/>
                  <a:pt x="294715" y="147295"/>
                  <a:pt x="364172" y="45955"/>
                </a:cubicBezTo>
                <a:lnTo>
                  <a:pt x="387426" y="0"/>
                </a:lnTo>
                <a:lnTo>
                  <a:pt x="542918" y="0"/>
                </a:lnTo>
                <a:lnTo>
                  <a:pt x="488688" y="99096"/>
                </a:lnTo>
                <a:cubicBezTo>
                  <a:pt x="380786" y="266209"/>
                  <a:pt x="213011" y="394112"/>
                  <a:pt x="13938" y="455878"/>
                </a:cubicBezTo>
                <a:close/>
                <a:moveTo>
                  <a:pt x="0" y="1108862"/>
                </a:moveTo>
                <a:lnTo>
                  <a:pt x="0" y="893255"/>
                </a:lnTo>
                <a:lnTo>
                  <a:pt x="33376" y="945052"/>
                </a:lnTo>
                <a:cubicBezTo>
                  <a:pt x="138130" y="1084176"/>
                  <a:pt x="293395" y="1185481"/>
                  <a:pt x="473320" y="1223782"/>
                </a:cubicBezTo>
                <a:cubicBezTo>
                  <a:pt x="424556" y="978162"/>
                  <a:pt x="246384" y="777056"/>
                  <a:pt x="9746" y="689563"/>
                </a:cubicBezTo>
                <a:lnTo>
                  <a:pt x="0" y="686740"/>
                </a:lnTo>
                <a:lnTo>
                  <a:pt x="0" y="549764"/>
                </a:lnTo>
                <a:lnTo>
                  <a:pt x="27617" y="556541"/>
                </a:lnTo>
                <a:cubicBezTo>
                  <a:pt x="336096" y="658459"/>
                  <a:pt x="566943" y="921197"/>
                  <a:pt x="612962" y="1241127"/>
                </a:cubicBezTo>
                <a:cubicBezTo>
                  <a:pt x="613138" y="1241182"/>
                  <a:pt x="613315" y="1241187"/>
                  <a:pt x="613492" y="1241192"/>
                </a:cubicBezTo>
                <a:lnTo>
                  <a:pt x="614057" y="1248124"/>
                </a:lnTo>
                <a:cubicBezTo>
                  <a:pt x="619347" y="1279462"/>
                  <a:pt x="621909" y="1311465"/>
                  <a:pt x="621865" y="1343926"/>
                </a:cubicBezTo>
                <a:cubicBezTo>
                  <a:pt x="623237" y="1349760"/>
                  <a:pt x="623299" y="1355634"/>
                  <a:pt x="623299" y="1361522"/>
                </a:cubicBezTo>
                <a:cubicBezTo>
                  <a:pt x="623299" y="1365482"/>
                  <a:pt x="623271" y="1369436"/>
                  <a:pt x="622679" y="1373376"/>
                </a:cubicBezTo>
                <a:lnTo>
                  <a:pt x="622157" y="1373341"/>
                </a:lnTo>
                <a:lnTo>
                  <a:pt x="622129" y="1373854"/>
                </a:lnTo>
                <a:lnTo>
                  <a:pt x="604221" y="1372169"/>
                </a:lnTo>
                <a:cubicBezTo>
                  <a:pt x="570354" y="1371623"/>
                  <a:pt x="537004" y="1368535"/>
                  <a:pt x="504394" y="1362780"/>
                </a:cubicBezTo>
                <a:cubicBezTo>
                  <a:pt x="498560" y="1363214"/>
                  <a:pt x="492985" y="1362231"/>
                  <a:pt x="487429" y="1361184"/>
                </a:cubicBezTo>
                <a:lnTo>
                  <a:pt x="487308" y="1359994"/>
                </a:lnTo>
                <a:cubicBezTo>
                  <a:pt x="299609" y="1329221"/>
                  <a:pt x="132258" y="1241100"/>
                  <a:pt x="5260" y="1114967"/>
                </a:cubicBezTo>
                <a:close/>
                <a:moveTo>
                  <a:pt x="0" y="2216459"/>
                </a:moveTo>
                <a:lnTo>
                  <a:pt x="0" y="2080559"/>
                </a:lnTo>
                <a:lnTo>
                  <a:pt x="9744" y="2077760"/>
                </a:lnTo>
                <a:cubicBezTo>
                  <a:pt x="246382" y="1990953"/>
                  <a:pt x="424553" y="1791426"/>
                  <a:pt x="473318" y="1547735"/>
                </a:cubicBezTo>
                <a:cubicBezTo>
                  <a:pt x="293393" y="1585736"/>
                  <a:pt x="138127" y="1686244"/>
                  <a:pt x="33374" y="1824276"/>
                </a:cubicBezTo>
                <a:lnTo>
                  <a:pt x="0" y="1875663"/>
                </a:lnTo>
                <a:lnTo>
                  <a:pt x="0" y="1661750"/>
                </a:lnTo>
                <a:lnTo>
                  <a:pt x="5257" y="1655695"/>
                </a:lnTo>
                <a:cubicBezTo>
                  <a:pt x="132256" y="1530554"/>
                  <a:pt x="299606" y="1443125"/>
                  <a:pt x="487305" y="1412593"/>
                </a:cubicBezTo>
                <a:lnTo>
                  <a:pt x="487427" y="1411413"/>
                </a:lnTo>
                <a:cubicBezTo>
                  <a:pt x="492981" y="1410375"/>
                  <a:pt x="498555" y="1409399"/>
                  <a:pt x="504388" y="1409831"/>
                </a:cubicBezTo>
                <a:cubicBezTo>
                  <a:pt x="537009" y="1404118"/>
                  <a:pt x="570373" y="1401053"/>
                  <a:pt x="604251" y="1400511"/>
                </a:cubicBezTo>
                <a:lnTo>
                  <a:pt x="622127" y="1398843"/>
                </a:lnTo>
                <a:lnTo>
                  <a:pt x="622154" y="1399351"/>
                </a:lnTo>
                <a:lnTo>
                  <a:pt x="622675" y="1399317"/>
                </a:lnTo>
                <a:lnTo>
                  <a:pt x="623297" y="1411078"/>
                </a:lnTo>
                <a:cubicBezTo>
                  <a:pt x="623297" y="1416918"/>
                  <a:pt x="623235" y="1422743"/>
                  <a:pt x="621863" y="1428529"/>
                </a:cubicBezTo>
                <a:cubicBezTo>
                  <a:pt x="621907" y="1460743"/>
                  <a:pt x="619344" y="1492501"/>
                  <a:pt x="614051" y="1523599"/>
                </a:cubicBezTo>
                <a:lnTo>
                  <a:pt x="613488" y="1530463"/>
                </a:lnTo>
                <a:cubicBezTo>
                  <a:pt x="613311" y="1530468"/>
                  <a:pt x="613135" y="1530472"/>
                  <a:pt x="612959" y="1530527"/>
                </a:cubicBezTo>
                <a:cubicBezTo>
                  <a:pt x="566940" y="1847943"/>
                  <a:pt x="336094" y="2108619"/>
                  <a:pt x="27613" y="2209736"/>
                </a:cubicBezTo>
                <a:close/>
                <a:moveTo>
                  <a:pt x="0" y="2867081"/>
                </a:moveTo>
                <a:lnTo>
                  <a:pt x="0" y="2651475"/>
                </a:lnTo>
                <a:lnTo>
                  <a:pt x="33376" y="2703272"/>
                </a:lnTo>
                <a:cubicBezTo>
                  <a:pt x="138130" y="2842396"/>
                  <a:pt x="293395" y="2943700"/>
                  <a:pt x="473320" y="2982001"/>
                </a:cubicBezTo>
                <a:cubicBezTo>
                  <a:pt x="424556" y="2736382"/>
                  <a:pt x="246384" y="2535275"/>
                  <a:pt x="9746" y="2447782"/>
                </a:cubicBezTo>
                <a:lnTo>
                  <a:pt x="0" y="2444960"/>
                </a:lnTo>
                <a:lnTo>
                  <a:pt x="0" y="2307984"/>
                </a:lnTo>
                <a:lnTo>
                  <a:pt x="27617" y="2314760"/>
                </a:lnTo>
                <a:cubicBezTo>
                  <a:pt x="336096" y="2416678"/>
                  <a:pt x="566943" y="2679417"/>
                  <a:pt x="612962" y="2999346"/>
                </a:cubicBezTo>
                <a:cubicBezTo>
                  <a:pt x="613138" y="2999401"/>
                  <a:pt x="613315" y="2999406"/>
                  <a:pt x="613492" y="2999411"/>
                </a:cubicBezTo>
                <a:lnTo>
                  <a:pt x="614056" y="3006343"/>
                </a:lnTo>
                <a:lnTo>
                  <a:pt x="620836" y="3089525"/>
                </a:lnTo>
                <a:lnTo>
                  <a:pt x="370396" y="3089525"/>
                </a:lnTo>
                <a:lnTo>
                  <a:pt x="350661" y="3084682"/>
                </a:lnTo>
                <a:cubicBezTo>
                  <a:pt x="218455" y="3041003"/>
                  <a:pt x="100509" y="2967785"/>
                  <a:pt x="5260" y="2873187"/>
                </a:cubicBezTo>
                <a:close/>
              </a:path>
            </a:pathLst>
          </a:cu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uk-UA"/>
          </a:p>
        </p:txBody>
      </p:sp>
      <p:sp>
        <p:nvSpPr>
          <p:cNvPr id="3" name="Объект 2">
            <a:extLst>
              <a:ext uri="{FF2B5EF4-FFF2-40B4-BE49-F238E27FC236}">
                <a16:creationId xmlns:a16="http://schemas.microsoft.com/office/drawing/2014/main" id="{D73DFAC0-DC99-F61C-5964-8AF51D9087BF}"/>
              </a:ext>
            </a:extLst>
          </p:cNvPr>
          <p:cNvSpPr>
            <a:spLocks noGrp="1"/>
          </p:cNvSpPr>
          <p:nvPr>
            <p:ph idx="1"/>
          </p:nvPr>
        </p:nvSpPr>
        <p:spPr>
          <a:xfrm>
            <a:off x="4219802" y="965863"/>
            <a:ext cx="7006998" cy="3610139"/>
          </a:xfrm>
        </p:spPr>
        <p:style>
          <a:lnRef idx="3">
            <a:schemeClr val="lt1"/>
          </a:lnRef>
          <a:fillRef idx="1">
            <a:schemeClr val="accent2"/>
          </a:fillRef>
          <a:effectRef idx="1">
            <a:schemeClr val="accent2"/>
          </a:effectRef>
          <a:fontRef idx="minor">
            <a:schemeClr val="lt1"/>
          </a:fontRef>
        </p:style>
        <p:txBody>
          <a:bodyPr anchor="b">
            <a:normAutofit/>
          </a:bodyPr>
          <a:lstStyle/>
          <a:p>
            <a:r>
              <a:rPr lang="uk-UA" sz="1700" dirty="0">
                <a:solidFill>
                  <a:srgbClr val="FFFFFF"/>
                </a:solidFill>
                <a:latin typeface="Bahnschrift Light" panose="020B0502040204020203" pitchFamily="34" charset="0"/>
              </a:rPr>
              <a:t>Згідно статті 26 ГПК Верховний Суд переглядає у касаційному порядку судові рішення, ухвалені судами першої та апеляційної інстанцій. Вказана стаття визначає загальним судом касаційної інстанції Верховний Суд. Проте, касаційною інстанцією виступає не сам Верховний Суд, відповідно до норм Закону України «Про судоустрій і статус суддів» Верховний Суд є найвищим судом у системі судоустрою України, який забезпечує сталість та єдність судової практики у порядку та спосіб, визначені процесуальним законом, який здійснює правосуддя як суд касаційної інстанції, а у випадках, визначених процесуальним законом, – як суд першої або апеляційної інстанції, в порядку, встановленому процесуальним законом. У складі Верховного Суду діє Велика Палата Верховного Суду до якої входить Касаційний господарський суд, який буде переглядати у касаційному порядку судові рішення, ухвалені судами першої та апеляційної палати</a:t>
            </a:r>
          </a:p>
        </p:txBody>
      </p:sp>
      <p:cxnSp>
        <p:nvCxnSpPr>
          <p:cNvPr id="14" name="Straight Connector 13">
            <a:extLst>
              <a:ext uri="{FF2B5EF4-FFF2-40B4-BE49-F238E27FC236}">
                <a16:creationId xmlns:a16="http://schemas.microsoft.com/office/drawing/2014/main" id="{99237721-19CF-41B1-AA0A-E1E1A8282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24317" y="4576004"/>
            <a:ext cx="457200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1919102"/>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B5CF764-82C2-F344-3B74-CDEB5A630FCE}"/>
              </a:ext>
            </a:extLst>
          </p:cNvPr>
          <p:cNvSpPr>
            <a:spLocks noGrp="1"/>
          </p:cNvSpPr>
          <p:nvPr>
            <p:ph type="title"/>
          </p:nvPr>
        </p:nvSpPr>
        <p:spPr>
          <a:xfrm>
            <a:off x="1024128" y="585216"/>
            <a:ext cx="9720072" cy="1499616"/>
          </a:xfrm>
        </p:spPr>
        <p:txBody>
          <a:bodyPr>
            <a:normAutofit/>
          </a:bodyPr>
          <a:lstStyle/>
          <a:p>
            <a:r>
              <a:rPr lang="ru-RU" sz="3100" err="1"/>
              <a:t>Окрім</a:t>
            </a:r>
            <a:r>
              <a:rPr lang="ru-RU" sz="3100"/>
              <a:t> того, у </a:t>
            </a:r>
            <a:r>
              <a:rPr lang="ru-RU" sz="3100" err="1"/>
              <a:t>Касаційному</a:t>
            </a:r>
            <a:r>
              <a:rPr lang="ru-RU" sz="3100"/>
              <a:t> </a:t>
            </a:r>
            <a:r>
              <a:rPr lang="ru-RU" sz="3100" err="1"/>
              <a:t>господарському</a:t>
            </a:r>
            <a:r>
              <a:rPr lang="ru-RU" sz="3100"/>
              <a:t> </a:t>
            </a:r>
            <a:r>
              <a:rPr lang="ru-RU" sz="3100" err="1"/>
              <a:t>суді</a:t>
            </a:r>
            <a:r>
              <a:rPr lang="ru-RU" sz="3100"/>
              <a:t> </a:t>
            </a:r>
            <a:r>
              <a:rPr lang="ru-RU" sz="3100" err="1"/>
              <a:t>обов’язково</a:t>
            </a:r>
            <a:r>
              <a:rPr lang="ru-RU" sz="3100"/>
              <a:t> </a:t>
            </a:r>
            <a:r>
              <a:rPr lang="ru-RU" sz="3100" err="1"/>
              <a:t>створюються</a:t>
            </a:r>
            <a:r>
              <a:rPr lang="ru-RU" sz="3100"/>
              <a:t> </a:t>
            </a:r>
            <a:r>
              <a:rPr lang="ru-RU" sz="3100" err="1"/>
              <a:t>окремі</a:t>
            </a:r>
            <a:r>
              <a:rPr lang="ru-RU" sz="3100"/>
              <a:t> </a:t>
            </a:r>
            <a:r>
              <a:rPr lang="ru-RU" sz="3100" err="1"/>
              <a:t>палати</a:t>
            </a:r>
            <a:r>
              <a:rPr lang="ru-RU" sz="3100"/>
              <a:t> для </a:t>
            </a:r>
            <a:r>
              <a:rPr lang="ru-RU" sz="3100" err="1"/>
              <a:t>розгляду</a:t>
            </a:r>
            <a:r>
              <a:rPr lang="ru-RU" sz="3100"/>
              <a:t> справ </a:t>
            </a:r>
            <a:r>
              <a:rPr lang="ru-RU" sz="3100" err="1"/>
              <a:t>щодо</a:t>
            </a:r>
            <a:r>
              <a:rPr lang="ru-RU" sz="3100"/>
              <a:t> (про): </a:t>
            </a:r>
            <a:endParaRPr lang="uk-UA" sz="3100"/>
          </a:p>
        </p:txBody>
      </p:sp>
      <p:graphicFrame>
        <p:nvGraphicFramePr>
          <p:cNvPr id="11" name="Объект 2">
            <a:extLst>
              <a:ext uri="{FF2B5EF4-FFF2-40B4-BE49-F238E27FC236}">
                <a16:creationId xmlns:a16="http://schemas.microsoft.com/office/drawing/2014/main" id="{4169808A-A5DA-9640-FD20-69F0D0260AED}"/>
              </a:ext>
            </a:extLst>
          </p:cNvPr>
          <p:cNvGraphicFramePr>
            <a:graphicFrameLocks noGrp="1"/>
          </p:cNvGraphicFramePr>
          <p:nvPr>
            <p:ph idx="1"/>
            <p:extLst>
              <p:ext uri="{D42A27DB-BD31-4B8C-83A1-F6EECF244321}">
                <p14:modId xmlns:p14="http://schemas.microsoft.com/office/powerpoint/2010/main" val="3959938130"/>
              </p:ext>
            </p:extLst>
          </p:nvPr>
        </p:nvGraphicFramePr>
        <p:xfrm>
          <a:off x="1023938" y="2286000"/>
          <a:ext cx="9720262"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68709105"/>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7422F06-6017-4361-8872-E0E2CEB20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81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39F885CF-1942-4093-C37E-A84D25FA6136}"/>
              </a:ext>
            </a:extLst>
          </p:cNvPr>
          <p:cNvSpPr>
            <a:spLocks noGrp="1"/>
          </p:cNvSpPr>
          <p:nvPr>
            <p:ph type="title"/>
          </p:nvPr>
        </p:nvSpPr>
        <p:spPr>
          <a:xfrm>
            <a:off x="643468" y="643467"/>
            <a:ext cx="3415612" cy="5571066"/>
          </a:xfrm>
        </p:spPr>
        <p:txBody>
          <a:bodyPr>
            <a:normAutofit/>
          </a:bodyPr>
          <a:lstStyle/>
          <a:p>
            <a:r>
              <a:rPr lang="uk-UA" sz="2800" b="1" dirty="0">
                <a:solidFill>
                  <a:srgbClr val="FF0000"/>
                </a:solidFill>
                <a:effectLst>
                  <a:outerShdw blurRad="38100" dist="38100" dir="2700000" algn="tl">
                    <a:srgbClr val="000000">
                      <a:alpha val="43137"/>
                    </a:srgbClr>
                  </a:outerShdw>
                </a:effectLst>
              </a:rPr>
              <a:t>4.Територіальна юрисдикція (підсудність)</a:t>
            </a:r>
          </a:p>
        </p:txBody>
      </p:sp>
      <p:graphicFrame>
        <p:nvGraphicFramePr>
          <p:cNvPr id="7" name="Объект 2">
            <a:extLst>
              <a:ext uri="{FF2B5EF4-FFF2-40B4-BE49-F238E27FC236}">
                <a16:creationId xmlns:a16="http://schemas.microsoft.com/office/drawing/2014/main" id="{C199FEB3-2D7E-435B-5D46-50449995A547}"/>
              </a:ext>
            </a:extLst>
          </p:cNvPr>
          <p:cNvGraphicFramePr>
            <a:graphicFrameLocks noGrp="1"/>
          </p:cNvGraphicFramePr>
          <p:nvPr>
            <p:ph idx="1"/>
            <p:extLst>
              <p:ext uri="{D42A27DB-BD31-4B8C-83A1-F6EECF244321}">
                <p14:modId xmlns:p14="http://schemas.microsoft.com/office/powerpoint/2010/main" val="1210092455"/>
              </p:ext>
            </p:extLst>
          </p:nvPr>
        </p:nvGraphicFramePr>
        <p:xfrm>
          <a:off x="5603875" y="954088"/>
          <a:ext cx="5641975" cy="4921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0AD4E599-D205-DF98-F5C0-DBF4FA05E15C}"/>
              </a:ext>
            </a:extLst>
          </p:cNvPr>
          <p:cNvSpPr txBox="1"/>
          <p:nvPr/>
        </p:nvSpPr>
        <p:spPr>
          <a:xfrm>
            <a:off x="5291667" y="643467"/>
            <a:ext cx="6094378" cy="707886"/>
          </a:xfrm>
          <a:prstGeom prst="rect">
            <a:avLst/>
          </a:prstGeom>
          <a:noFill/>
        </p:spPr>
        <p:txBody>
          <a:bodyPr wrap="square">
            <a:spAutoFit/>
          </a:bodyPr>
          <a:lstStyle/>
          <a:p>
            <a:r>
              <a:rPr lang="ru-RU" sz="2000" dirty="0" err="1">
                <a:ln w="0"/>
                <a:effectLst>
                  <a:outerShdw blurRad="38100" dist="19050" dir="2700000" algn="tl" rotWithShape="0">
                    <a:schemeClr val="dk1">
                      <a:alpha val="40000"/>
                    </a:schemeClr>
                  </a:outerShdw>
                </a:effectLst>
              </a:rPr>
              <a:t>Норми</a:t>
            </a:r>
            <a:r>
              <a:rPr lang="ru-RU" sz="2000" dirty="0">
                <a:ln w="0"/>
                <a:effectLst>
                  <a:outerShdw blurRad="38100" dist="19050" dir="2700000" algn="tl" rotWithShape="0">
                    <a:schemeClr val="dk1">
                      <a:alpha val="40000"/>
                    </a:schemeClr>
                  </a:outerShdw>
                </a:effectLst>
              </a:rPr>
              <a:t> ГПК </a:t>
            </a:r>
            <a:r>
              <a:rPr lang="ru-RU" sz="2000" dirty="0" err="1">
                <a:ln w="0"/>
                <a:effectLst>
                  <a:outerShdw blurRad="38100" dist="19050" dir="2700000" algn="tl" rotWithShape="0">
                    <a:schemeClr val="dk1">
                      <a:alpha val="40000"/>
                    </a:schemeClr>
                  </a:outerShdw>
                </a:effectLst>
              </a:rPr>
              <a:t>територіальну</a:t>
            </a:r>
            <a:r>
              <a:rPr lang="ru-RU" sz="2000" dirty="0">
                <a:ln w="0"/>
                <a:effectLst>
                  <a:outerShdw blurRad="38100" dist="19050" dir="2700000" algn="tl" rotWithShape="0">
                    <a:schemeClr val="dk1">
                      <a:alpha val="40000"/>
                    </a:schemeClr>
                  </a:outerShdw>
                </a:effectLst>
              </a:rPr>
              <a:t> </a:t>
            </a:r>
            <a:r>
              <a:rPr lang="ru-RU" sz="2000" dirty="0" err="1">
                <a:ln w="0"/>
                <a:effectLst>
                  <a:outerShdw blurRad="38100" dist="19050" dir="2700000" algn="tl" rotWithShape="0">
                    <a:schemeClr val="dk1">
                      <a:alpha val="40000"/>
                    </a:schemeClr>
                  </a:outerShdw>
                </a:effectLst>
              </a:rPr>
              <a:t>підсудність</a:t>
            </a:r>
            <a:r>
              <a:rPr lang="ru-RU" sz="2000" dirty="0">
                <a:ln w="0"/>
                <a:effectLst>
                  <a:outerShdw blurRad="38100" dist="19050" dir="2700000" algn="tl" rotWithShape="0">
                    <a:schemeClr val="dk1">
                      <a:alpha val="40000"/>
                    </a:schemeClr>
                  </a:outerShdw>
                </a:effectLst>
              </a:rPr>
              <a:t> </a:t>
            </a:r>
            <a:r>
              <a:rPr lang="ru-RU" sz="2000" dirty="0" err="1">
                <a:ln w="0"/>
                <a:effectLst>
                  <a:outerShdw blurRad="38100" dist="19050" dir="2700000" algn="tl" rotWithShape="0">
                    <a:schemeClr val="dk1">
                      <a:alpha val="40000"/>
                    </a:schemeClr>
                  </a:outerShdw>
                </a:effectLst>
              </a:rPr>
              <a:t>поділяють</a:t>
            </a:r>
            <a:r>
              <a:rPr lang="ru-RU" sz="2000" dirty="0">
                <a:ln w="0"/>
                <a:effectLst>
                  <a:outerShdw blurRad="38100" dist="19050" dir="2700000" algn="tl" rotWithShape="0">
                    <a:schemeClr val="dk1">
                      <a:alpha val="40000"/>
                    </a:schemeClr>
                  </a:outerShdw>
                </a:effectLst>
              </a:rPr>
              <a:t> на </a:t>
            </a:r>
            <a:r>
              <a:rPr lang="ru-RU" sz="2000" dirty="0" err="1">
                <a:ln w="0"/>
                <a:effectLst>
                  <a:outerShdw blurRad="38100" dist="19050" dir="2700000" algn="tl" rotWithShape="0">
                    <a:schemeClr val="dk1">
                      <a:alpha val="40000"/>
                    </a:schemeClr>
                  </a:outerShdw>
                </a:effectLst>
              </a:rPr>
              <a:t>наступні</a:t>
            </a:r>
            <a:r>
              <a:rPr lang="ru-RU" sz="2000" dirty="0">
                <a:ln w="0"/>
                <a:effectLst>
                  <a:outerShdw blurRad="38100" dist="19050" dir="2700000" algn="tl" rotWithShape="0">
                    <a:schemeClr val="dk1">
                      <a:alpha val="40000"/>
                    </a:schemeClr>
                  </a:outerShdw>
                </a:effectLst>
              </a:rPr>
              <a:t> </a:t>
            </a:r>
            <a:r>
              <a:rPr lang="ru-RU" sz="2000" dirty="0" err="1">
                <a:ln w="0"/>
                <a:effectLst>
                  <a:outerShdw blurRad="38100" dist="19050" dir="2700000" algn="tl" rotWithShape="0">
                    <a:schemeClr val="dk1">
                      <a:alpha val="40000"/>
                    </a:schemeClr>
                  </a:outerShdw>
                </a:effectLst>
              </a:rPr>
              <a:t>види</a:t>
            </a:r>
            <a:r>
              <a:rPr lang="ru-RU" sz="2000" dirty="0">
                <a:ln w="0"/>
                <a:effectLst>
                  <a:outerShdw blurRad="38100" dist="19050" dir="2700000" algn="tl" rotWithShape="0">
                    <a:schemeClr val="dk1">
                      <a:alpha val="40000"/>
                    </a:schemeClr>
                  </a:outerShdw>
                </a:effectLst>
              </a:rPr>
              <a:t>:</a:t>
            </a:r>
          </a:p>
        </p:txBody>
      </p:sp>
    </p:spTree>
    <p:extLst>
      <p:ext uri="{BB962C8B-B14F-4D97-AF65-F5344CB8AC3E}">
        <p14:creationId xmlns:p14="http://schemas.microsoft.com/office/powerpoint/2010/main" val="3299817624"/>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EB3A049-CFAD-21DD-C0FC-7CED51969E09}"/>
              </a:ext>
            </a:extLst>
          </p:cNvPr>
          <p:cNvPicPr>
            <a:picLocks noChangeAspect="1"/>
          </p:cNvPicPr>
          <p:nvPr/>
        </p:nvPicPr>
        <p:blipFill>
          <a:blip r:embed="rId2"/>
          <a:srcRect t="15413"/>
          <a:stretch>
            <a:fillRect/>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6802"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Объект 2">
            <a:extLst>
              <a:ext uri="{FF2B5EF4-FFF2-40B4-BE49-F238E27FC236}">
                <a16:creationId xmlns:a16="http://schemas.microsoft.com/office/drawing/2014/main" id="{76F63CA7-7C3E-CF9C-3BA3-8FCB232B170D}"/>
              </a:ext>
            </a:extLst>
          </p:cNvPr>
          <p:cNvGraphicFramePr>
            <a:graphicFrameLocks noGrp="1"/>
          </p:cNvGraphicFramePr>
          <p:nvPr>
            <p:ph idx="1"/>
            <p:extLst>
              <p:ext uri="{D42A27DB-BD31-4B8C-83A1-F6EECF244321}">
                <p14:modId xmlns:p14="http://schemas.microsoft.com/office/powerpoint/2010/main" val="2701694327"/>
              </p:ext>
            </p:extLst>
          </p:nvPr>
        </p:nvGraphicFramePr>
        <p:xfrm>
          <a:off x="675861" y="694152"/>
          <a:ext cx="10840278" cy="54696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41907415"/>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Объект 2">
            <a:extLst>
              <a:ext uri="{FF2B5EF4-FFF2-40B4-BE49-F238E27FC236}">
                <a16:creationId xmlns:a16="http://schemas.microsoft.com/office/drawing/2014/main" id="{A59AF3B9-2021-41B4-B3A2-863B1E682BEB}"/>
              </a:ext>
            </a:extLst>
          </p:cNvPr>
          <p:cNvSpPr>
            <a:spLocks noGrp="1"/>
          </p:cNvSpPr>
          <p:nvPr>
            <p:ph idx="1"/>
          </p:nvPr>
        </p:nvSpPr>
        <p:spPr>
          <a:xfrm>
            <a:off x="201510" y="236661"/>
            <a:ext cx="6195179" cy="6541825"/>
          </a:xfrm>
        </p:spPr>
        <p:txBody>
          <a:bodyPr>
            <a:normAutofit lnSpcReduction="10000"/>
          </a:bodyPr>
          <a:lstStyle/>
          <a:p>
            <a:pPr indent="228600">
              <a:spcAft>
                <a:spcPts val="1000"/>
              </a:spcAft>
              <a:buNone/>
            </a:pPr>
            <a:r>
              <a:rPr lang="uk-UA" sz="1800" b="1" dirty="0">
                <a:effectLst/>
                <a:latin typeface="Times New Roman" panose="02020603050405020304" pitchFamily="18" charset="0"/>
                <a:ea typeface="Times New Roman" panose="02020603050405020304" pitchFamily="18" charset="0"/>
                <a:cs typeface="Times New Roman" panose="02020603050405020304" pitchFamily="18" charset="0"/>
              </a:rPr>
              <a:t>Підсудність справ за вибором позивача визначає стаття 29 ГПК</a:t>
            </a:r>
            <a:r>
              <a:rPr lang="uk-UA" sz="1800" dirty="0">
                <a:effectLst/>
                <a:latin typeface="Times New Roman" panose="02020603050405020304" pitchFamily="18" charset="0"/>
                <a:ea typeface="Times New Roman" panose="02020603050405020304" pitchFamily="18" charset="0"/>
                <a:cs typeface="Times New Roman" panose="02020603050405020304" pitchFamily="18" charset="0"/>
              </a:rPr>
              <a:t>.  Встановлення норм цієї статті зумовлена необхідністю або доцільністю надання позивачеві права вибору господарського суду, який розглядатиме справу – </a:t>
            </a:r>
            <a:r>
              <a:rPr lang="uk-UA" sz="1800" b="1" dirty="0">
                <a:effectLst/>
                <a:latin typeface="Times New Roman" panose="02020603050405020304" pitchFamily="18" charset="0"/>
                <a:ea typeface="Times New Roman" panose="02020603050405020304" pitchFamily="18" charset="0"/>
                <a:cs typeface="Times New Roman" panose="02020603050405020304" pitchFamily="18" charset="0"/>
              </a:rPr>
              <a:t>альтернативна територіальна підсудність.</a:t>
            </a:r>
            <a:r>
              <a:rPr lang="uk-UA"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800" dirty="0">
              <a:effectLst/>
              <a:latin typeface="Calibri" panose="020F0502020204030204" pitchFamily="34" charset="0"/>
              <a:ea typeface="Times New Roman" panose="02020603050405020304" pitchFamily="18" charset="0"/>
              <a:cs typeface="Times New Roman" panose="02020603050405020304" pitchFamily="18" charset="0"/>
            </a:endParaRPr>
          </a:p>
          <a:p>
            <a:pPr indent="228600">
              <a:spcAft>
                <a:spcPts val="1000"/>
              </a:spcAft>
              <a:buNone/>
            </a:pPr>
            <a:r>
              <a:rPr lang="uk-UA" sz="1800" dirty="0">
                <a:effectLst/>
                <a:latin typeface="Times New Roman" panose="02020603050405020304" pitchFamily="18" charset="0"/>
                <a:ea typeface="Times New Roman" panose="02020603050405020304" pitchFamily="18" charset="0"/>
                <a:cs typeface="Times New Roman" panose="02020603050405020304" pitchFamily="18" charset="0"/>
              </a:rPr>
              <a:t>Альтернативна територіальна підсудність зумовлена необхідністю надання позивачеві право вибору господарського суду, який розглядатиме справу, за винятком виключної підсудності. </a:t>
            </a:r>
            <a:r>
              <a:rPr lang="uk-UA" sz="1800" b="1" i="1" dirty="0">
                <a:effectLst/>
                <a:latin typeface="Times New Roman" panose="02020603050405020304" pitchFamily="18" charset="0"/>
                <a:ea typeface="Times New Roman" panose="02020603050405020304" pitchFamily="18" charset="0"/>
                <a:cs typeface="Times New Roman" panose="02020603050405020304" pitchFamily="18" charset="0"/>
              </a:rPr>
              <a:t>Вичерпний перелік право вибору господарського суду позивачеві наведений в частинах 2-10 статті 29 ГПК</a:t>
            </a:r>
            <a:r>
              <a:rPr lang="uk-UA" sz="1800" dirty="0">
                <a:effectLst/>
                <a:latin typeface="Times New Roman" panose="02020603050405020304" pitchFamily="18" charset="0"/>
                <a:ea typeface="Times New Roman" panose="02020603050405020304" pitchFamily="18" charset="0"/>
                <a:cs typeface="Times New Roman" panose="02020603050405020304" pitchFamily="18" charset="0"/>
              </a:rPr>
              <a:t>, положення яких необхідно уважно вивчити.</a:t>
            </a:r>
            <a:endParaRPr lang="ru-RU" sz="1800" dirty="0">
              <a:effectLst/>
              <a:latin typeface="Calibri" panose="020F0502020204030204" pitchFamily="34" charset="0"/>
              <a:ea typeface="Times New Roman" panose="02020603050405020304" pitchFamily="18" charset="0"/>
              <a:cs typeface="Times New Roman" panose="02020603050405020304" pitchFamily="18" charset="0"/>
            </a:endParaRPr>
          </a:p>
          <a:p>
            <a:pPr indent="228600">
              <a:spcAft>
                <a:spcPts val="1000"/>
              </a:spcAft>
              <a:buNone/>
            </a:pPr>
            <a:r>
              <a:rPr lang="uk-UA" sz="1800" dirty="0">
                <a:effectLst/>
                <a:latin typeface="Times New Roman" panose="02020603050405020304" pitchFamily="18" charset="0"/>
                <a:ea typeface="Times New Roman" panose="02020603050405020304" pitchFamily="18" charset="0"/>
                <a:cs typeface="Times New Roman" panose="02020603050405020304" pitchFamily="18" charset="0"/>
              </a:rPr>
              <a:t>Питання </a:t>
            </a:r>
            <a:r>
              <a:rPr lang="uk-UA" sz="1800" b="1" dirty="0">
                <a:effectLst/>
                <a:latin typeface="Times New Roman" panose="02020603050405020304" pitchFamily="18" charset="0"/>
                <a:ea typeface="Times New Roman" panose="02020603050405020304" pitchFamily="18" charset="0"/>
                <a:cs typeface="Times New Roman" panose="02020603050405020304" pitchFamily="18" charset="0"/>
              </a:rPr>
              <a:t>виключної підсудності</a:t>
            </a:r>
            <a:r>
              <a:rPr lang="uk-UA" sz="1800" dirty="0">
                <a:effectLst/>
                <a:latin typeface="Times New Roman" panose="02020603050405020304" pitchFamily="18" charset="0"/>
                <a:ea typeface="Times New Roman" panose="02020603050405020304" pitchFamily="18" charset="0"/>
                <a:cs typeface="Times New Roman" panose="02020603050405020304" pitchFamily="18" charset="0"/>
              </a:rPr>
              <a:t> регулюється нормами </a:t>
            </a:r>
            <a:r>
              <a:rPr lang="uk-UA" sz="1800" b="1" dirty="0">
                <a:effectLst/>
                <a:latin typeface="Times New Roman" panose="02020603050405020304" pitchFamily="18" charset="0"/>
                <a:ea typeface="Times New Roman" panose="02020603050405020304" pitchFamily="18" charset="0"/>
                <a:cs typeface="Times New Roman" panose="02020603050405020304" pitchFamily="18" charset="0"/>
              </a:rPr>
              <a:t>статті 30 ГПК</a:t>
            </a:r>
            <a:r>
              <a:rPr lang="uk-UA" sz="1800" dirty="0">
                <a:effectLst/>
                <a:latin typeface="Times New Roman" panose="02020603050405020304" pitchFamily="18" charset="0"/>
                <a:ea typeface="Times New Roman" panose="02020603050405020304" pitchFamily="18" charset="0"/>
                <a:cs typeface="Times New Roman" panose="02020603050405020304" pitchFamily="18" charset="0"/>
              </a:rPr>
              <a:t>. Це означає, що у нижче наведених випадках, за певних обставин заява може бути подана до визначеного законом суду. Перелік підстав, що притаманні господарському судочинству має вичерпний характер.  </a:t>
            </a:r>
            <a:endParaRPr lang="ru-RU" sz="1800" dirty="0">
              <a:effectLst/>
              <a:latin typeface="Calibri" panose="020F0502020204030204" pitchFamily="34" charset="0"/>
              <a:ea typeface="Times New Roman" panose="02020603050405020304" pitchFamily="18" charset="0"/>
              <a:cs typeface="Times New Roman" panose="02020603050405020304" pitchFamily="18" charset="0"/>
            </a:endParaRPr>
          </a:p>
          <a:p>
            <a:pPr indent="228600">
              <a:spcAft>
                <a:spcPts val="1000"/>
              </a:spcAft>
            </a:pPr>
            <a:r>
              <a:rPr lang="uk-UA" sz="1800" dirty="0">
                <a:effectLst/>
                <a:latin typeface="Times New Roman" panose="02020603050405020304" pitchFamily="18" charset="0"/>
                <a:ea typeface="Times New Roman" panose="02020603050405020304" pitchFamily="18" charset="0"/>
                <a:cs typeface="Times New Roman" panose="02020603050405020304" pitchFamily="18" charset="0"/>
              </a:rPr>
              <a:t> У випадку </a:t>
            </a:r>
            <a:r>
              <a:rPr lang="uk-UA" sz="1800" b="1" i="1" dirty="0">
                <a:effectLst/>
                <a:latin typeface="Times New Roman" panose="02020603050405020304" pitchFamily="18" charset="0"/>
                <a:ea typeface="Times New Roman" panose="02020603050405020304" pitchFamily="18" charset="0"/>
                <a:cs typeface="Times New Roman" panose="02020603050405020304" pitchFamily="18" charset="0"/>
              </a:rPr>
              <a:t>об’єднання позовних вимог</a:t>
            </a:r>
            <a:r>
              <a:rPr lang="uk-UA" sz="1800" dirty="0">
                <a:effectLst/>
                <a:latin typeface="Times New Roman" panose="02020603050405020304" pitchFamily="18" charset="0"/>
                <a:ea typeface="Times New Roman" panose="02020603050405020304" pitchFamily="18" charset="0"/>
                <a:cs typeface="Times New Roman" panose="02020603050405020304" pitchFamily="18" charset="0"/>
              </a:rPr>
              <a:t> щодо укладання, зміни, розірвання і виконання правочину з вимогами щодо іншого правочину, укладеного для забезпечення основного зобов’язання, спір розглядається господарським судом за місцезнаходженням відповідача, який є стороною основного зобов’язання.</a:t>
            </a:r>
            <a:endParaRPr lang="ru-RU"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uk-UA" sz="1800" dirty="0"/>
          </a:p>
        </p:txBody>
      </p:sp>
      <p:sp>
        <p:nvSpPr>
          <p:cNvPr id="12" name="Oval 11">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Block Arc 13">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8" name="Straight Connector 17">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4922915"/>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E5A632B-B15A-489E-8337-BC0F40DBC2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c 10">
            <a:extLst>
              <a:ext uri="{FF2B5EF4-FFF2-40B4-BE49-F238E27FC236}">
                <a16:creationId xmlns:a16="http://schemas.microsoft.com/office/drawing/2014/main" id="{6E895C8D-1379-40B8-8B1B-B6F5AEAF0A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05262" y="859948"/>
            <a:ext cx="2987899"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Заголовок 1">
            <a:extLst>
              <a:ext uri="{FF2B5EF4-FFF2-40B4-BE49-F238E27FC236}">
                <a16:creationId xmlns:a16="http://schemas.microsoft.com/office/drawing/2014/main" id="{D2162367-7CD1-76AF-D891-61D30C178ED9}"/>
              </a:ext>
            </a:extLst>
          </p:cNvPr>
          <p:cNvSpPr>
            <a:spLocks noGrp="1"/>
          </p:cNvSpPr>
          <p:nvPr>
            <p:ph type="title"/>
          </p:nvPr>
        </p:nvSpPr>
        <p:spPr>
          <a:xfrm>
            <a:off x="838200" y="643467"/>
            <a:ext cx="2951205" cy="5571066"/>
          </a:xfrm>
        </p:spPr>
        <p:txBody>
          <a:bodyPr>
            <a:normAutofit/>
          </a:bodyPr>
          <a:lstStyle/>
          <a:p>
            <a:r>
              <a:rPr lang="ru-RU" sz="2400">
                <a:solidFill>
                  <a:srgbClr val="FFFFFF"/>
                </a:solidFill>
              </a:rPr>
              <a:t>Стаття 31 ГПК передбачає передачу справ з одного суду до іншого господарського суду. Пунктами 1–3 частини першої статті 31 ГПК визначено три обставини, коли господарський суд може передати справу на розгляд іншого суду, якщо: </a:t>
            </a:r>
            <a:endParaRPr lang="uk-UA" sz="2400">
              <a:solidFill>
                <a:srgbClr val="FFFFFF"/>
              </a:solidFill>
            </a:endParaRPr>
          </a:p>
        </p:txBody>
      </p:sp>
      <p:sp>
        <p:nvSpPr>
          <p:cNvPr id="13" name="Rectangle: Rounded Corners 12">
            <a:extLst>
              <a:ext uri="{FF2B5EF4-FFF2-40B4-BE49-F238E27FC236}">
                <a16:creationId xmlns:a16="http://schemas.microsoft.com/office/drawing/2014/main" id="{651547D7-AD18-407B-A5F4-F8225B5DCF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5452" y="434266"/>
            <a:ext cx="7217701" cy="5922084"/>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Объект 2">
            <a:extLst>
              <a:ext uri="{FF2B5EF4-FFF2-40B4-BE49-F238E27FC236}">
                <a16:creationId xmlns:a16="http://schemas.microsoft.com/office/drawing/2014/main" id="{8FEA27D5-1D6F-A6BB-0FAB-71EB02C68953}"/>
              </a:ext>
            </a:extLst>
          </p:cNvPr>
          <p:cNvGraphicFramePr>
            <a:graphicFrameLocks noGrp="1"/>
          </p:cNvGraphicFramePr>
          <p:nvPr>
            <p:ph idx="1"/>
            <p:extLst>
              <p:ext uri="{D42A27DB-BD31-4B8C-83A1-F6EECF244321}">
                <p14:modId xmlns:p14="http://schemas.microsoft.com/office/powerpoint/2010/main" val="2490267164"/>
              </p:ext>
            </p:extLst>
          </p:nvPr>
        </p:nvGraphicFramePr>
        <p:xfrm>
          <a:off x="4763911" y="609600"/>
          <a:ext cx="6735443" cy="55646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35619518"/>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Объект 2">
            <a:extLst>
              <a:ext uri="{FF2B5EF4-FFF2-40B4-BE49-F238E27FC236}">
                <a16:creationId xmlns:a16="http://schemas.microsoft.com/office/drawing/2014/main" id="{83325A71-C04D-4076-E7C9-4631585580FB}"/>
              </a:ext>
            </a:extLst>
          </p:cNvPr>
          <p:cNvGraphicFramePr>
            <a:graphicFrameLocks noGrp="1"/>
          </p:cNvGraphicFramePr>
          <p:nvPr>
            <p:ph idx="1"/>
            <p:extLst>
              <p:ext uri="{D42A27DB-BD31-4B8C-83A1-F6EECF244321}">
                <p14:modId xmlns:p14="http://schemas.microsoft.com/office/powerpoint/2010/main" val="1056498650"/>
              </p:ext>
            </p:extLst>
          </p:nvPr>
        </p:nvGraphicFramePr>
        <p:xfrm>
          <a:off x="838200" y="1800911"/>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84839022"/>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0C09A4CC-C964-9F5D-029C-6CA3C8008C67}"/>
              </a:ext>
            </a:extLst>
          </p:cNvPr>
          <p:cNvSpPr>
            <a:spLocks noGrp="1"/>
          </p:cNvSpPr>
          <p:nvPr>
            <p:ph type="title"/>
          </p:nvPr>
        </p:nvSpPr>
        <p:spPr>
          <a:xfrm>
            <a:off x="4553732" y="200594"/>
            <a:ext cx="6798541" cy="1071615"/>
          </a:xfrm>
        </p:spPr>
        <p:txBody>
          <a:bodyPr anchor="b">
            <a:normAutofit/>
          </a:bodyPr>
          <a:lstStyle/>
          <a:p>
            <a:r>
              <a:rPr lang="ru-RU" sz="3200"/>
              <a:t>5.Визначення складу господарського суду.  Відводи</a:t>
            </a:r>
            <a:endParaRPr lang="uk-UA" sz="3200" dirty="0"/>
          </a:p>
        </p:txBody>
      </p:sp>
      <p:pic>
        <p:nvPicPr>
          <p:cNvPr id="6" name="Picture 5">
            <a:extLst>
              <a:ext uri="{FF2B5EF4-FFF2-40B4-BE49-F238E27FC236}">
                <a16:creationId xmlns:a16="http://schemas.microsoft.com/office/drawing/2014/main" id="{DDF12F77-E73E-1833-8F62-FA1AF3351421}"/>
              </a:ext>
            </a:extLst>
          </p:cNvPr>
          <p:cNvPicPr>
            <a:picLocks noChangeAspect="1"/>
          </p:cNvPicPr>
          <p:nvPr/>
        </p:nvPicPr>
        <p:blipFill>
          <a:blip r:embed="rId2">
            <a:extLst>
              <a:ext uri="{28A0092B-C50C-407E-A947-70E740481C1C}">
                <a14:useLocalDpi xmlns:a14="http://schemas.microsoft.com/office/drawing/2010/main" val="0"/>
              </a:ext>
            </a:extLst>
          </a:blip>
          <a:srcRect l="30344" t="-1304" r="35236" b="1304"/>
          <a:stretch/>
        </p:blipFill>
        <p:spPr>
          <a:xfrm>
            <a:off x="1" y="10"/>
            <a:ext cx="4196496" cy="6857990"/>
          </a:xfrm>
          <a:prstGeom prst="rect">
            <a:avLst/>
          </a:prstGeom>
          <a:effectLst/>
        </p:spPr>
      </p:pic>
      <p:graphicFrame>
        <p:nvGraphicFramePr>
          <p:cNvPr id="13" name="Объект 2">
            <a:extLst>
              <a:ext uri="{FF2B5EF4-FFF2-40B4-BE49-F238E27FC236}">
                <a16:creationId xmlns:a16="http://schemas.microsoft.com/office/drawing/2014/main" id="{B345B995-7828-C9F9-ECF2-D86E39C9BD7D}"/>
              </a:ext>
            </a:extLst>
          </p:cNvPr>
          <p:cNvGraphicFramePr>
            <a:graphicFrameLocks noGrp="1"/>
          </p:cNvGraphicFramePr>
          <p:nvPr>
            <p:ph idx="1"/>
            <p:extLst>
              <p:ext uri="{D42A27DB-BD31-4B8C-83A1-F6EECF244321}">
                <p14:modId xmlns:p14="http://schemas.microsoft.com/office/powerpoint/2010/main" val="3296728384"/>
              </p:ext>
            </p:extLst>
          </p:nvPr>
        </p:nvGraphicFramePr>
        <p:xfrm>
          <a:off x="4553732" y="1272209"/>
          <a:ext cx="6798539" cy="53851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63112583"/>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3BAA6417-737C-255F-BB52-590458D40E8E}"/>
              </a:ext>
            </a:extLst>
          </p:cNvPr>
          <p:cNvSpPr>
            <a:spLocks noGrp="1"/>
          </p:cNvSpPr>
          <p:nvPr>
            <p:ph idx="1"/>
          </p:nvPr>
        </p:nvSpPr>
        <p:spPr>
          <a:xfrm>
            <a:off x="943582" y="194554"/>
            <a:ext cx="10875523" cy="6478620"/>
          </a:xfrm>
        </p:spPr>
        <p:txBody>
          <a:bodyPr>
            <a:normAutofit fontScale="92500" lnSpcReduction="20000"/>
          </a:bodyPr>
          <a:lstStyle/>
          <a:p>
            <a:pPr indent="228600" algn="just">
              <a:lnSpc>
                <a:spcPct val="115000"/>
              </a:lnSpc>
              <a:spcAft>
                <a:spcPts val="1000"/>
              </a:spcAft>
              <a:buNone/>
            </a:pPr>
            <a:r>
              <a:rPr lang="uk-UA" sz="1800" dirty="0">
                <a:effectLst/>
                <a:latin typeface="Times New Roman" panose="02020603050405020304" pitchFamily="18" charset="0"/>
                <a:ea typeface="Times New Roman" panose="02020603050405020304" pitchFamily="18" charset="0"/>
                <a:cs typeface="Times New Roman" panose="02020603050405020304" pitchFamily="18" charset="0"/>
              </a:rPr>
              <a:t>Персональний склад постійних колегій суддів визначається зборами суддів відповідного суду. </a:t>
            </a:r>
            <a:endParaRPr lang="ru-RU" sz="1800" dirty="0">
              <a:effectLst/>
              <a:latin typeface="Calibri" panose="020F0502020204030204" pitchFamily="34" charset="0"/>
              <a:ea typeface="Times New Roman" panose="02020603050405020304" pitchFamily="18" charset="0"/>
              <a:cs typeface="Times New Roman" panose="02020603050405020304" pitchFamily="18" charset="0"/>
            </a:endParaRPr>
          </a:p>
          <a:p>
            <a:pPr indent="228600" algn="just">
              <a:lnSpc>
                <a:spcPct val="115000"/>
              </a:lnSpc>
              <a:spcAft>
                <a:spcPts val="1000"/>
              </a:spcAft>
              <a:buNone/>
            </a:pPr>
            <a:r>
              <a:rPr lang="uk-UA" sz="1800" dirty="0">
                <a:effectLst/>
                <a:latin typeface="Times New Roman" panose="02020603050405020304" pitchFamily="18" charset="0"/>
                <a:ea typeface="Times New Roman" panose="02020603050405020304" pitchFamily="18" charset="0"/>
                <a:cs typeface="Times New Roman" panose="02020603050405020304" pitchFamily="18" charset="0"/>
              </a:rPr>
              <a:t>До складу об’єднаної палати входять по два судді, які обираються зборами суддів Касаційного господарського суду, зі складу кожної із судових палат Касаційного господарського суду та голова Касаційного господарського суду.</a:t>
            </a:r>
            <a:endParaRPr lang="ru-RU" sz="1800" dirty="0">
              <a:effectLst/>
              <a:latin typeface="Calibri" panose="020F0502020204030204" pitchFamily="34" charset="0"/>
              <a:ea typeface="Times New Roman" panose="02020603050405020304" pitchFamily="18" charset="0"/>
              <a:cs typeface="Times New Roman" panose="02020603050405020304" pitchFamily="18" charset="0"/>
            </a:endParaRPr>
          </a:p>
          <a:p>
            <a:pPr indent="228600" algn="just">
              <a:lnSpc>
                <a:spcPct val="115000"/>
              </a:lnSpc>
              <a:spcAft>
                <a:spcPts val="1000"/>
              </a:spcAft>
              <a:buNone/>
            </a:pPr>
            <a:r>
              <a:rPr lang="uk-UA" sz="1800" dirty="0">
                <a:effectLst/>
                <a:latin typeface="Times New Roman" panose="02020603050405020304" pitchFamily="18" charset="0"/>
                <a:ea typeface="Times New Roman" panose="02020603050405020304" pitchFamily="18" charset="0"/>
                <a:cs typeface="Times New Roman" panose="02020603050405020304" pitchFamily="18" charset="0"/>
              </a:rPr>
              <a:t> Якщо справа має розглядатися колегією у складі більше трьох суддів, до складу такої колегії входять судді зі складу постійної колегії суддів, до якої входить визначений ЄСІТС суддя-доповідач, та судді, додатково визначені ЄСІТС. </a:t>
            </a:r>
            <a:endParaRPr lang="ru-RU" sz="1800" dirty="0">
              <a:effectLst/>
              <a:latin typeface="Calibri" panose="020F0502020204030204" pitchFamily="34" charset="0"/>
              <a:ea typeface="Times New Roman" panose="02020603050405020304" pitchFamily="18" charset="0"/>
              <a:cs typeface="Times New Roman" panose="02020603050405020304" pitchFamily="18" charset="0"/>
            </a:endParaRPr>
          </a:p>
          <a:p>
            <a:pPr indent="228600" algn="just">
              <a:lnSpc>
                <a:spcPct val="115000"/>
              </a:lnSpc>
              <a:spcAft>
                <a:spcPts val="1000"/>
              </a:spcAft>
              <a:buNone/>
            </a:pPr>
            <a:r>
              <a:rPr lang="uk-UA" sz="1800" dirty="0">
                <a:effectLst/>
                <a:latin typeface="Times New Roman" panose="02020603050405020304" pitchFamily="18" charset="0"/>
                <a:ea typeface="Times New Roman" panose="02020603050405020304" pitchFamily="18" charset="0"/>
                <a:cs typeface="Times New Roman" panose="02020603050405020304" pitchFamily="18" charset="0"/>
              </a:rPr>
              <a:t>Якщо справа в Верховному Суді має розглядатися колегіально у складі відповідної палати – головуючим на засіданнях палати є суддя-доповідач, визначений ЄСІТС при первісному розподілі справ. </a:t>
            </a:r>
            <a:endParaRPr lang="ru-RU" sz="1800" dirty="0">
              <a:effectLst/>
              <a:latin typeface="Calibri" panose="020F0502020204030204" pitchFamily="34" charset="0"/>
              <a:ea typeface="Times New Roman" panose="02020603050405020304" pitchFamily="18" charset="0"/>
              <a:cs typeface="Times New Roman" panose="02020603050405020304" pitchFamily="18" charset="0"/>
            </a:endParaRPr>
          </a:p>
          <a:p>
            <a:pPr indent="228600" algn="just">
              <a:lnSpc>
                <a:spcPct val="115000"/>
              </a:lnSpc>
              <a:spcAft>
                <a:spcPts val="1000"/>
              </a:spcAft>
              <a:buNone/>
            </a:pPr>
            <a:r>
              <a:rPr lang="uk-UA" sz="1800" i="1" dirty="0">
                <a:effectLst/>
                <a:latin typeface="Times New Roman" panose="02020603050405020304" pitchFamily="18" charset="0"/>
                <a:ea typeface="Times New Roman" panose="02020603050405020304" pitchFamily="18" charset="0"/>
                <a:cs typeface="Times New Roman" panose="02020603050405020304" pitchFamily="18" charset="0"/>
              </a:rPr>
              <a:t>Невирішені судові справи </a:t>
            </a:r>
            <a:r>
              <a:rPr lang="uk-UA" sz="1800" dirty="0">
                <a:effectLst/>
                <a:latin typeface="Times New Roman" panose="02020603050405020304" pitchFamily="18" charset="0"/>
                <a:ea typeface="Times New Roman" panose="02020603050405020304" pitchFamily="18" charset="0"/>
                <a:cs typeface="Times New Roman" panose="02020603050405020304" pitchFamily="18" charset="0"/>
              </a:rPr>
              <a:t>за вмотивованим розпорядженням керівника апарату суду, що додається до матеріалів справи, передаються для повторного автоматизованого розподілу справ виключно у разі, коли суддя (якщо справа розглядається одноособово) або суддя-доповідач зі складу колегії суддів (якщо справа розглядається колегіально) у передбачених законом випадках не може продовжувати розгляд справи більше чотирнадцяти днів, що може перешкодити розгляду справи у строки, встановлені ГПК.</a:t>
            </a:r>
            <a:endParaRPr lang="ru-RU" sz="1800" dirty="0">
              <a:effectLst/>
              <a:latin typeface="Calibri" panose="020F0502020204030204" pitchFamily="34" charset="0"/>
              <a:ea typeface="Times New Roman" panose="02020603050405020304" pitchFamily="18" charset="0"/>
              <a:cs typeface="Times New Roman" panose="02020603050405020304" pitchFamily="18" charset="0"/>
            </a:endParaRPr>
          </a:p>
          <a:p>
            <a:pPr indent="228600" algn="just">
              <a:lnSpc>
                <a:spcPct val="115000"/>
              </a:lnSpc>
              <a:spcAft>
                <a:spcPts val="1000"/>
              </a:spcAft>
              <a:buNone/>
            </a:pPr>
            <a:r>
              <a:rPr lang="uk-UA" sz="1800" dirty="0">
                <a:effectLst/>
                <a:latin typeface="Times New Roman" panose="02020603050405020304" pitchFamily="18" charset="0"/>
                <a:ea typeface="Times New Roman" panose="02020603050405020304" pitchFamily="18" charset="0"/>
                <a:cs typeface="Times New Roman" panose="02020603050405020304" pitchFamily="18" charset="0"/>
              </a:rPr>
              <a:t>ЄСІТС не застосовується для визначення судді (складу колегії суддів, якщо справа розглядається колегіально) для розгляду конкретної справи виключно у разі настання обставин, які об’єктивно унеможливили її функціонування та тривають понад п’ять робочих днів.</a:t>
            </a:r>
            <a:endParaRPr lang="ru-RU" sz="1800" dirty="0">
              <a:effectLst/>
              <a:latin typeface="Calibri" panose="020F0502020204030204" pitchFamily="34" charset="0"/>
              <a:ea typeface="Times New Roman" panose="02020603050405020304" pitchFamily="18" charset="0"/>
              <a:cs typeface="Times New Roman" panose="02020603050405020304" pitchFamily="18" charset="0"/>
            </a:endParaRPr>
          </a:p>
          <a:p>
            <a:pPr indent="228600" algn="just">
              <a:lnSpc>
                <a:spcPct val="115000"/>
              </a:lnSpc>
              <a:spcAft>
                <a:spcPts val="1000"/>
              </a:spcAft>
            </a:pPr>
            <a:r>
              <a:rPr lang="uk-UA" sz="1800" u="sng" dirty="0">
                <a:effectLst/>
                <a:latin typeface="Times New Roman" panose="02020603050405020304" pitchFamily="18" charset="0"/>
                <a:ea typeface="Times New Roman" panose="02020603050405020304" pitchFamily="18" charset="0"/>
                <a:cs typeface="Times New Roman" panose="02020603050405020304" pitchFamily="18" charset="0"/>
              </a:rPr>
              <a:t>Результати автоматизованого розподілу (повторного розподілу) справи оформлюються протоколом</a:t>
            </a:r>
            <a:r>
              <a:rPr lang="uk-UA"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uk-UA" sz="1800" i="1" dirty="0">
                <a:effectLst/>
                <a:latin typeface="Times New Roman" panose="02020603050405020304" pitchFamily="18" charset="0"/>
                <a:ea typeface="Times New Roman" panose="02020603050405020304" pitchFamily="18" charset="0"/>
                <a:cs typeface="Times New Roman" panose="02020603050405020304" pitchFamily="18" charset="0"/>
              </a:rPr>
              <a:t>Частина сімнадцята статті 32 ГПК визначає відомості, які має містити протокол</a:t>
            </a:r>
            <a:r>
              <a:rPr lang="uk-UA"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uk-UA" dirty="0"/>
          </a:p>
        </p:txBody>
      </p:sp>
    </p:spTree>
    <p:extLst>
      <p:ext uri="{BB962C8B-B14F-4D97-AF65-F5344CB8AC3E}">
        <p14:creationId xmlns:p14="http://schemas.microsoft.com/office/powerpoint/2010/main" val="1990902522"/>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7">
            <a:extLst>
              <a:ext uri="{FF2B5EF4-FFF2-40B4-BE49-F238E27FC236}">
                <a16:creationId xmlns:a16="http://schemas.microsoft.com/office/drawing/2014/main" id="{E92FEB64-6EEA-4759-B4A4-BD2C1E66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9B295D09-0D57-FEBD-9854-DE26A0D61CD5}"/>
              </a:ext>
            </a:extLst>
          </p:cNvPr>
          <p:cNvSpPr>
            <a:spLocks noGrp="1"/>
          </p:cNvSpPr>
          <p:nvPr>
            <p:ph type="title"/>
          </p:nvPr>
        </p:nvSpPr>
        <p:spPr>
          <a:xfrm>
            <a:off x="1389278" y="1233241"/>
            <a:ext cx="3240506" cy="4064628"/>
          </a:xfrm>
        </p:spPr>
        <p:txBody>
          <a:bodyPr>
            <a:normAutofit/>
          </a:bodyPr>
          <a:lstStyle/>
          <a:p>
            <a:r>
              <a:rPr lang="ru-RU" sz="3400" dirty="0">
                <a:solidFill>
                  <a:srgbClr val="FFFFFF"/>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1.	Право на </a:t>
            </a:r>
            <a:r>
              <a:rPr lang="ru-RU" sz="3400" dirty="0" err="1">
                <a:solidFill>
                  <a:srgbClr val="FFFFFF"/>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звернення</a:t>
            </a:r>
            <a:r>
              <a:rPr lang="ru-RU" sz="3400" dirty="0">
                <a:solidFill>
                  <a:srgbClr val="FFFFFF"/>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 до </a:t>
            </a:r>
            <a:r>
              <a:rPr lang="ru-RU" sz="3400" dirty="0" err="1">
                <a:solidFill>
                  <a:srgbClr val="FFFFFF"/>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господарського</a:t>
            </a:r>
            <a:r>
              <a:rPr lang="ru-RU" sz="3400" dirty="0">
                <a:solidFill>
                  <a:srgbClr val="FFFFFF"/>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 суду та  </a:t>
            </a:r>
            <a:r>
              <a:rPr lang="ru-RU" sz="3400" dirty="0" err="1">
                <a:solidFill>
                  <a:srgbClr val="FFFFFF"/>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форми</a:t>
            </a:r>
            <a:r>
              <a:rPr lang="ru-RU" sz="3400" dirty="0">
                <a:solidFill>
                  <a:srgbClr val="FFFFFF"/>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 </a:t>
            </a:r>
            <a:r>
              <a:rPr lang="ru-RU" sz="3400" dirty="0" err="1">
                <a:solidFill>
                  <a:srgbClr val="FFFFFF"/>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господарського</a:t>
            </a:r>
            <a:r>
              <a:rPr lang="ru-RU" sz="3400" dirty="0">
                <a:solidFill>
                  <a:srgbClr val="FFFFFF"/>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 </a:t>
            </a:r>
            <a:r>
              <a:rPr lang="ru-RU" sz="3400" dirty="0" err="1">
                <a:solidFill>
                  <a:srgbClr val="FFFFFF"/>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судочинства</a:t>
            </a:r>
            <a:endParaRPr lang="uk-UA" sz="3400" dirty="0">
              <a:solidFill>
                <a:srgbClr val="FFFFFF"/>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sp>
        <p:nvSpPr>
          <p:cNvPr id="30"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31"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Объект 2">
            <a:extLst>
              <a:ext uri="{FF2B5EF4-FFF2-40B4-BE49-F238E27FC236}">
                <a16:creationId xmlns:a16="http://schemas.microsoft.com/office/drawing/2014/main" id="{809B8F59-F1E6-1CEE-6DA0-631F51A982E0}"/>
              </a:ext>
            </a:extLst>
          </p:cNvPr>
          <p:cNvSpPr>
            <a:spLocks noGrp="1"/>
          </p:cNvSpPr>
          <p:nvPr>
            <p:ph idx="1"/>
          </p:nvPr>
        </p:nvSpPr>
        <p:spPr>
          <a:xfrm>
            <a:off x="6095999" y="820879"/>
            <a:ext cx="5635557" cy="5541010"/>
          </a:xfrm>
        </p:spPr>
        <p:txBody>
          <a:bodyPr anchor="t">
            <a:normAutofit fontScale="92500" lnSpcReduction="20000"/>
          </a:bodyPr>
          <a:lstStyle/>
          <a:p>
            <a:pPr marL="514350" indent="-285750">
              <a:spcAft>
                <a:spcPts val="1000"/>
              </a:spcAft>
            </a:pPr>
            <a:r>
              <a:rPr lang="uk-UA" sz="2000" dirty="0">
                <a:effectLst>
                  <a:outerShdw blurRad="38100" dist="38100" dir="2700000" algn="tl">
                    <a:srgbClr val="000000">
                      <a:alpha val="43137"/>
                    </a:srgbClr>
                  </a:outerShdw>
                </a:effectLst>
                <a:latin typeface="Calibri Light" panose="020F0302020204030204" pitchFamily="34" charset="0"/>
                <a:ea typeface="Times New Roman" panose="02020603050405020304" pitchFamily="18" charset="0"/>
                <a:cs typeface="Calibri Light" panose="020F0302020204030204" pitchFamily="34" charset="0"/>
              </a:rPr>
              <a:t>Одним із способів реалізації права кожного будь-якими не забороненими законом засобами захищати свої права і свободи від порушень і протиправних посягань у сфері господарських правовідносин є звернення до господарського суду. </a:t>
            </a:r>
            <a:endParaRPr lang="ru-RU" sz="2000" dirty="0">
              <a:effectLst>
                <a:outerShdw blurRad="38100" dist="38100" dir="2700000" algn="tl">
                  <a:srgbClr val="000000">
                    <a:alpha val="43137"/>
                  </a:srgbClr>
                </a:outerShdw>
              </a:effectLst>
              <a:latin typeface="Calibri Light" panose="020F0302020204030204" pitchFamily="34" charset="0"/>
              <a:ea typeface="Times New Roman" panose="02020603050405020304" pitchFamily="18" charset="0"/>
              <a:cs typeface="Calibri Light" panose="020F0302020204030204" pitchFamily="34" charset="0"/>
            </a:endParaRPr>
          </a:p>
          <a:p>
            <a:pPr indent="228600">
              <a:spcAft>
                <a:spcPts val="1000"/>
              </a:spcAft>
            </a:pPr>
            <a:r>
              <a:rPr lang="uk-UA" sz="2000" dirty="0">
                <a:effectLst>
                  <a:outerShdw blurRad="38100" dist="38100" dir="2700000" algn="tl">
                    <a:srgbClr val="000000">
                      <a:alpha val="43137"/>
                    </a:srgbClr>
                  </a:outerShdw>
                </a:effectLst>
                <a:latin typeface="Calibri Light" panose="020F0302020204030204" pitchFamily="34" charset="0"/>
                <a:ea typeface="Times New Roman" panose="02020603050405020304" pitchFamily="18" charset="0"/>
                <a:cs typeface="Calibri Light" panose="020F0302020204030204" pitchFamily="34" charset="0"/>
              </a:rPr>
              <a:t> В частині першій статті 4 ГПК реалізується </a:t>
            </a:r>
            <a:r>
              <a:rPr lang="uk-UA" sz="2000" u="sng" dirty="0">
                <a:effectLst>
                  <a:outerShdw blurRad="38100" dist="38100" dir="2700000" algn="tl">
                    <a:srgbClr val="000000">
                      <a:alpha val="43137"/>
                    </a:srgbClr>
                  </a:outerShdw>
                </a:effectLst>
                <a:latin typeface="Calibri Light" panose="020F0302020204030204" pitchFamily="34" charset="0"/>
                <a:ea typeface="Times New Roman" panose="02020603050405020304" pitchFamily="18" charset="0"/>
                <a:cs typeface="Calibri Light" panose="020F0302020204030204" pitchFamily="34" charset="0"/>
              </a:rPr>
              <a:t>конституційний принцип доступності правосуддя. </a:t>
            </a:r>
            <a:r>
              <a:rPr lang="uk-UA" sz="2000" dirty="0">
                <a:effectLst>
                  <a:outerShdw blurRad="38100" dist="38100" dir="2700000" algn="tl">
                    <a:srgbClr val="000000">
                      <a:alpha val="43137"/>
                    </a:srgbClr>
                  </a:outerShdw>
                </a:effectLst>
                <a:latin typeface="Calibri Light" panose="020F0302020204030204" pitchFamily="34" charset="0"/>
                <a:ea typeface="Times New Roman" panose="02020603050405020304" pitchFamily="18" charset="0"/>
                <a:cs typeface="Calibri Light" panose="020F0302020204030204" pitchFamily="34" charset="0"/>
              </a:rPr>
              <a:t>До господарського суду вправі звернутися кожна особа, яка вважає, що її право чи охоронюваний законом інтерес порушено чи оспорюється, а сам спір має бути віднесений до юрисдикції господарського суду. Згідно частини першої статті 4 ГПК </a:t>
            </a:r>
            <a:r>
              <a:rPr lang="uk-UA" sz="2000" i="1" dirty="0">
                <a:effectLst>
                  <a:outerShdw blurRad="38100" dist="38100" dir="2700000" algn="tl">
                    <a:srgbClr val="000000">
                      <a:alpha val="43137"/>
                    </a:srgbClr>
                  </a:outerShdw>
                </a:effectLst>
                <a:latin typeface="Calibri Light" panose="020F0302020204030204" pitchFamily="34" charset="0"/>
                <a:ea typeface="Times New Roman" panose="02020603050405020304" pitchFamily="18" charset="0"/>
                <a:cs typeface="Calibri Light" panose="020F0302020204030204" pitchFamily="34" charset="0"/>
              </a:rPr>
              <a:t>право на звернення до господарського суду в установленому ГПК гарантується.</a:t>
            </a:r>
            <a:r>
              <a:rPr lang="uk-UA" sz="2000" dirty="0">
                <a:effectLst>
                  <a:outerShdw blurRad="38100" dist="38100" dir="2700000" algn="tl">
                    <a:srgbClr val="000000">
                      <a:alpha val="43137"/>
                    </a:srgbClr>
                  </a:outerShdw>
                </a:effectLst>
                <a:latin typeface="Calibri Light" panose="020F0302020204030204" pitchFamily="34" charset="0"/>
                <a:ea typeface="Times New Roman" panose="02020603050405020304" pitchFamily="18" charset="0"/>
                <a:cs typeface="Calibri Light" panose="020F0302020204030204" pitchFamily="34" charset="0"/>
              </a:rPr>
              <a:t> Ніхто не може бути позбавлений права на розгляд його справи у господарському суді, до юрисдикції якого вона віднесена законом. Частина четверта статті 4 ГПК визначає, що відмова від права на звернення до господарського суду є недійсною. Тобто, ніяка укладена угода не породжує ніяких правових наслідків, така угода є нікчемною.</a:t>
            </a:r>
            <a:endParaRPr lang="ru-RU" sz="2000" dirty="0">
              <a:effectLst>
                <a:outerShdw blurRad="38100" dist="38100" dir="2700000" algn="tl">
                  <a:srgbClr val="000000">
                    <a:alpha val="43137"/>
                  </a:srgbClr>
                </a:outerShdw>
              </a:effectLst>
              <a:latin typeface="Calibri Light" panose="020F0302020204030204" pitchFamily="34" charset="0"/>
              <a:ea typeface="Times New Roman" panose="02020603050405020304" pitchFamily="18" charset="0"/>
              <a:cs typeface="Calibri Light" panose="020F0302020204030204" pitchFamily="34" charset="0"/>
            </a:endParaRPr>
          </a:p>
          <a:p>
            <a:endParaRPr lang="uk-UA" sz="2000" dirty="0">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sp>
        <p:nvSpPr>
          <p:cNvPr id="32"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33"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34"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167410030"/>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0BC9609-A8AF-411F-A9E0-C3B93C8945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Объект 2">
            <a:extLst>
              <a:ext uri="{FF2B5EF4-FFF2-40B4-BE49-F238E27FC236}">
                <a16:creationId xmlns:a16="http://schemas.microsoft.com/office/drawing/2014/main" id="{A6960B99-BA6E-C7E6-1C3B-65F2DE9F73AF}"/>
              </a:ext>
            </a:extLst>
          </p:cNvPr>
          <p:cNvGraphicFramePr>
            <a:graphicFrameLocks noGrp="1"/>
          </p:cNvGraphicFramePr>
          <p:nvPr>
            <p:ph idx="1"/>
            <p:extLst>
              <p:ext uri="{D42A27DB-BD31-4B8C-83A1-F6EECF244321}">
                <p14:modId xmlns:p14="http://schemas.microsoft.com/office/powerpoint/2010/main" val="2550479708"/>
              </p:ext>
            </p:extLst>
          </p:nvPr>
        </p:nvGraphicFramePr>
        <p:xfrm>
          <a:off x="945696" y="520436"/>
          <a:ext cx="10046981" cy="55778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35182311"/>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02E8652-8A0D-0D06-C401-16CA2C9024B1}"/>
              </a:ext>
            </a:extLst>
          </p:cNvPr>
          <p:cNvSpPr>
            <a:spLocks noGrp="1"/>
          </p:cNvSpPr>
          <p:nvPr>
            <p:ph type="title"/>
          </p:nvPr>
        </p:nvSpPr>
        <p:spPr>
          <a:xfrm>
            <a:off x="838200" y="209483"/>
            <a:ext cx="10515600" cy="948109"/>
          </a:xfrm>
        </p:spPr>
        <p:txBody>
          <a:bodyPr>
            <a:normAutofit/>
          </a:bodyPr>
          <a:lstStyle/>
          <a:p>
            <a:r>
              <a:rPr lang="uk-UA" sz="2800" i="1" dirty="0">
                <a:effectLst/>
                <a:latin typeface="Times New Roman" panose="02020603050405020304" pitchFamily="18" charset="0"/>
                <a:ea typeface="Times New Roman" panose="02020603050405020304" pitchFamily="18" charset="0"/>
              </a:rPr>
              <a:t>Стаття 35 ГПК встановлює, що суддя не може розглядати справу і підлягає відводу (самовідводу), якщо</a:t>
            </a:r>
            <a:r>
              <a:rPr lang="uk-UA" sz="2800" dirty="0">
                <a:effectLst/>
                <a:latin typeface="Times New Roman" panose="02020603050405020304" pitchFamily="18" charset="0"/>
                <a:ea typeface="Times New Roman" panose="02020603050405020304" pitchFamily="18" charset="0"/>
              </a:rPr>
              <a:t>: </a:t>
            </a:r>
            <a:endParaRPr lang="uk-UA" sz="2800" dirty="0"/>
          </a:p>
        </p:txBody>
      </p:sp>
      <p:graphicFrame>
        <p:nvGraphicFramePr>
          <p:cNvPr id="5" name="Объект 2">
            <a:extLst>
              <a:ext uri="{FF2B5EF4-FFF2-40B4-BE49-F238E27FC236}">
                <a16:creationId xmlns:a16="http://schemas.microsoft.com/office/drawing/2014/main" id="{52D39E46-4688-09AF-7C37-D885A9D86716}"/>
              </a:ext>
            </a:extLst>
          </p:cNvPr>
          <p:cNvGraphicFramePr>
            <a:graphicFrameLocks noGrp="1"/>
          </p:cNvGraphicFramePr>
          <p:nvPr>
            <p:ph idx="1"/>
            <p:extLst>
              <p:ext uri="{D42A27DB-BD31-4B8C-83A1-F6EECF244321}">
                <p14:modId xmlns:p14="http://schemas.microsoft.com/office/powerpoint/2010/main" val="2142245832"/>
              </p:ext>
            </p:extLst>
          </p:nvPr>
        </p:nvGraphicFramePr>
        <p:xfrm>
          <a:off x="228600" y="1079770"/>
          <a:ext cx="11728174" cy="57782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25317871"/>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Объект 2">
            <a:extLst>
              <a:ext uri="{FF2B5EF4-FFF2-40B4-BE49-F238E27FC236}">
                <a16:creationId xmlns:a16="http://schemas.microsoft.com/office/drawing/2014/main" id="{98A78FB6-0CC2-5B8E-6858-064215EDB9EE}"/>
              </a:ext>
            </a:extLst>
          </p:cNvPr>
          <p:cNvGraphicFramePr>
            <a:graphicFrameLocks noGrp="1"/>
          </p:cNvGraphicFramePr>
          <p:nvPr>
            <p:ph idx="1"/>
            <p:extLst>
              <p:ext uri="{D42A27DB-BD31-4B8C-83A1-F6EECF244321}">
                <p14:modId xmlns:p14="http://schemas.microsoft.com/office/powerpoint/2010/main" val="1526489772"/>
              </p:ext>
            </p:extLst>
          </p:nvPr>
        </p:nvGraphicFramePr>
        <p:xfrm>
          <a:off x="347869" y="566530"/>
          <a:ext cx="10724323" cy="62914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71466480"/>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Picture 5" descr="Изображение выглядит как размытие, Красочность, снимок экрана, синий&#10;&#10;Контент, сгенерированный ИИ, может содержать ошибки.">
            <a:extLst>
              <a:ext uri="{FF2B5EF4-FFF2-40B4-BE49-F238E27FC236}">
                <a16:creationId xmlns:a16="http://schemas.microsoft.com/office/drawing/2014/main" id="{BFB65B83-AAEB-87E6-C219-01B39BBAC73F}"/>
              </a:ext>
            </a:extLst>
          </p:cNvPr>
          <p:cNvPicPr>
            <a:picLocks noChangeAspect="1"/>
          </p:cNvPicPr>
          <p:nvPr/>
        </p:nvPicPr>
        <p:blipFill>
          <a:blip r:embed="rId2">
            <a:duotone>
              <a:prstClr val="black"/>
              <a:schemeClr val="tx2">
                <a:tint val="45000"/>
                <a:satMod val="400000"/>
              </a:schemeClr>
            </a:duotone>
            <a:alphaModFix amt="25000"/>
          </a:blip>
          <a:srcRect t="3998" b="14774"/>
          <a:stretch>
            <a:fillRect/>
          </a:stretch>
        </p:blipFill>
        <p:spPr>
          <a:xfrm>
            <a:off x="20" y="10"/>
            <a:ext cx="12191980" cy="6857990"/>
          </a:xfrm>
          <a:prstGeom prst="rect">
            <a:avLst/>
          </a:prstGeom>
        </p:spPr>
      </p:pic>
      <p:sp>
        <p:nvSpPr>
          <p:cNvPr id="2" name="Заголовок 1">
            <a:extLst>
              <a:ext uri="{FF2B5EF4-FFF2-40B4-BE49-F238E27FC236}">
                <a16:creationId xmlns:a16="http://schemas.microsoft.com/office/drawing/2014/main" id="{2665AB31-8138-A427-178F-A3364AE39BF8}"/>
              </a:ext>
            </a:extLst>
          </p:cNvPr>
          <p:cNvSpPr>
            <a:spLocks noGrp="1"/>
          </p:cNvSpPr>
          <p:nvPr>
            <p:ph type="title"/>
          </p:nvPr>
        </p:nvSpPr>
        <p:spPr>
          <a:xfrm>
            <a:off x="838200" y="365125"/>
            <a:ext cx="10515600" cy="1325563"/>
          </a:xfrm>
        </p:spPr>
        <p:style>
          <a:lnRef idx="2">
            <a:schemeClr val="accent2"/>
          </a:lnRef>
          <a:fillRef idx="1">
            <a:schemeClr val="lt1"/>
          </a:fillRef>
          <a:effectRef idx="0">
            <a:schemeClr val="accent2"/>
          </a:effectRef>
          <a:fontRef idx="minor">
            <a:schemeClr val="dk1"/>
          </a:fontRef>
        </p:style>
        <p:txBody>
          <a:bodyPr>
            <a:normAutofit/>
          </a:bodyPr>
          <a:lstStyle/>
          <a:p>
            <a:pPr algn="ctr"/>
            <a:r>
              <a:rPr lang="ru-RU" sz="2800" err="1">
                <a:effectLst>
                  <a:outerShdw blurRad="38100" dist="38100" dir="2700000" algn="tl">
                    <a:srgbClr val="000000">
                      <a:alpha val="43137"/>
                    </a:srgbClr>
                  </a:outerShdw>
                </a:effectLst>
                <a:latin typeface="Bahnschrift Light" panose="020B0502040204020203" pitchFamily="34" charset="0"/>
              </a:rPr>
              <a:t>Cтаття</a:t>
            </a:r>
            <a:r>
              <a:rPr lang="ru-RU" sz="2800">
                <a:effectLst>
                  <a:outerShdw blurRad="38100" dist="38100" dir="2700000" algn="tl">
                    <a:srgbClr val="000000">
                      <a:alpha val="43137"/>
                    </a:srgbClr>
                  </a:outerShdw>
                </a:effectLst>
                <a:latin typeface="Bahnschrift Light" panose="020B0502040204020203" pitchFamily="34" charset="0"/>
              </a:rPr>
              <a:t> 36 ГПК </a:t>
            </a:r>
            <a:r>
              <a:rPr lang="ru-RU" sz="2800" err="1">
                <a:effectLst>
                  <a:outerShdw blurRad="38100" dist="38100" dir="2700000" algn="tl">
                    <a:srgbClr val="000000">
                      <a:alpha val="43137"/>
                    </a:srgbClr>
                  </a:outerShdw>
                </a:effectLst>
                <a:latin typeface="Bahnschrift Light" panose="020B0502040204020203" pitchFamily="34" charset="0"/>
              </a:rPr>
              <a:t>визначає</a:t>
            </a:r>
            <a:r>
              <a:rPr lang="ru-RU" sz="2800">
                <a:effectLst>
                  <a:outerShdw blurRad="38100" dist="38100" dir="2700000" algn="tl">
                    <a:srgbClr val="000000">
                      <a:alpha val="43137"/>
                    </a:srgbClr>
                  </a:outerShdw>
                </a:effectLst>
                <a:latin typeface="Bahnschrift Light" panose="020B0502040204020203" pitchFamily="34" charset="0"/>
              </a:rPr>
              <a:t> </a:t>
            </a:r>
            <a:r>
              <a:rPr lang="ru-RU" sz="2800" err="1">
                <a:effectLst>
                  <a:outerShdw blurRad="38100" dist="38100" dir="2700000" algn="tl">
                    <a:srgbClr val="000000">
                      <a:alpha val="43137"/>
                    </a:srgbClr>
                  </a:outerShdw>
                </a:effectLst>
                <a:latin typeface="Bahnschrift Light" panose="020B0502040204020203" pitchFamily="34" charset="0"/>
              </a:rPr>
              <a:t>вичерпний</a:t>
            </a:r>
            <a:r>
              <a:rPr lang="ru-RU" sz="2800">
                <a:effectLst>
                  <a:outerShdw blurRad="38100" dist="38100" dir="2700000" algn="tl">
                    <a:srgbClr val="000000">
                      <a:alpha val="43137"/>
                    </a:srgbClr>
                  </a:outerShdw>
                </a:effectLst>
                <a:latin typeface="Bahnschrift Light" panose="020B0502040204020203" pitchFamily="34" charset="0"/>
              </a:rPr>
              <a:t> </a:t>
            </a:r>
            <a:r>
              <a:rPr lang="ru-RU" sz="2800" err="1">
                <a:effectLst>
                  <a:outerShdw blurRad="38100" dist="38100" dir="2700000" algn="tl">
                    <a:srgbClr val="000000">
                      <a:alpha val="43137"/>
                    </a:srgbClr>
                  </a:outerShdw>
                </a:effectLst>
                <a:latin typeface="Bahnschrift Light" panose="020B0502040204020203" pitchFamily="34" charset="0"/>
              </a:rPr>
              <a:t>перелік</a:t>
            </a:r>
            <a:r>
              <a:rPr lang="ru-RU" sz="2800">
                <a:effectLst>
                  <a:outerShdw blurRad="38100" dist="38100" dir="2700000" algn="tl">
                    <a:srgbClr val="000000">
                      <a:alpha val="43137"/>
                    </a:srgbClr>
                  </a:outerShdw>
                </a:effectLst>
                <a:latin typeface="Bahnschrift Light" panose="020B0502040204020203" pitchFamily="34" charset="0"/>
              </a:rPr>
              <a:t> </a:t>
            </a:r>
            <a:r>
              <a:rPr lang="ru-RU" sz="2800" err="1">
                <a:effectLst>
                  <a:outerShdw blurRad="38100" dist="38100" dir="2700000" algn="tl">
                    <a:srgbClr val="000000">
                      <a:alpha val="43137"/>
                    </a:srgbClr>
                  </a:outerShdw>
                </a:effectLst>
                <a:latin typeface="Bahnschrift Light" panose="020B0502040204020203" pitchFamily="34" charset="0"/>
              </a:rPr>
              <a:t>випадків</a:t>
            </a:r>
            <a:r>
              <a:rPr lang="ru-RU" sz="2800">
                <a:effectLst>
                  <a:outerShdw blurRad="38100" dist="38100" dir="2700000" algn="tl">
                    <a:srgbClr val="000000">
                      <a:alpha val="43137"/>
                    </a:srgbClr>
                  </a:outerShdw>
                </a:effectLst>
                <a:latin typeface="Bahnschrift Light" panose="020B0502040204020203" pitchFamily="34" charset="0"/>
              </a:rPr>
              <a:t> </a:t>
            </a:r>
            <a:r>
              <a:rPr lang="ru-RU" sz="2800" err="1">
                <a:effectLst>
                  <a:outerShdw blurRad="38100" dist="38100" dir="2700000" algn="tl">
                    <a:srgbClr val="000000">
                      <a:alpha val="43137"/>
                    </a:srgbClr>
                  </a:outerShdw>
                </a:effectLst>
                <a:latin typeface="Bahnschrift Light" panose="020B0502040204020203" pitchFamily="34" charset="0"/>
              </a:rPr>
              <a:t>недопустимості</a:t>
            </a:r>
            <a:r>
              <a:rPr lang="ru-RU" sz="2800">
                <a:effectLst>
                  <a:outerShdw blurRad="38100" dist="38100" dir="2700000" algn="tl">
                    <a:srgbClr val="000000">
                      <a:alpha val="43137"/>
                    </a:srgbClr>
                  </a:outerShdw>
                </a:effectLst>
                <a:latin typeface="Bahnschrift Light" panose="020B0502040204020203" pitchFamily="34" charset="0"/>
              </a:rPr>
              <a:t> </a:t>
            </a:r>
            <a:r>
              <a:rPr lang="ru-RU" sz="2800" err="1">
                <a:effectLst>
                  <a:outerShdw blurRad="38100" dist="38100" dir="2700000" algn="tl">
                    <a:srgbClr val="000000">
                      <a:alpha val="43137"/>
                    </a:srgbClr>
                  </a:outerShdw>
                </a:effectLst>
                <a:latin typeface="Bahnschrift Light" panose="020B0502040204020203" pitchFamily="34" charset="0"/>
              </a:rPr>
              <a:t>повторної</a:t>
            </a:r>
            <a:r>
              <a:rPr lang="ru-RU" sz="2800">
                <a:effectLst>
                  <a:outerShdw blurRad="38100" dist="38100" dir="2700000" algn="tl">
                    <a:srgbClr val="000000">
                      <a:alpha val="43137"/>
                    </a:srgbClr>
                  </a:outerShdw>
                </a:effectLst>
                <a:latin typeface="Bahnschrift Light" panose="020B0502040204020203" pitchFamily="34" charset="0"/>
              </a:rPr>
              <a:t> </a:t>
            </a:r>
            <a:r>
              <a:rPr lang="ru-RU" sz="2800" err="1">
                <a:effectLst>
                  <a:outerShdw blurRad="38100" dist="38100" dir="2700000" algn="tl">
                    <a:srgbClr val="000000">
                      <a:alpha val="43137"/>
                    </a:srgbClr>
                  </a:outerShdw>
                </a:effectLst>
                <a:latin typeface="Bahnschrift Light" panose="020B0502040204020203" pitchFamily="34" charset="0"/>
              </a:rPr>
              <a:t>участі</a:t>
            </a:r>
            <a:r>
              <a:rPr lang="ru-RU" sz="2800">
                <a:effectLst>
                  <a:outerShdw blurRad="38100" dist="38100" dir="2700000" algn="tl">
                    <a:srgbClr val="000000">
                      <a:alpha val="43137"/>
                    </a:srgbClr>
                  </a:outerShdw>
                </a:effectLst>
                <a:latin typeface="Bahnschrift Light" panose="020B0502040204020203" pitchFamily="34" charset="0"/>
              </a:rPr>
              <a:t> </a:t>
            </a:r>
            <a:r>
              <a:rPr lang="ru-RU" sz="2800" err="1">
                <a:effectLst>
                  <a:outerShdw blurRad="38100" dist="38100" dir="2700000" algn="tl">
                    <a:srgbClr val="000000">
                      <a:alpha val="43137"/>
                    </a:srgbClr>
                  </a:outerShdw>
                </a:effectLst>
                <a:latin typeface="Bahnschrift Light" panose="020B0502040204020203" pitchFamily="34" charset="0"/>
              </a:rPr>
              <a:t>судді</a:t>
            </a:r>
            <a:r>
              <a:rPr lang="ru-RU" sz="2800">
                <a:effectLst>
                  <a:outerShdw blurRad="38100" dist="38100" dir="2700000" algn="tl">
                    <a:srgbClr val="000000">
                      <a:alpha val="43137"/>
                    </a:srgbClr>
                  </a:outerShdw>
                </a:effectLst>
                <a:latin typeface="Bahnschrift Light" panose="020B0502040204020203" pitchFamily="34" charset="0"/>
              </a:rPr>
              <a:t> у </a:t>
            </a:r>
            <a:r>
              <a:rPr lang="ru-RU" sz="2800" err="1">
                <a:effectLst>
                  <a:outerShdw blurRad="38100" dist="38100" dir="2700000" algn="tl">
                    <a:srgbClr val="000000">
                      <a:alpha val="43137"/>
                    </a:srgbClr>
                  </a:outerShdw>
                </a:effectLst>
                <a:latin typeface="Bahnschrift Light" panose="020B0502040204020203" pitchFamily="34" charset="0"/>
              </a:rPr>
              <a:t>розгляді</a:t>
            </a:r>
            <a:r>
              <a:rPr lang="ru-RU" sz="2800">
                <a:effectLst>
                  <a:outerShdw blurRad="38100" dist="38100" dir="2700000" algn="tl">
                    <a:srgbClr val="000000">
                      <a:alpha val="43137"/>
                    </a:srgbClr>
                  </a:outerShdw>
                </a:effectLst>
                <a:latin typeface="Bahnschrift Light" panose="020B0502040204020203" pitchFamily="34" charset="0"/>
              </a:rPr>
              <a:t> </a:t>
            </a:r>
            <a:r>
              <a:rPr lang="ru-RU" sz="2800" err="1">
                <a:effectLst>
                  <a:outerShdw blurRad="38100" dist="38100" dir="2700000" algn="tl">
                    <a:srgbClr val="000000">
                      <a:alpha val="43137"/>
                    </a:srgbClr>
                  </a:outerShdw>
                </a:effectLst>
                <a:latin typeface="Bahnschrift Light" panose="020B0502040204020203" pitchFamily="34" charset="0"/>
              </a:rPr>
              <a:t>справи</a:t>
            </a:r>
            <a:r>
              <a:rPr lang="ru-RU" sz="2800">
                <a:effectLst>
                  <a:outerShdw blurRad="38100" dist="38100" dir="2700000" algn="tl">
                    <a:srgbClr val="000000">
                      <a:alpha val="43137"/>
                    </a:srgbClr>
                  </a:outerShdw>
                </a:effectLst>
                <a:latin typeface="Bahnschrift Light" panose="020B0502040204020203" pitchFamily="34" charset="0"/>
              </a:rPr>
              <a:t>. Такими </a:t>
            </a:r>
            <a:r>
              <a:rPr lang="ru-RU" sz="2800" err="1">
                <a:effectLst>
                  <a:outerShdw blurRad="38100" dist="38100" dir="2700000" algn="tl">
                    <a:srgbClr val="000000">
                      <a:alpha val="43137"/>
                    </a:srgbClr>
                  </a:outerShdw>
                </a:effectLst>
                <a:latin typeface="Bahnschrift Light" panose="020B0502040204020203" pitchFamily="34" charset="0"/>
              </a:rPr>
              <a:t>підставами</a:t>
            </a:r>
            <a:r>
              <a:rPr lang="ru-RU" sz="2800">
                <a:effectLst>
                  <a:outerShdw blurRad="38100" dist="38100" dir="2700000" algn="tl">
                    <a:srgbClr val="000000">
                      <a:alpha val="43137"/>
                    </a:srgbClr>
                  </a:outerShdw>
                </a:effectLst>
                <a:latin typeface="Bahnschrift Light" panose="020B0502040204020203" pitchFamily="34" charset="0"/>
              </a:rPr>
              <a:t> є </a:t>
            </a:r>
            <a:r>
              <a:rPr lang="ru-RU" sz="2800" err="1">
                <a:effectLst>
                  <a:outerShdw blurRad="38100" dist="38100" dir="2700000" algn="tl">
                    <a:srgbClr val="000000">
                      <a:alpha val="43137"/>
                    </a:srgbClr>
                  </a:outerShdw>
                </a:effectLst>
                <a:latin typeface="Bahnschrift Light" panose="020B0502040204020203" pitchFamily="34" charset="0"/>
              </a:rPr>
              <a:t>нижченаведене</a:t>
            </a:r>
            <a:r>
              <a:rPr lang="ru-RU" sz="2800">
                <a:effectLst>
                  <a:outerShdw blurRad="38100" dist="38100" dir="2700000" algn="tl">
                    <a:srgbClr val="000000">
                      <a:alpha val="43137"/>
                    </a:srgbClr>
                  </a:outerShdw>
                </a:effectLst>
                <a:latin typeface="Bahnschrift Light" panose="020B0502040204020203" pitchFamily="34" charset="0"/>
              </a:rPr>
              <a:t>.</a:t>
            </a:r>
            <a:endParaRPr lang="uk-UA" sz="2800">
              <a:effectLst>
                <a:outerShdw blurRad="38100" dist="38100" dir="2700000" algn="tl">
                  <a:srgbClr val="000000">
                    <a:alpha val="43137"/>
                  </a:srgbClr>
                </a:outerShdw>
              </a:effectLst>
              <a:latin typeface="Bahnschrift Light" panose="020B0502040204020203" pitchFamily="34" charset="0"/>
            </a:endParaRPr>
          </a:p>
        </p:txBody>
      </p:sp>
      <p:graphicFrame>
        <p:nvGraphicFramePr>
          <p:cNvPr id="13" name="Объект 2">
            <a:extLst>
              <a:ext uri="{FF2B5EF4-FFF2-40B4-BE49-F238E27FC236}">
                <a16:creationId xmlns:a16="http://schemas.microsoft.com/office/drawing/2014/main" id="{8446BFFA-7495-DDC6-0368-2E5A744C090E}"/>
              </a:ext>
            </a:extLst>
          </p:cNvPr>
          <p:cNvGraphicFramePr>
            <a:graphicFrameLocks noGrp="1"/>
          </p:cNvGraphicFramePr>
          <p:nvPr>
            <p:ph idx="1"/>
            <p:extLst>
              <p:ext uri="{D42A27DB-BD31-4B8C-83A1-F6EECF244321}">
                <p14:modId xmlns:p14="http://schemas.microsoft.com/office/powerpoint/2010/main" val="355727608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59588483"/>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CD81A2A-6ED4-4EF4-A14C-912D31E148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Freeform: Shape 12">
            <a:extLst>
              <a:ext uri="{FF2B5EF4-FFF2-40B4-BE49-F238E27FC236}">
                <a16:creationId xmlns:a16="http://schemas.microsoft.com/office/drawing/2014/main" id="{1661932C-CA15-4E17-B115-FAE7CBEE4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Oval 14">
            <a:extLst>
              <a:ext uri="{FF2B5EF4-FFF2-40B4-BE49-F238E27FC236}">
                <a16:creationId xmlns:a16="http://schemas.microsoft.com/office/drawing/2014/main" id="{8590ADD5-9383-4D3D-9047-3DA2593CC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540822" cy="54082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Банк контур">
            <a:extLst>
              <a:ext uri="{FF2B5EF4-FFF2-40B4-BE49-F238E27FC236}">
                <a16:creationId xmlns:a16="http://schemas.microsoft.com/office/drawing/2014/main" id="{83A4E94D-07A4-5493-986D-E56C518BE3F0}"/>
              </a:ext>
            </a:extLst>
          </p:cNvPr>
          <p:cNvPicPr>
            <a:picLocks noChangeAspect="1"/>
          </p:cNvPicPr>
          <p:nvPr/>
        </p:nvPicPr>
        <p:blipFill>
          <a:blip r:embed="rId2">
            <a:extLst>
              <a:ext uri="{96DAC541-7B7A-43D3-8B79-37D633B846F1}">
                <asvg:svgBlip xmlns:asvg="http://schemas.microsoft.com/office/drawing/2016/SVG/main" r:embed="rId3"/>
              </a:ext>
            </a:extLst>
          </a:blip>
          <a:stretch/>
        </p:blipFill>
        <p:spPr>
          <a:xfrm>
            <a:off x="7887184" y="1216485"/>
            <a:ext cx="3781051" cy="3781051"/>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17" name="Freeform: Shape 16">
            <a:extLst>
              <a:ext uri="{FF2B5EF4-FFF2-40B4-BE49-F238E27FC236}">
                <a16:creationId xmlns:a16="http://schemas.microsoft.com/office/drawing/2014/main" id="{DABE3E45-88CF-45D8-8D40-C773324D9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19" name="Straight Connector 18">
            <a:extLst>
              <a:ext uri="{FF2B5EF4-FFF2-40B4-BE49-F238E27FC236}">
                <a16:creationId xmlns:a16="http://schemas.microsoft.com/office/drawing/2014/main" id="{49CD1692-827B-4C8D-B4A1-134FD04CF4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1" name="Freeform: Shape 20">
            <a:extLst>
              <a:ext uri="{FF2B5EF4-FFF2-40B4-BE49-F238E27FC236}">
                <a16:creationId xmlns:a16="http://schemas.microsoft.com/office/drawing/2014/main" id="{B91ECDA9-56DC-4270-8F33-01C5637B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6580"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75F47824-961D-465D-84F9-EAE11BC61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Freeform: Shape 24">
            <a:extLst>
              <a:ext uri="{FF2B5EF4-FFF2-40B4-BE49-F238E27FC236}">
                <a16:creationId xmlns:a16="http://schemas.microsoft.com/office/drawing/2014/main" id="{FEC9DA3E-C1D7-472D-B7C0-F71AE41FB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graphicFrame>
        <p:nvGraphicFramePr>
          <p:cNvPr id="5" name="Объект 2">
            <a:extLst>
              <a:ext uri="{FF2B5EF4-FFF2-40B4-BE49-F238E27FC236}">
                <a16:creationId xmlns:a16="http://schemas.microsoft.com/office/drawing/2014/main" id="{5A1B6E6B-1321-7EEA-1221-0C11423B234D}"/>
              </a:ext>
            </a:extLst>
          </p:cNvPr>
          <p:cNvGraphicFramePr>
            <a:graphicFrameLocks noGrp="1"/>
          </p:cNvGraphicFramePr>
          <p:nvPr>
            <p:ph idx="1"/>
            <p:extLst>
              <p:ext uri="{D42A27DB-BD31-4B8C-83A1-F6EECF244321}">
                <p14:modId xmlns:p14="http://schemas.microsoft.com/office/powerpoint/2010/main" val="728190958"/>
              </p:ext>
            </p:extLst>
          </p:nvPr>
        </p:nvGraphicFramePr>
        <p:xfrm>
          <a:off x="109330" y="-1"/>
          <a:ext cx="6116507" cy="66917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1562591"/>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Объект 2">
            <a:extLst>
              <a:ext uri="{FF2B5EF4-FFF2-40B4-BE49-F238E27FC236}">
                <a16:creationId xmlns:a16="http://schemas.microsoft.com/office/drawing/2014/main" id="{5A8F1C55-5D0B-ACFA-A380-BAA5D803726C}"/>
              </a:ext>
            </a:extLst>
          </p:cNvPr>
          <p:cNvGraphicFramePr>
            <a:graphicFrameLocks noGrp="1"/>
          </p:cNvGraphicFramePr>
          <p:nvPr>
            <p:ph idx="1"/>
            <p:extLst>
              <p:ext uri="{D42A27DB-BD31-4B8C-83A1-F6EECF244321}">
                <p14:modId xmlns:p14="http://schemas.microsoft.com/office/powerpoint/2010/main" val="3883967758"/>
              </p:ext>
            </p:extLst>
          </p:nvPr>
        </p:nvGraphicFramePr>
        <p:xfrm>
          <a:off x="838200" y="1800911"/>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11035262"/>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77924">
              <a:schemeClr val="accent4">
                <a:lumMod val="20000"/>
                <a:lumOff val="80000"/>
              </a:schemeClr>
            </a:gs>
            <a:gs pos="0">
              <a:schemeClr val="accent6">
                <a:lumMod val="60000"/>
                <a:lumOff val="40000"/>
                <a:alpha val="59000"/>
              </a:schemeClr>
            </a:gs>
            <a:gs pos="74000">
              <a:schemeClr val="accent4">
                <a:lumMod val="20000"/>
                <a:lumOff val="80000"/>
              </a:schemeClr>
            </a:gs>
            <a:gs pos="83000">
              <a:schemeClr val="accent6">
                <a:lumMod val="45000"/>
                <a:lumOff val="55000"/>
              </a:schemeClr>
            </a:gs>
            <a:gs pos="100000">
              <a:schemeClr val="accent3">
                <a:lumMod val="20000"/>
                <a:lumOff val="80000"/>
              </a:schemeClr>
            </a:gs>
          </a:gsLst>
          <a:lin ang="5400000" scaled="1"/>
        </a:gradFill>
        <a:effectLst/>
      </p:bgPr>
    </p:bg>
    <p:spTree>
      <p:nvGrpSpPr>
        <p:cNvPr id="1" name=""/>
        <p:cNvGrpSpPr/>
        <p:nvPr/>
      </p:nvGrpSpPr>
      <p:grpSpPr>
        <a:xfrm>
          <a:off x="0" y="0"/>
          <a:ext cx="0" cy="0"/>
          <a:chOff x="0" y="0"/>
          <a:chExt cx="0" cy="0"/>
        </a:xfrm>
      </p:grpSpPr>
      <p:graphicFrame>
        <p:nvGraphicFramePr>
          <p:cNvPr id="18" name="Объект 2">
            <a:extLst>
              <a:ext uri="{FF2B5EF4-FFF2-40B4-BE49-F238E27FC236}">
                <a16:creationId xmlns:a16="http://schemas.microsoft.com/office/drawing/2014/main" id="{268AF6D1-9E00-1DCB-C106-70E3491C8E5A}"/>
              </a:ext>
            </a:extLst>
          </p:cNvPr>
          <p:cNvGraphicFramePr>
            <a:graphicFrameLocks noGrp="1"/>
          </p:cNvGraphicFramePr>
          <p:nvPr>
            <p:ph idx="1"/>
            <p:extLst>
              <p:ext uri="{D42A27DB-BD31-4B8C-83A1-F6EECF244321}">
                <p14:modId xmlns:p14="http://schemas.microsoft.com/office/powerpoint/2010/main" val="1959247123"/>
              </p:ext>
            </p:extLst>
          </p:nvPr>
        </p:nvGraphicFramePr>
        <p:xfrm>
          <a:off x="436265" y="358566"/>
          <a:ext cx="11471031" cy="62231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05347797"/>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alpha val="35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5278130-DFE0-457B-8698-88DF69019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Rectangle 10">
            <a:extLst>
              <a:ext uri="{FF2B5EF4-FFF2-40B4-BE49-F238E27FC236}">
                <a16:creationId xmlns:a16="http://schemas.microsoft.com/office/drawing/2014/main" id="{2F99531B-1681-4D6E-BECB-18325B33A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Rectangle 12">
            <a:extLst>
              <a:ext uri="{FF2B5EF4-FFF2-40B4-BE49-F238E27FC236}">
                <a16:creationId xmlns:a16="http://schemas.microsoft.com/office/drawing/2014/main" id="{20344094-430A-400B-804B-910E696A1A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4" y="709375"/>
            <a:ext cx="10713676"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4">
            <a:extLst>
              <a:ext uri="{FF2B5EF4-FFF2-40B4-BE49-F238E27FC236}">
                <a16:creationId xmlns:a16="http://schemas.microsoft.com/office/drawing/2014/main" id="{453C67DF-7782-4E57-AB9B-F1B4811AD8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43451" y="1248213"/>
            <a:ext cx="5413238" cy="4326335"/>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B03A5AE3-BD30-455C-842B-7626C8BEF0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365990"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DBECAA5-1F2D-470D-875C-8F2C2CA3E5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18001"/>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5" name="Объект 2">
            <a:extLst>
              <a:ext uri="{FF2B5EF4-FFF2-40B4-BE49-F238E27FC236}">
                <a16:creationId xmlns:a16="http://schemas.microsoft.com/office/drawing/2014/main" id="{253A8E08-0EE7-101E-8AEA-B07A2F8E4BB7}"/>
              </a:ext>
            </a:extLst>
          </p:cNvPr>
          <p:cNvGraphicFramePr>
            <a:graphicFrameLocks noGrp="1"/>
          </p:cNvGraphicFramePr>
          <p:nvPr>
            <p:ph idx="1"/>
            <p:extLst>
              <p:ext uri="{D42A27DB-BD31-4B8C-83A1-F6EECF244321}">
                <p14:modId xmlns:p14="http://schemas.microsoft.com/office/powerpoint/2010/main" val="1069934425"/>
              </p:ext>
            </p:extLst>
          </p:nvPr>
        </p:nvGraphicFramePr>
        <p:xfrm>
          <a:off x="4776730" y="819369"/>
          <a:ext cx="6589260" cy="52439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Рисунок 5" descr="Схема со сплошной заливкой">
            <a:extLst>
              <a:ext uri="{FF2B5EF4-FFF2-40B4-BE49-F238E27FC236}">
                <a16:creationId xmlns:a16="http://schemas.microsoft.com/office/drawing/2014/main" id="{1F54E9D4-9C46-E592-C8D4-8FE2637C664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8921" y="1512150"/>
            <a:ext cx="3629891" cy="3629891"/>
          </a:xfrm>
          <a:prstGeom prst="rect">
            <a:avLst/>
          </a:prstGeom>
        </p:spPr>
      </p:pic>
    </p:spTree>
    <p:extLst>
      <p:ext uri="{BB962C8B-B14F-4D97-AF65-F5344CB8AC3E}">
        <p14:creationId xmlns:p14="http://schemas.microsoft.com/office/powerpoint/2010/main" val="240227534"/>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40851669-7281-49C2-8BF0-67BA70EC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16992B13-74C4-4370-93C5-F5403D944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 y="0"/>
            <a:ext cx="2275119" cy="6858000"/>
          </a:xfrm>
          <a:custGeom>
            <a:avLst/>
            <a:gdLst>
              <a:gd name="connsiteX0" fmla="*/ 0 w 2275119"/>
              <a:gd name="connsiteY0" fmla="*/ 0 h 6858000"/>
              <a:gd name="connsiteX1" fmla="*/ 1389294 w 2275119"/>
              <a:gd name="connsiteY1" fmla="*/ 0 h 6858000"/>
              <a:gd name="connsiteX2" fmla="*/ 1556068 w 2275119"/>
              <a:gd name="connsiteY2" fmla="*/ 0 h 6858000"/>
              <a:gd name="connsiteX3" fmla="*/ 2098907 w 2275119"/>
              <a:gd name="connsiteY3" fmla="*/ 0 h 6858000"/>
              <a:gd name="connsiteX4" fmla="*/ 2100494 w 2275119"/>
              <a:gd name="connsiteY4" fmla="*/ 68263 h 6858000"/>
              <a:gd name="connsiteX5" fmla="*/ 2108432 w 2275119"/>
              <a:gd name="connsiteY5" fmla="*/ 128588 h 6858000"/>
              <a:gd name="connsiteX6" fmla="*/ 2119544 w 2275119"/>
              <a:gd name="connsiteY6" fmla="*/ 180975 h 6858000"/>
              <a:gd name="connsiteX7" fmla="*/ 2133832 w 2275119"/>
              <a:gd name="connsiteY7" fmla="*/ 227013 h 6858000"/>
              <a:gd name="connsiteX8" fmla="*/ 2149707 w 2275119"/>
              <a:gd name="connsiteY8" fmla="*/ 268288 h 6858000"/>
              <a:gd name="connsiteX9" fmla="*/ 2168757 w 2275119"/>
              <a:gd name="connsiteY9" fmla="*/ 304800 h 6858000"/>
              <a:gd name="connsiteX10" fmla="*/ 2187807 w 2275119"/>
              <a:gd name="connsiteY10" fmla="*/ 342900 h 6858000"/>
              <a:gd name="connsiteX11" fmla="*/ 2206857 w 2275119"/>
              <a:gd name="connsiteY11" fmla="*/ 381000 h 6858000"/>
              <a:gd name="connsiteX12" fmla="*/ 2222732 w 2275119"/>
              <a:gd name="connsiteY12" fmla="*/ 417513 h 6858000"/>
              <a:gd name="connsiteX13" fmla="*/ 2238607 w 2275119"/>
              <a:gd name="connsiteY13" fmla="*/ 458788 h 6858000"/>
              <a:gd name="connsiteX14" fmla="*/ 2254482 w 2275119"/>
              <a:gd name="connsiteY14" fmla="*/ 504825 h 6858000"/>
              <a:gd name="connsiteX15" fmla="*/ 2265594 w 2275119"/>
              <a:gd name="connsiteY15" fmla="*/ 557213 h 6858000"/>
              <a:gd name="connsiteX16" fmla="*/ 2271944 w 2275119"/>
              <a:gd name="connsiteY16" fmla="*/ 617538 h 6858000"/>
              <a:gd name="connsiteX17" fmla="*/ 2275119 w 2275119"/>
              <a:gd name="connsiteY17" fmla="*/ 685800 h 6858000"/>
              <a:gd name="connsiteX18" fmla="*/ 2271944 w 2275119"/>
              <a:gd name="connsiteY18" fmla="*/ 754063 h 6858000"/>
              <a:gd name="connsiteX19" fmla="*/ 2265594 w 2275119"/>
              <a:gd name="connsiteY19" fmla="*/ 814388 h 6858000"/>
              <a:gd name="connsiteX20" fmla="*/ 2254482 w 2275119"/>
              <a:gd name="connsiteY20" fmla="*/ 866775 h 6858000"/>
              <a:gd name="connsiteX21" fmla="*/ 2238607 w 2275119"/>
              <a:gd name="connsiteY21" fmla="*/ 912813 h 6858000"/>
              <a:gd name="connsiteX22" fmla="*/ 2222732 w 2275119"/>
              <a:gd name="connsiteY22" fmla="*/ 954088 h 6858000"/>
              <a:gd name="connsiteX23" fmla="*/ 2206857 w 2275119"/>
              <a:gd name="connsiteY23" fmla="*/ 990600 h 6858000"/>
              <a:gd name="connsiteX24" fmla="*/ 2187807 w 2275119"/>
              <a:gd name="connsiteY24" fmla="*/ 1028700 h 6858000"/>
              <a:gd name="connsiteX25" fmla="*/ 2168757 w 2275119"/>
              <a:gd name="connsiteY25" fmla="*/ 1066800 h 6858000"/>
              <a:gd name="connsiteX26" fmla="*/ 2149707 w 2275119"/>
              <a:gd name="connsiteY26" fmla="*/ 1103313 h 6858000"/>
              <a:gd name="connsiteX27" fmla="*/ 2133832 w 2275119"/>
              <a:gd name="connsiteY27" fmla="*/ 1144588 h 6858000"/>
              <a:gd name="connsiteX28" fmla="*/ 2119544 w 2275119"/>
              <a:gd name="connsiteY28" fmla="*/ 1190625 h 6858000"/>
              <a:gd name="connsiteX29" fmla="*/ 2108432 w 2275119"/>
              <a:gd name="connsiteY29" fmla="*/ 1243013 h 6858000"/>
              <a:gd name="connsiteX30" fmla="*/ 2100494 w 2275119"/>
              <a:gd name="connsiteY30" fmla="*/ 1303338 h 6858000"/>
              <a:gd name="connsiteX31" fmla="*/ 2098907 w 2275119"/>
              <a:gd name="connsiteY31" fmla="*/ 1371600 h 6858000"/>
              <a:gd name="connsiteX32" fmla="*/ 2100494 w 2275119"/>
              <a:gd name="connsiteY32" fmla="*/ 1439863 h 6858000"/>
              <a:gd name="connsiteX33" fmla="*/ 2108432 w 2275119"/>
              <a:gd name="connsiteY33" fmla="*/ 1500188 h 6858000"/>
              <a:gd name="connsiteX34" fmla="*/ 2119544 w 2275119"/>
              <a:gd name="connsiteY34" fmla="*/ 1552575 h 6858000"/>
              <a:gd name="connsiteX35" fmla="*/ 2133832 w 2275119"/>
              <a:gd name="connsiteY35" fmla="*/ 1598613 h 6858000"/>
              <a:gd name="connsiteX36" fmla="*/ 2149707 w 2275119"/>
              <a:gd name="connsiteY36" fmla="*/ 1639888 h 6858000"/>
              <a:gd name="connsiteX37" fmla="*/ 2168757 w 2275119"/>
              <a:gd name="connsiteY37" fmla="*/ 1676400 h 6858000"/>
              <a:gd name="connsiteX38" fmla="*/ 2187807 w 2275119"/>
              <a:gd name="connsiteY38" fmla="*/ 1714500 h 6858000"/>
              <a:gd name="connsiteX39" fmla="*/ 2206857 w 2275119"/>
              <a:gd name="connsiteY39" fmla="*/ 1752600 h 6858000"/>
              <a:gd name="connsiteX40" fmla="*/ 2222732 w 2275119"/>
              <a:gd name="connsiteY40" fmla="*/ 1789113 h 6858000"/>
              <a:gd name="connsiteX41" fmla="*/ 2238607 w 2275119"/>
              <a:gd name="connsiteY41" fmla="*/ 1830388 h 6858000"/>
              <a:gd name="connsiteX42" fmla="*/ 2254482 w 2275119"/>
              <a:gd name="connsiteY42" fmla="*/ 1876425 h 6858000"/>
              <a:gd name="connsiteX43" fmla="*/ 2265594 w 2275119"/>
              <a:gd name="connsiteY43" fmla="*/ 1928813 h 6858000"/>
              <a:gd name="connsiteX44" fmla="*/ 2271944 w 2275119"/>
              <a:gd name="connsiteY44" fmla="*/ 1989138 h 6858000"/>
              <a:gd name="connsiteX45" fmla="*/ 2275119 w 2275119"/>
              <a:gd name="connsiteY45" fmla="*/ 2057400 h 6858000"/>
              <a:gd name="connsiteX46" fmla="*/ 2271944 w 2275119"/>
              <a:gd name="connsiteY46" fmla="*/ 2125663 h 6858000"/>
              <a:gd name="connsiteX47" fmla="*/ 2265594 w 2275119"/>
              <a:gd name="connsiteY47" fmla="*/ 2185988 h 6858000"/>
              <a:gd name="connsiteX48" fmla="*/ 2254482 w 2275119"/>
              <a:gd name="connsiteY48" fmla="*/ 2238375 h 6858000"/>
              <a:gd name="connsiteX49" fmla="*/ 2238607 w 2275119"/>
              <a:gd name="connsiteY49" fmla="*/ 2284413 h 6858000"/>
              <a:gd name="connsiteX50" fmla="*/ 2222732 w 2275119"/>
              <a:gd name="connsiteY50" fmla="*/ 2325688 h 6858000"/>
              <a:gd name="connsiteX51" fmla="*/ 2206857 w 2275119"/>
              <a:gd name="connsiteY51" fmla="*/ 2362200 h 6858000"/>
              <a:gd name="connsiteX52" fmla="*/ 2187807 w 2275119"/>
              <a:gd name="connsiteY52" fmla="*/ 2400300 h 6858000"/>
              <a:gd name="connsiteX53" fmla="*/ 2168757 w 2275119"/>
              <a:gd name="connsiteY53" fmla="*/ 2438400 h 6858000"/>
              <a:gd name="connsiteX54" fmla="*/ 2149707 w 2275119"/>
              <a:gd name="connsiteY54" fmla="*/ 2474913 h 6858000"/>
              <a:gd name="connsiteX55" fmla="*/ 2133832 w 2275119"/>
              <a:gd name="connsiteY55" fmla="*/ 2516188 h 6858000"/>
              <a:gd name="connsiteX56" fmla="*/ 2119544 w 2275119"/>
              <a:gd name="connsiteY56" fmla="*/ 2562225 h 6858000"/>
              <a:gd name="connsiteX57" fmla="*/ 2108432 w 2275119"/>
              <a:gd name="connsiteY57" fmla="*/ 2614613 h 6858000"/>
              <a:gd name="connsiteX58" fmla="*/ 2100494 w 2275119"/>
              <a:gd name="connsiteY58" fmla="*/ 2674938 h 6858000"/>
              <a:gd name="connsiteX59" fmla="*/ 2098907 w 2275119"/>
              <a:gd name="connsiteY59" fmla="*/ 2743200 h 6858000"/>
              <a:gd name="connsiteX60" fmla="*/ 2100494 w 2275119"/>
              <a:gd name="connsiteY60" fmla="*/ 2811463 h 6858000"/>
              <a:gd name="connsiteX61" fmla="*/ 2108432 w 2275119"/>
              <a:gd name="connsiteY61" fmla="*/ 2871788 h 6858000"/>
              <a:gd name="connsiteX62" fmla="*/ 2119544 w 2275119"/>
              <a:gd name="connsiteY62" fmla="*/ 2924175 h 6858000"/>
              <a:gd name="connsiteX63" fmla="*/ 2133832 w 2275119"/>
              <a:gd name="connsiteY63" fmla="*/ 2970213 h 6858000"/>
              <a:gd name="connsiteX64" fmla="*/ 2149707 w 2275119"/>
              <a:gd name="connsiteY64" fmla="*/ 3011488 h 6858000"/>
              <a:gd name="connsiteX65" fmla="*/ 2168757 w 2275119"/>
              <a:gd name="connsiteY65" fmla="*/ 3048000 h 6858000"/>
              <a:gd name="connsiteX66" fmla="*/ 2187807 w 2275119"/>
              <a:gd name="connsiteY66" fmla="*/ 3086100 h 6858000"/>
              <a:gd name="connsiteX67" fmla="*/ 2206857 w 2275119"/>
              <a:gd name="connsiteY67" fmla="*/ 3124200 h 6858000"/>
              <a:gd name="connsiteX68" fmla="*/ 2222732 w 2275119"/>
              <a:gd name="connsiteY68" fmla="*/ 3160713 h 6858000"/>
              <a:gd name="connsiteX69" fmla="*/ 2238607 w 2275119"/>
              <a:gd name="connsiteY69" fmla="*/ 3201988 h 6858000"/>
              <a:gd name="connsiteX70" fmla="*/ 2254482 w 2275119"/>
              <a:gd name="connsiteY70" fmla="*/ 3248025 h 6858000"/>
              <a:gd name="connsiteX71" fmla="*/ 2265594 w 2275119"/>
              <a:gd name="connsiteY71" fmla="*/ 3300413 h 6858000"/>
              <a:gd name="connsiteX72" fmla="*/ 2271944 w 2275119"/>
              <a:gd name="connsiteY72" fmla="*/ 3360738 h 6858000"/>
              <a:gd name="connsiteX73" fmla="*/ 2275119 w 2275119"/>
              <a:gd name="connsiteY73" fmla="*/ 3427413 h 6858000"/>
              <a:gd name="connsiteX74" fmla="*/ 2271944 w 2275119"/>
              <a:gd name="connsiteY74" fmla="*/ 3497263 h 6858000"/>
              <a:gd name="connsiteX75" fmla="*/ 2265594 w 2275119"/>
              <a:gd name="connsiteY75" fmla="*/ 3557588 h 6858000"/>
              <a:gd name="connsiteX76" fmla="*/ 2254482 w 2275119"/>
              <a:gd name="connsiteY76" fmla="*/ 3609975 h 6858000"/>
              <a:gd name="connsiteX77" fmla="*/ 2238607 w 2275119"/>
              <a:gd name="connsiteY77" fmla="*/ 3656013 h 6858000"/>
              <a:gd name="connsiteX78" fmla="*/ 2222732 w 2275119"/>
              <a:gd name="connsiteY78" fmla="*/ 3697288 h 6858000"/>
              <a:gd name="connsiteX79" fmla="*/ 2206857 w 2275119"/>
              <a:gd name="connsiteY79" fmla="*/ 3733800 h 6858000"/>
              <a:gd name="connsiteX80" fmla="*/ 2187807 w 2275119"/>
              <a:gd name="connsiteY80" fmla="*/ 3771900 h 6858000"/>
              <a:gd name="connsiteX81" fmla="*/ 2168757 w 2275119"/>
              <a:gd name="connsiteY81" fmla="*/ 3810000 h 6858000"/>
              <a:gd name="connsiteX82" fmla="*/ 2149707 w 2275119"/>
              <a:gd name="connsiteY82" fmla="*/ 3846513 h 6858000"/>
              <a:gd name="connsiteX83" fmla="*/ 2133832 w 2275119"/>
              <a:gd name="connsiteY83" fmla="*/ 3887788 h 6858000"/>
              <a:gd name="connsiteX84" fmla="*/ 2119544 w 2275119"/>
              <a:gd name="connsiteY84" fmla="*/ 3933825 h 6858000"/>
              <a:gd name="connsiteX85" fmla="*/ 2108432 w 2275119"/>
              <a:gd name="connsiteY85" fmla="*/ 3986213 h 6858000"/>
              <a:gd name="connsiteX86" fmla="*/ 2100494 w 2275119"/>
              <a:gd name="connsiteY86" fmla="*/ 4046538 h 6858000"/>
              <a:gd name="connsiteX87" fmla="*/ 2098907 w 2275119"/>
              <a:gd name="connsiteY87" fmla="*/ 4114800 h 6858000"/>
              <a:gd name="connsiteX88" fmla="*/ 2100494 w 2275119"/>
              <a:gd name="connsiteY88" fmla="*/ 4183063 h 6858000"/>
              <a:gd name="connsiteX89" fmla="*/ 2108432 w 2275119"/>
              <a:gd name="connsiteY89" fmla="*/ 4243388 h 6858000"/>
              <a:gd name="connsiteX90" fmla="*/ 2119544 w 2275119"/>
              <a:gd name="connsiteY90" fmla="*/ 4295775 h 6858000"/>
              <a:gd name="connsiteX91" fmla="*/ 2133832 w 2275119"/>
              <a:gd name="connsiteY91" fmla="*/ 4341813 h 6858000"/>
              <a:gd name="connsiteX92" fmla="*/ 2149707 w 2275119"/>
              <a:gd name="connsiteY92" fmla="*/ 4383088 h 6858000"/>
              <a:gd name="connsiteX93" fmla="*/ 2168757 w 2275119"/>
              <a:gd name="connsiteY93" fmla="*/ 4419600 h 6858000"/>
              <a:gd name="connsiteX94" fmla="*/ 2206857 w 2275119"/>
              <a:gd name="connsiteY94" fmla="*/ 4495800 h 6858000"/>
              <a:gd name="connsiteX95" fmla="*/ 2222732 w 2275119"/>
              <a:gd name="connsiteY95" fmla="*/ 4532313 h 6858000"/>
              <a:gd name="connsiteX96" fmla="*/ 2238607 w 2275119"/>
              <a:gd name="connsiteY96" fmla="*/ 4573588 h 6858000"/>
              <a:gd name="connsiteX97" fmla="*/ 2254482 w 2275119"/>
              <a:gd name="connsiteY97" fmla="*/ 4619625 h 6858000"/>
              <a:gd name="connsiteX98" fmla="*/ 2265594 w 2275119"/>
              <a:gd name="connsiteY98" fmla="*/ 4672013 h 6858000"/>
              <a:gd name="connsiteX99" fmla="*/ 2271944 w 2275119"/>
              <a:gd name="connsiteY99" fmla="*/ 4732338 h 6858000"/>
              <a:gd name="connsiteX100" fmla="*/ 2275119 w 2275119"/>
              <a:gd name="connsiteY100" fmla="*/ 4800600 h 6858000"/>
              <a:gd name="connsiteX101" fmla="*/ 2271944 w 2275119"/>
              <a:gd name="connsiteY101" fmla="*/ 4868863 h 6858000"/>
              <a:gd name="connsiteX102" fmla="*/ 2265594 w 2275119"/>
              <a:gd name="connsiteY102" fmla="*/ 4929188 h 6858000"/>
              <a:gd name="connsiteX103" fmla="*/ 2254482 w 2275119"/>
              <a:gd name="connsiteY103" fmla="*/ 4981575 h 6858000"/>
              <a:gd name="connsiteX104" fmla="*/ 2238607 w 2275119"/>
              <a:gd name="connsiteY104" fmla="*/ 5027613 h 6858000"/>
              <a:gd name="connsiteX105" fmla="*/ 2222732 w 2275119"/>
              <a:gd name="connsiteY105" fmla="*/ 5068888 h 6858000"/>
              <a:gd name="connsiteX106" fmla="*/ 2206857 w 2275119"/>
              <a:gd name="connsiteY106" fmla="*/ 5105400 h 6858000"/>
              <a:gd name="connsiteX107" fmla="*/ 2187807 w 2275119"/>
              <a:gd name="connsiteY107" fmla="*/ 5143500 h 6858000"/>
              <a:gd name="connsiteX108" fmla="*/ 2168757 w 2275119"/>
              <a:gd name="connsiteY108" fmla="*/ 5181600 h 6858000"/>
              <a:gd name="connsiteX109" fmla="*/ 2149707 w 2275119"/>
              <a:gd name="connsiteY109" fmla="*/ 5218113 h 6858000"/>
              <a:gd name="connsiteX110" fmla="*/ 2133832 w 2275119"/>
              <a:gd name="connsiteY110" fmla="*/ 5259388 h 6858000"/>
              <a:gd name="connsiteX111" fmla="*/ 2119544 w 2275119"/>
              <a:gd name="connsiteY111" fmla="*/ 5305425 h 6858000"/>
              <a:gd name="connsiteX112" fmla="*/ 2108432 w 2275119"/>
              <a:gd name="connsiteY112" fmla="*/ 5357813 h 6858000"/>
              <a:gd name="connsiteX113" fmla="*/ 2100494 w 2275119"/>
              <a:gd name="connsiteY113" fmla="*/ 5418138 h 6858000"/>
              <a:gd name="connsiteX114" fmla="*/ 2098907 w 2275119"/>
              <a:gd name="connsiteY114" fmla="*/ 5486400 h 6858000"/>
              <a:gd name="connsiteX115" fmla="*/ 2100494 w 2275119"/>
              <a:gd name="connsiteY115" fmla="*/ 5554663 h 6858000"/>
              <a:gd name="connsiteX116" fmla="*/ 2108432 w 2275119"/>
              <a:gd name="connsiteY116" fmla="*/ 5614988 h 6858000"/>
              <a:gd name="connsiteX117" fmla="*/ 2119544 w 2275119"/>
              <a:gd name="connsiteY117" fmla="*/ 5667375 h 6858000"/>
              <a:gd name="connsiteX118" fmla="*/ 2133832 w 2275119"/>
              <a:gd name="connsiteY118" fmla="*/ 5713413 h 6858000"/>
              <a:gd name="connsiteX119" fmla="*/ 2149707 w 2275119"/>
              <a:gd name="connsiteY119" fmla="*/ 5754688 h 6858000"/>
              <a:gd name="connsiteX120" fmla="*/ 2168757 w 2275119"/>
              <a:gd name="connsiteY120" fmla="*/ 5791200 h 6858000"/>
              <a:gd name="connsiteX121" fmla="*/ 2187807 w 2275119"/>
              <a:gd name="connsiteY121" fmla="*/ 5829300 h 6858000"/>
              <a:gd name="connsiteX122" fmla="*/ 2206857 w 2275119"/>
              <a:gd name="connsiteY122" fmla="*/ 5867400 h 6858000"/>
              <a:gd name="connsiteX123" fmla="*/ 2222732 w 2275119"/>
              <a:gd name="connsiteY123" fmla="*/ 5903913 h 6858000"/>
              <a:gd name="connsiteX124" fmla="*/ 2238607 w 2275119"/>
              <a:gd name="connsiteY124" fmla="*/ 5945188 h 6858000"/>
              <a:gd name="connsiteX125" fmla="*/ 2254482 w 2275119"/>
              <a:gd name="connsiteY125" fmla="*/ 5991225 h 6858000"/>
              <a:gd name="connsiteX126" fmla="*/ 2265594 w 2275119"/>
              <a:gd name="connsiteY126" fmla="*/ 6043613 h 6858000"/>
              <a:gd name="connsiteX127" fmla="*/ 2271944 w 2275119"/>
              <a:gd name="connsiteY127" fmla="*/ 6103938 h 6858000"/>
              <a:gd name="connsiteX128" fmla="*/ 2275119 w 2275119"/>
              <a:gd name="connsiteY128" fmla="*/ 6172200 h 6858000"/>
              <a:gd name="connsiteX129" fmla="*/ 2271944 w 2275119"/>
              <a:gd name="connsiteY129" fmla="*/ 6240463 h 6858000"/>
              <a:gd name="connsiteX130" fmla="*/ 2265594 w 2275119"/>
              <a:gd name="connsiteY130" fmla="*/ 6300788 h 6858000"/>
              <a:gd name="connsiteX131" fmla="*/ 2254482 w 2275119"/>
              <a:gd name="connsiteY131" fmla="*/ 6353175 h 6858000"/>
              <a:gd name="connsiteX132" fmla="*/ 2238607 w 2275119"/>
              <a:gd name="connsiteY132" fmla="*/ 6399213 h 6858000"/>
              <a:gd name="connsiteX133" fmla="*/ 2222732 w 2275119"/>
              <a:gd name="connsiteY133" fmla="*/ 6440488 h 6858000"/>
              <a:gd name="connsiteX134" fmla="*/ 2206857 w 2275119"/>
              <a:gd name="connsiteY134" fmla="*/ 6477000 h 6858000"/>
              <a:gd name="connsiteX135" fmla="*/ 2187807 w 2275119"/>
              <a:gd name="connsiteY135" fmla="*/ 6515100 h 6858000"/>
              <a:gd name="connsiteX136" fmla="*/ 2168757 w 2275119"/>
              <a:gd name="connsiteY136" fmla="*/ 6553200 h 6858000"/>
              <a:gd name="connsiteX137" fmla="*/ 2149707 w 2275119"/>
              <a:gd name="connsiteY137" fmla="*/ 6589713 h 6858000"/>
              <a:gd name="connsiteX138" fmla="*/ 2133832 w 2275119"/>
              <a:gd name="connsiteY138" fmla="*/ 6630988 h 6858000"/>
              <a:gd name="connsiteX139" fmla="*/ 2119544 w 2275119"/>
              <a:gd name="connsiteY139" fmla="*/ 6677025 h 6858000"/>
              <a:gd name="connsiteX140" fmla="*/ 2108432 w 2275119"/>
              <a:gd name="connsiteY140" fmla="*/ 6729413 h 6858000"/>
              <a:gd name="connsiteX141" fmla="*/ 2100494 w 2275119"/>
              <a:gd name="connsiteY141" fmla="*/ 6789738 h 6858000"/>
              <a:gd name="connsiteX142" fmla="*/ 2098907 w 2275119"/>
              <a:gd name="connsiteY142" fmla="*/ 6858000 h 6858000"/>
              <a:gd name="connsiteX143" fmla="*/ 1556068 w 2275119"/>
              <a:gd name="connsiteY143" fmla="*/ 6858000 h 6858000"/>
              <a:gd name="connsiteX144" fmla="*/ 1389294 w 2275119"/>
              <a:gd name="connsiteY144" fmla="*/ 6858000 h 6858000"/>
              <a:gd name="connsiteX145" fmla="*/ 0 w 2275119"/>
              <a:gd name="connsiteY14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2275119" h="6858000">
                <a:moveTo>
                  <a:pt x="0" y="0"/>
                </a:moveTo>
                <a:lnTo>
                  <a:pt x="1389294" y="0"/>
                </a:lnTo>
                <a:lnTo>
                  <a:pt x="1556068" y="0"/>
                </a:lnTo>
                <a:lnTo>
                  <a:pt x="2098907" y="0"/>
                </a:lnTo>
                <a:lnTo>
                  <a:pt x="2100494" y="68263"/>
                </a:lnTo>
                <a:lnTo>
                  <a:pt x="2108432" y="128588"/>
                </a:lnTo>
                <a:lnTo>
                  <a:pt x="2119544" y="180975"/>
                </a:lnTo>
                <a:lnTo>
                  <a:pt x="2133832" y="227013"/>
                </a:lnTo>
                <a:lnTo>
                  <a:pt x="2149707" y="268288"/>
                </a:lnTo>
                <a:lnTo>
                  <a:pt x="2168757" y="304800"/>
                </a:lnTo>
                <a:lnTo>
                  <a:pt x="2187807" y="342900"/>
                </a:lnTo>
                <a:lnTo>
                  <a:pt x="2206857" y="381000"/>
                </a:lnTo>
                <a:lnTo>
                  <a:pt x="2222732" y="417513"/>
                </a:lnTo>
                <a:lnTo>
                  <a:pt x="2238607" y="458788"/>
                </a:lnTo>
                <a:lnTo>
                  <a:pt x="2254482" y="504825"/>
                </a:lnTo>
                <a:lnTo>
                  <a:pt x="2265594" y="557213"/>
                </a:lnTo>
                <a:lnTo>
                  <a:pt x="2271944" y="617538"/>
                </a:lnTo>
                <a:lnTo>
                  <a:pt x="2275119" y="685800"/>
                </a:lnTo>
                <a:lnTo>
                  <a:pt x="2271944" y="754063"/>
                </a:lnTo>
                <a:lnTo>
                  <a:pt x="2265594" y="814388"/>
                </a:lnTo>
                <a:lnTo>
                  <a:pt x="2254482" y="866775"/>
                </a:lnTo>
                <a:lnTo>
                  <a:pt x="2238607" y="912813"/>
                </a:lnTo>
                <a:lnTo>
                  <a:pt x="2222732" y="954088"/>
                </a:lnTo>
                <a:lnTo>
                  <a:pt x="2206857" y="990600"/>
                </a:lnTo>
                <a:lnTo>
                  <a:pt x="2187807" y="1028700"/>
                </a:lnTo>
                <a:lnTo>
                  <a:pt x="2168757" y="1066800"/>
                </a:lnTo>
                <a:lnTo>
                  <a:pt x="2149707" y="1103313"/>
                </a:lnTo>
                <a:lnTo>
                  <a:pt x="2133832" y="1144588"/>
                </a:lnTo>
                <a:lnTo>
                  <a:pt x="2119544" y="1190625"/>
                </a:lnTo>
                <a:lnTo>
                  <a:pt x="2108432" y="1243013"/>
                </a:lnTo>
                <a:lnTo>
                  <a:pt x="2100494" y="1303338"/>
                </a:lnTo>
                <a:lnTo>
                  <a:pt x="2098907" y="1371600"/>
                </a:lnTo>
                <a:lnTo>
                  <a:pt x="2100494" y="1439863"/>
                </a:lnTo>
                <a:lnTo>
                  <a:pt x="2108432" y="1500188"/>
                </a:lnTo>
                <a:lnTo>
                  <a:pt x="2119544" y="1552575"/>
                </a:lnTo>
                <a:lnTo>
                  <a:pt x="2133832" y="1598613"/>
                </a:lnTo>
                <a:lnTo>
                  <a:pt x="2149707" y="1639888"/>
                </a:lnTo>
                <a:lnTo>
                  <a:pt x="2168757" y="1676400"/>
                </a:lnTo>
                <a:lnTo>
                  <a:pt x="2187807" y="1714500"/>
                </a:lnTo>
                <a:lnTo>
                  <a:pt x="2206857" y="1752600"/>
                </a:lnTo>
                <a:lnTo>
                  <a:pt x="2222732" y="1789113"/>
                </a:lnTo>
                <a:lnTo>
                  <a:pt x="2238607" y="1830388"/>
                </a:lnTo>
                <a:lnTo>
                  <a:pt x="2254482" y="1876425"/>
                </a:lnTo>
                <a:lnTo>
                  <a:pt x="2265594" y="1928813"/>
                </a:lnTo>
                <a:lnTo>
                  <a:pt x="2271944" y="1989138"/>
                </a:lnTo>
                <a:lnTo>
                  <a:pt x="2275119" y="2057400"/>
                </a:lnTo>
                <a:lnTo>
                  <a:pt x="2271944" y="2125663"/>
                </a:lnTo>
                <a:lnTo>
                  <a:pt x="2265594" y="2185988"/>
                </a:lnTo>
                <a:lnTo>
                  <a:pt x="2254482" y="2238375"/>
                </a:lnTo>
                <a:lnTo>
                  <a:pt x="2238607" y="2284413"/>
                </a:lnTo>
                <a:lnTo>
                  <a:pt x="2222732" y="2325688"/>
                </a:lnTo>
                <a:lnTo>
                  <a:pt x="2206857" y="2362200"/>
                </a:lnTo>
                <a:lnTo>
                  <a:pt x="2187807" y="2400300"/>
                </a:lnTo>
                <a:lnTo>
                  <a:pt x="2168757" y="2438400"/>
                </a:lnTo>
                <a:lnTo>
                  <a:pt x="2149707" y="2474913"/>
                </a:lnTo>
                <a:lnTo>
                  <a:pt x="2133832" y="2516188"/>
                </a:lnTo>
                <a:lnTo>
                  <a:pt x="2119544" y="2562225"/>
                </a:lnTo>
                <a:lnTo>
                  <a:pt x="2108432" y="2614613"/>
                </a:lnTo>
                <a:lnTo>
                  <a:pt x="2100494" y="2674938"/>
                </a:lnTo>
                <a:lnTo>
                  <a:pt x="2098907" y="2743200"/>
                </a:lnTo>
                <a:lnTo>
                  <a:pt x="2100494" y="2811463"/>
                </a:lnTo>
                <a:lnTo>
                  <a:pt x="2108432" y="2871788"/>
                </a:lnTo>
                <a:lnTo>
                  <a:pt x="2119544" y="2924175"/>
                </a:lnTo>
                <a:lnTo>
                  <a:pt x="2133832" y="2970213"/>
                </a:lnTo>
                <a:lnTo>
                  <a:pt x="2149707" y="3011488"/>
                </a:lnTo>
                <a:lnTo>
                  <a:pt x="2168757" y="3048000"/>
                </a:lnTo>
                <a:lnTo>
                  <a:pt x="2187807" y="3086100"/>
                </a:lnTo>
                <a:lnTo>
                  <a:pt x="2206857" y="3124200"/>
                </a:lnTo>
                <a:lnTo>
                  <a:pt x="2222732" y="3160713"/>
                </a:lnTo>
                <a:lnTo>
                  <a:pt x="2238607" y="3201988"/>
                </a:lnTo>
                <a:lnTo>
                  <a:pt x="2254482" y="3248025"/>
                </a:lnTo>
                <a:lnTo>
                  <a:pt x="2265594" y="3300413"/>
                </a:lnTo>
                <a:lnTo>
                  <a:pt x="2271944" y="3360738"/>
                </a:lnTo>
                <a:lnTo>
                  <a:pt x="2275119" y="3427413"/>
                </a:lnTo>
                <a:lnTo>
                  <a:pt x="2271944" y="3497263"/>
                </a:lnTo>
                <a:lnTo>
                  <a:pt x="2265594" y="3557588"/>
                </a:lnTo>
                <a:lnTo>
                  <a:pt x="2254482" y="3609975"/>
                </a:lnTo>
                <a:lnTo>
                  <a:pt x="2238607" y="3656013"/>
                </a:lnTo>
                <a:lnTo>
                  <a:pt x="2222732" y="3697288"/>
                </a:lnTo>
                <a:lnTo>
                  <a:pt x="2206857" y="3733800"/>
                </a:lnTo>
                <a:lnTo>
                  <a:pt x="2187807" y="3771900"/>
                </a:lnTo>
                <a:lnTo>
                  <a:pt x="2168757" y="3810000"/>
                </a:lnTo>
                <a:lnTo>
                  <a:pt x="2149707" y="3846513"/>
                </a:lnTo>
                <a:lnTo>
                  <a:pt x="2133832" y="3887788"/>
                </a:lnTo>
                <a:lnTo>
                  <a:pt x="2119544" y="3933825"/>
                </a:lnTo>
                <a:lnTo>
                  <a:pt x="2108432" y="3986213"/>
                </a:lnTo>
                <a:lnTo>
                  <a:pt x="2100494" y="4046538"/>
                </a:lnTo>
                <a:lnTo>
                  <a:pt x="2098907" y="4114800"/>
                </a:lnTo>
                <a:lnTo>
                  <a:pt x="2100494" y="4183063"/>
                </a:lnTo>
                <a:lnTo>
                  <a:pt x="2108432" y="4243388"/>
                </a:lnTo>
                <a:lnTo>
                  <a:pt x="2119544" y="4295775"/>
                </a:lnTo>
                <a:lnTo>
                  <a:pt x="2133832" y="4341813"/>
                </a:lnTo>
                <a:lnTo>
                  <a:pt x="2149707" y="4383088"/>
                </a:lnTo>
                <a:lnTo>
                  <a:pt x="2168757" y="4419600"/>
                </a:lnTo>
                <a:lnTo>
                  <a:pt x="2206857" y="4495800"/>
                </a:lnTo>
                <a:lnTo>
                  <a:pt x="2222732" y="4532313"/>
                </a:lnTo>
                <a:lnTo>
                  <a:pt x="2238607" y="4573588"/>
                </a:lnTo>
                <a:lnTo>
                  <a:pt x="2254482" y="4619625"/>
                </a:lnTo>
                <a:lnTo>
                  <a:pt x="2265594" y="4672013"/>
                </a:lnTo>
                <a:lnTo>
                  <a:pt x="2271944" y="4732338"/>
                </a:lnTo>
                <a:lnTo>
                  <a:pt x="2275119" y="4800600"/>
                </a:lnTo>
                <a:lnTo>
                  <a:pt x="2271944" y="4868863"/>
                </a:lnTo>
                <a:lnTo>
                  <a:pt x="2265594" y="4929188"/>
                </a:lnTo>
                <a:lnTo>
                  <a:pt x="2254482" y="4981575"/>
                </a:lnTo>
                <a:lnTo>
                  <a:pt x="2238607" y="5027613"/>
                </a:lnTo>
                <a:lnTo>
                  <a:pt x="2222732" y="5068888"/>
                </a:lnTo>
                <a:lnTo>
                  <a:pt x="2206857" y="5105400"/>
                </a:lnTo>
                <a:lnTo>
                  <a:pt x="2187807" y="5143500"/>
                </a:lnTo>
                <a:lnTo>
                  <a:pt x="2168757" y="5181600"/>
                </a:lnTo>
                <a:lnTo>
                  <a:pt x="2149707" y="5218113"/>
                </a:lnTo>
                <a:lnTo>
                  <a:pt x="2133832" y="5259388"/>
                </a:lnTo>
                <a:lnTo>
                  <a:pt x="2119544" y="5305425"/>
                </a:lnTo>
                <a:lnTo>
                  <a:pt x="2108432" y="5357813"/>
                </a:lnTo>
                <a:lnTo>
                  <a:pt x="2100494" y="5418138"/>
                </a:lnTo>
                <a:lnTo>
                  <a:pt x="2098907" y="5486400"/>
                </a:lnTo>
                <a:lnTo>
                  <a:pt x="2100494" y="5554663"/>
                </a:lnTo>
                <a:lnTo>
                  <a:pt x="2108432" y="5614988"/>
                </a:lnTo>
                <a:lnTo>
                  <a:pt x="2119544" y="5667375"/>
                </a:lnTo>
                <a:lnTo>
                  <a:pt x="2133832" y="5713413"/>
                </a:lnTo>
                <a:lnTo>
                  <a:pt x="2149707" y="5754688"/>
                </a:lnTo>
                <a:lnTo>
                  <a:pt x="2168757" y="5791200"/>
                </a:lnTo>
                <a:lnTo>
                  <a:pt x="2187807" y="5829300"/>
                </a:lnTo>
                <a:lnTo>
                  <a:pt x="2206857" y="5867400"/>
                </a:lnTo>
                <a:lnTo>
                  <a:pt x="2222732" y="5903913"/>
                </a:lnTo>
                <a:lnTo>
                  <a:pt x="2238607" y="5945188"/>
                </a:lnTo>
                <a:lnTo>
                  <a:pt x="2254482" y="5991225"/>
                </a:lnTo>
                <a:lnTo>
                  <a:pt x="2265594" y="6043613"/>
                </a:lnTo>
                <a:lnTo>
                  <a:pt x="2271944" y="6103938"/>
                </a:lnTo>
                <a:lnTo>
                  <a:pt x="2275119" y="6172200"/>
                </a:lnTo>
                <a:lnTo>
                  <a:pt x="2271944" y="6240463"/>
                </a:lnTo>
                <a:lnTo>
                  <a:pt x="2265594" y="6300788"/>
                </a:lnTo>
                <a:lnTo>
                  <a:pt x="2254482" y="6353175"/>
                </a:lnTo>
                <a:lnTo>
                  <a:pt x="2238607" y="6399213"/>
                </a:lnTo>
                <a:lnTo>
                  <a:pt x="2222732" y="6440488"/>
                </a:lnTo>
                <a:lnTo>
                  <a:pt x="2206857" y="6477000"/>
                </a:lnTo>
                <a:lnTo>
                  <a:pt x="2187807" y="6515100"/>
                </a:lnTo>
                <a:lnTo>
                  <a:pt x="2168757" y="6553200"/>
                </a:lnTo>
                <a:lnTo>
                  <a:pt x="2149707" y="6589713"/>
                </a:lnTo>
                <a:lnTo>
                  <a:pt x="2133832" y="6630988"/>
                </a:lnTo>
                <a:lnTo>
                  <a:pt x="2119544" y="6677025"/>
                </a:lnTo>
                <a:lnTo>
                  <a:pt x="2108432" y="6729413"/>
                </a:lnTo>
                <a:lnTo>
                  <a:pt x="2100494" y="6789738"/>
                </a:lnTo>
                <a:lnTo>
                  <a:pt x="2098907" y="6858000"/>
                </a:lnTo>
                <a:lnTo>
                  <a:pt x="1556068" y="6858000"/>
                </a:lnTo>
                <a:lnTo>
                  <a:pt x="1389294" y="6858000"/>
                </a:lnTo>
                <a:lnTo>
                  <a:pt x="0" y="6858000"/>
                </a:lnTo>
                <a:close/>
              </a:path>
            </a:pathLst>
          </a:custGeom>
          <a:solidFill>
            <a:schemeClr val="accent1"/>
          </a:solidFill>
          <a:ln w="0">
            <a:noFill/>
            <a:prstDash val="solid"/>
            <a:round/>
            <a:headEnd/>
            <a:tailEnd/>
          </a:ln>
        </p:spPr>
        <p:txBody>
          <a:bodyPr/>
          <a:lstStyle/>
          <a:p>
            <a:endParaRPr lang="uk-UA"/>
          </a:p>
        </p:txBody>
      </p:sp>
      <p:sp>
        <p:nvSpPr>
          <p:cNvPr id="25" name="Rectangle 24">
            <a:extLst>
              <a:ext uri="{FF2B5EF4-FFF2-40B4-BE49-F238E27FC236}">
                <a16:creationId xmlns:a16="http://schemas.microsoft.com/office/drawing/2014/main" id="{A3AE1F77-1EC8-47BA-A381-B6618A2FCD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uk-UA"/>
          </a:p>
        </p:txBody>
      </p:sp>
      <p:graphicFrame>
        <p:nvGraphicFramePr>
          <p:cNvPr id="4" name="Объект 3">
            <a:extLst>
              <a:ext uri="{FF2B5EF4-FFF2-40B4-BE49-F238E27FC236}">
                <a16:creationId xmlns:a16="http://schemas.microsoft.com/office/drawing/2014/main" id="{B3EC86E9-D7A3-F7D7-7348-99D0227264E8}"/>
              </a:ext>
            </a:extLst>
          </p:cNvPr>
          <p:cNvGraphicFramePr>
            <a:graphicFrameLocks noGrp="1"/>
          </p:cNvGraphicFramePr>
          <p:nvPr>
            <p:ph idx="1"/>
            <p:extLst>
              <p:ext uri="{D42A27DB-BD31-4B8C-83A1-F6EECF244321}">
                <p14:modId xmlns:p14="http://schemas.microsoft.com/office/powerpoint/2010/main" val="1051495410"/>
              </p:ext>
            </p:extLst>
          </p:nvPr>
        </p:nvGraphicFramePr>
        <p:xfrm>
          <a:off x="2461846" y="180870"/>
          <a:ext cx="9475596" cy="66771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77125015"/>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C14AE1E-16CA-C456-516A-4D696A3C23D5}"/>
              </a:ext>
            </a:extLst>
          </p:cNvPr>
          <p:cNvSpPr>
            <a:spLocks noGrp="1"/>
          </p:cNvSpPr>
          <p:nvPr>
            <p:ph type="title"/>
          </p:nvPr>
        </p:nvSpPr>
        <p:spPr>
          <a:xfrm>
            <a:off x="470171" y="1871206"/>
            <a:ext cx="2979695" cy="3115587"/>
          </a:xfrm>
        </p:spPr>
        <p:style>
          <a:lnRef idx="0">
            <a:schemeClr val="accent2"/>
          </a:lnRef>
          <a:fillRef idx="3">
            <a:schemeClr val="accent2"/>
          </a:fillRef>
          <a:effectRef idx="3">
            <a:schemeClr val="accent2"/>
          </a:effectRef>
          <a:fontRef idx="minor">
            <a:schemeClr val="lt1"/>
          </a:fontRef>
        </p:style>
        <p:txBody>
          <a:bodyPr>
            <a:normAutofit/>
          </a:bodyPr>
          <a:lstStyle/>
          <a:p>
            <a:pPr algn="ctr"/>
            <a:r>
              <a:rPr lang="ru-RU" sz="2400" dirty="0">
                <a:effectLst>
                  <a:outerShdw blurRad="38100" dist="38100" dir="2700000" algn="tl">
                    <a:srgbClr val="000000">
                      <a:alpha val="43137"/>
                    </a:srgbClr>
                  </a:outerShdw>
                </a:effectLst>
                <a:latin typeface="+mj-lt"/>
              </a:rPr>
              <a:t>6.Учасники </a:t>
            </a:r>
            <a:r>
              <a:rPr lang="ru-RU" sz="2400" dirty="0" err="1">
                <a:effectLst>
                  <a:outerShdw blurRad="38100" dist="38100" dir="2700000" algn="tl">
                    <a:srgbClr val="000000">
                      <a:alpha val="43137"/>
                    </a:srgbClr>
                  </a:outerShdw>
                </a:effectLst>
                <a:latin typeface="+mj-lt"/>
              </a:rPr>
              <a:t>справи</a:t>
            </a:r>
            <a:r>
              <a:rPr lang="ru-RU" sz="2400" dirty="0">
                <a:effectLst>
                  <a:outerShdw blurRad="38100" dist="38100" dir="2700000" algn="tl">
                    <a:srgbClr val="000000">
                      <a:alpha val="43137"/>
                    </a:srgbClr>
                  </a:outerShdw>
                </a:effectLst>
                <a:latin typeface="+mj-lt"/>
              </a:rPr>
              <a:t> та </a:t>
            </a:r>
            <a:r>
              <a:rPr lang="ru-RU" sz="2400" dirty="0" err="1">
                <a:effectLst>
                  <a:outerShdw blurRad="38100" dist="38100" dir="2700000" algn="tl">
                    <a:srgbClr val="000000">
                      <a:alpha val="43137"/>
                    </a:srgbClr>
                  </a:outerShdw>
                </a:effectLst>
                <a:latin typeface="+mj-lt"/>
              </a:rPr>
              <a:t>їх</a:t>
            </a:r>
            <a:r>
              <a:rPr lang="ru-RU" sz="2400" dirty="0">
                <a:effectLst>
                  <a:outerShdw blurRad="38100" dist="38100" dir="2700000" algn="tl">
                    <a:srgbClr val="000000">
                      <a:alpha val="43137"/>
                    </a:srgbClr>
                  </a:outerShdw>
                </a:effectLst>
                <a:latin typeface="+mj-lt"/>
              </a:rPr>
              <a:t>  </a:t>
            </a:r>
            <a:r>
              <a:rPr lang="ru-RU" sz="2400" dirty="0" err="1">
                <a:effectLst>
                  <a:outerShdw blurRad="38100" dist="38100" dir="2700000" algn="tl">
                    <a:srgbClr val="000000">
                      <a:alpha val="43137"/>
                    </a:srgbClr>
                  </a:outerShdw>
                </a:effectLst>
                <a:latin typeface="+mj-lt"/>
              </a:rPr>
              <a:t>процесуальні</a:t>
            </a:r>
            <a:r>
              <a:rPr lang="ru-RU" sz="2400" dirty="0">
                <a:effectLst>
                  <a:outerShdw blurRad="38100" dist="38100" dir="2700000" algn="tl">
                    <a:srgbClr val="000000">
                      <a:alpha val="43137"/>
                    </a:srgbClr>
                  </a:outerShdw>
                </a:effectLst>
                <a:latin typeface="+mj-lt"/>
              </a:rPr>
              <a:t> права та </a:t>
            </a:r>
            <a:r>
              <a:rPr lang="ru-RU" sz="2400" dirty="0" err="1">
                <a:effectLst>
                  <a:outerShdw blurRad="38100" dist="38100" dir="2700000" algn="tl">
                    <a:srgbClr val="000000">
                      <a:alpha val="43137"/>
                    </a:srgbClr>
                  </a:outerShdw>
                </a:effectLst>
                <a:latin typeface="+mj-lt"/>
              </a:rPr>
              <a:t>обов’язки.Зловживання</a:t>
            </a:r>
            <a:r>
              <a:rPr lang="ru-RU" sz="2400" dirty="0">
                <a:effectLst>
                  <a:outerShdw blurRad="38100" dist="38100" dir="2700000" algn="tl">
                    <a:srgbClr val="000000">
                      <a:alpha val="43137"/>
                    </a:srgbClr>
                  </a:outerShdw>
                </a:effectLst>
                <a:latin typeface="+mj-lt"/>
              </a:rPr>
              <a:t> правам</a:t>
            </a:r>
            <a:endParaRPr lang="uk-UA" sz="2400" dirty="0">
              <a:effectLst>
                <a:outerShdw blurRad="38100" dist="38100" dir="2700000" algn="tl">
                  <a:srgbClr val="000000">
                    <a:alpha val="43137"/>
                  </a:srgbClr>
                </a:outerShdw>
              </a:effectLst>
              <a:latin typeface="+mj-lt"/>
            </a:endParaRPr>
          </a:p>
        </p:txBody>
      </p:sp>
      <p:graphicFrame>
        <p:nvGraphicFramePr>
          <p:cNvPr id="4" name="Объект 3">
            <a:extLst>
              <a:ext uri="{FF2B5EF4-FFF2-40B4-BE49-F238E27FC236}">
                <a16:creationId xmlns:a16="http://schemas.microsoft.com/office/drawing/2014/main" id="{35195A5D-C135-98F2-705B-62D3C8795690}"/>
              </a:ext>
            </a:extLst>
          </p:cNvPr>
          <p:cNvGraphicFramePr>
            <a:graphicFrameLocks noGrp="1"/>
          </p:cNvGraphicFramePr>
          <p:nvPr>
            <p:ph idx="1"/>
            <p:extLst>
              <p:ext uri="{D42A27DB-BD31-4B8C-83A1-F6EECF244321}">
                <p14:modId xmlns:p14="http://schemas.microsoft.com/office/powerpoint/2010/main" val="3006516452"/>
              </p:ext>
            </p:extLst>
          </p:nvPr>
        </p:nvGraphicFramePr>
        <p:xfrm>
          <a:off x="4319080" y="619780"/>
          <a:ext cx="7315200" cy="60339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6EB24FFF-382A-BB33-20F3-E334964A596B}"/>
              </a:ext>
            </a:extLst>
          </p:cNvPr>
          <p:cNvSpPr txBox="1"/>
          <p:nvPr/>
        </p:nvSpPr>
        <p:spPr>
          <a:xfrm>
            <a:off x="3774330" y="204282"/>
            <a:ext cx="8219873" cy="830997"/>
          </a:xfrm>
          <a:prstGeom prst="rect">
            <a:avLst/>
          </a:prstGeom>
          <a:noFill/>
        </p:spPr>
        <p:txBody>
          <a:bodyPr wrap="square">
            <a:spAutoFit/>
          </a:bodyPr>
          <a:lstStyle/>
          <a:p>
            <a:pPr algn="ctr"/>
            <a:r>
              <a:rPr lang="ru-RU" sz="1600" dirty="0" err="1">
                <a:effectLst>
                  <a:outerShdw blurRad="38100" dist="38100" dir="2700000" algn="tl">
                    <a:srgbClr val="000000">
                      <a:alpha val="43137"/>
                    </a:srgbClr>
                  </a:outerShdw>
                </a:effectLst>
              </a:rPr>
              <a:t>Ключовими</a:t>
            </a:r>
            <a:r>
              <a:rPr lang="ru-RU" sz="1600" dirty="0">
                <a:effectLst>
                  <a:outerShdw blurRad="38100" dist="38100" dir="2700000" algn="tl">
                    <a:srgbClr val="000000">
                      <a:alpha val="43137"/>
                    </a:srgbClr>
                  </a:outerShdw>
                </a:effectLst>
              </a:rPr>
              <a:t> особами </a:t>
            </a:r>
            <a:r>
              <a:rPr lang="ru-RU" sz="1600" dirty="0" err="1">
                <a:effectLst>
                  <a:outerShdw blurRad="38100" dist="38100" dir="2700000" algn="tl">
                    <a:srgbClr val="000000">
                      <a:alpha val="43137"/>
                    </a:srgbClr>
                  </a:outerShdw>
                </a:effectLst>
              </a:rPr>
              <a:t>господарського</a:t>
            </a:r>
            <a:r>
              <a:rPr lang="ru-RU" sz="1600" dirty="0">
                <a:effectLst>
                  <a:outerShdw blurRad="38100" dist="38100" dir="2700000" algn="tl">
                    <a:srgbClr val="000000">
                      <a:alpha val="43137"/>
                    </a:srgbClr>
                  </a:outerShdw>
                </a:effectLst>
              </a:rPr>
              <a:t> </a:t>
            </a:r>
            <a:r>
              <a:rPr lang="ru-RU" sz="1600" dirty="0" err="1">
                <a:effectLst>
                  <a:outerShdw blurRad="38100" dist="38100" dir="2700000" algn="tl">
                    <a:srgbClr val="000000">
                      <a:alpha val="43137"/>
                    </a:srgbClr>
                  </a:outerShdw>
                </a:effectLst>
              </a:rPr>
              <a:t>процесу</a:t>
            </a:r>
            <a:r>
              <a:rPr lang="ru-RU" sz="1600" dirty="0">
                <a:effectLst>
                  <a:outerShdw blurRad="38100" dist="38100" dir="2700000" algn="tl">
                    <a:srgbClr val="000000">
                      <a:alpha val="43137"/>
                    </a:srgbClr>
                  </a:outerShdw>
                </a:effectLst>
              </a:rPr>
              <a:t> є </a:t>
            </a:r>
            <a:r>
              <a:rPr lang="ru-RU" sz="1600" dirty="0" err="1">
                <a:effectLst>
                  <a:outerShdw blurRad="38100" dist="38100" dir="2700000" algn="tl">
                    <a:srgbClr val="000000">
                      <a:alpha val="43137"/>
                    </a:srgbClr>
                  </a:outerShdw>
                </a:effectLst>
              </a:rPr>
              <a:t>його</a:t>
            </a:r>
            <a:r>
              <a:rPr lang="ru-RU" sz="1600" dirty="0">
                <a:effectLst>
                  <a:outerShdw blurRad="38100" dist="38100" dir="2700000" algn="tl">
                    <a:srgbClr val="000000">
                      <a:alpha val="43137"/>
                    </a:srgbClr>
                  </a:outerShdw>
                </a:effectLst>
              </a:rPr>
              <a:t> </a:t>
            </a:r>
            <a:r>
              <a:rPr lang="ru-RU" sz="1600" dirty="0" err="1">
                <a:effectLst>
                  <a:outerShdw blurRad="38100" dist="38100" dir="2700000" algn="tl">
                    <a:srgbClr val="000000">
                      <a:alpha val="43137"/>
                    </a:srgbClr>
                  </a:outerShdw>
                </a:effectLst>
              </a:rPr>
              <a:t>учасники</a:t>
            </a:r>
            <a:r>
              <a:rPr lang="ru-RU" sz="1600" dirty="0">
                <a:effectLst>
                  <a:outerShdw blurRad="38100" dist="38100" dir="2700000" algn="tl">
                    <a:srgbClr val="000000">
                      <a:alpha val="43137"/>
                    </a:srgbClr>
                  </a:outerShdw>
                </a:effectLst>
              </a:rPr>
              <a:t>. </a:t>
            </a:r>
          </a:p>
          <a:p>
            <a:pPr algn="ctr"/>
            <a:r>
              <a:rPr lang="ru-RU" sz="1600" dirty="0" err="1">
                <a:effectLst>
                  <a:outerShdw blurRad="38100" dist="38100" dir="2700000" algn="tl">
                    <a:srgbClr val="000000">
                      <a:alpha val="43137"/>
                    </a:srgbClr>
                  </a:outerShdw>
                </a:effectLst>
              </a:rPr>
              <a:t>Цей</a:t>
            </a:r>
            <a:r>
              <a:rPr lang="ru-RU" sz="1600" dirty="0">
                <a:effectLst>
                  <a:outerShdw blurRad="38100" dist="38100" dir="2700000" algn="tl">
                    <a:srgbClr val="000000">
                      <a:alpha val="43137"/>
                    </a:srgbClr>
                  </a:outerShdw>
                </a:effectLst>
              </a:rPr>
              <a:t> склад </a:t>
            </a:r>
            <a:r>
              <a:rPr lang="ru-RU" sz="1600" dirty="0" err="1">
                <a:effectLst>
                  <a:outerShdw blurRad="38100" dist="38100" dir="2700000" algn="tl">
                    <a:srgbClr val="000000">
                      <a:alpha val="43137"/>
                    </a:srgbClr>
                  </a:outerShdw>
                </a:effectLst>
              </a:rPr>
              <a:t>формується</a:t>
            </a:r>
            <a:r>
              <a:rPr lang="ru-RU" sz="1600" dirty="0">
                <a:effectLst>
                  <a:outerShdw blurRad="38100" dist="38100" dir="2700000" algn="tl">
                    <a:srgbClr val="000000">
                      <a:alpha val="43137"/>
                    </a:srgbClr>
                  </a:outerShdw>
                </a:effectLst>
              </a:rPr>
              <a:t> в </a:t>
            </a:r>
            <a:r>
              <a:rPr lang="ru-RU" sz="1600" dirty="0" err="1">
                <a:effectLst>
                  <a:outerShdw blurRad="38100" dist="38100" dir="2700000" algn="tl">
                    <a:srgbClr val="000000">
                      <a:alpha val="43137"/>
                    </a:srgbClr>
                  </a:outerShdw>
                </a:effectLst>
              </a:rPr>
              <a:t>залежності</a:t>
            </a:r>
            <a:r>
              <a:rPr lang="ru-RU" sz="1600" dirty="0">
                <a:effectLst>
                  <a:outerShdw blurRad="38100" dist="38100" dir="2700000" algn="tl">
                    <a:srgbClr val="000000">
                      <a:alpha val="43137"/>
                    </a:srgbClr>
                  </a:outerShdw>
                </a:effectLst>
              </a:rPr>
              <a:t> </a:t>
            </a:r>
            <a:r>
              <a:rPr lang="ru-RU" sz="1600" dirty="0" err="1">
                <a:effectLst>
                  <a:outerShdw blurRad="38100" dist="38100" dir="2700000" algn="tl">
                    <a:srgbClr val="000000">
                      <a:alpha val="43137"/>
                    </a:srgbClr>
                  </a:outerShdw>
                </a:effectLst>
              </a:rPr>
              <a:t>від</a:t>
            </a:r>
            <a:r>
              <a:rPr lang="ru-RU" sz="1600" dirty="0">
                <a:effectLst>
                  <a:outerShdw blurRad="38100" dist="38100" dir="2700000" algn="tl">
                    <a:srgbClr val="000000">
                      <a:alpha val="43137"/>
                    </a:srgbClr>
                  </a:outerShdw>
                </a:effectLst>
              </a:rPr>
              <a:t> </a:t>
            </a:r>
            <a:r>
              <a:rPr lang="ru-RU" sz="1600" dirty="0" err="1">
                <a:effectLst>
                  <a:outerShdw blurRad="38100" dist="38100" dir="2700000" algn="tl">
                    <a:srgbClr val="000000">
                      <a:alpha val="43137"/>
                    </a:srgbClr>
                  </a:outerShdw>
                </a:effectLst>
              </a:rPr>
              <a:t>провадження</a:t>
            </a:r>
            <a:r>
              <a:rPr lang="ru-RU" sz="1600" dirty="0">
                <a:effectLst>
                  <a:outerShdw blurRad="38100" dist="38100" dir="2700000" algn="tl">
                    <a:srgbClr val="000000">
                      <a:alpha val="43137"/>
                    </a:srgbClr>
                  </a:outerShdw>
                </a:effectLst>
              </a:rPr>
              <a:t>, в </a:t>
            </a:r>
            <a:r>
              <a:rPr lang="ru-RU" sz="1600" dirty="0" err="1">
                <a:effectLst>
                  <a:outerShdw blurRad="38100" dist="38100" dir="2700000" algn="tl">
                    <a:srgbClr val="000000">
                      <a:alpha val="43137"/>
                    </a:srgbClr>
                  </a:outerShdw>
                </a:effectLst>
              </a:rPr>
              <a:t>якому</a:t>
            </a:r>
            <a:r>
              <a:rPr lang="ru-RU" sz="1600" dirty="0">
                <a:effectLst>
                  <a:outerShdw blurRad="38100" dist="38100" dir="2700000" algn="tl">
                    <a:srgbClr val="000000">
                      <a:alpha val="43137"/>
                    </a:srgbClr>
                  </a:outerShdw>
                </a:effectLst>
              </a:rPr>
              <a:t> </a:t>
            </a:r>
            <a:r>
              <a:rPr lang="ru-RU" sz="1600" dirty="0" err="1">
                <a:effectLst>
                  <a:outerShdw blurRad="38100" dist="38100" dir="2700000" algn="tl">
                    <a:srgbClr val="000000">
                      <a:alpha val="43137"/>
                    </a:srgbClr>
                  </a:outerShdw>
                </a:effectLst>
              </a:rPr>
              <a:t>розглядається</a:t>
            </a:r>
            <a:r>
              <a:rPr lang="ru-RU" sz="1600" dirty="0">
                <a:effectLst>
                  <a:outerShdw blurRad="38100" dist="38100" dir="2700000" algn="tl">
                    <a:srgbClr val="000000">
                      <a:alpha val="43137"/>
                    </a:srgbClr>
                  </a:outerShdw>
                </a:effectLst>
              </a:rPr>
              <a:t> </a:t>
            </a:r>
            <a:r>
              <a:rPr lang="ru-RU" sz="1600" dirty="0" err="1">
                <a:effectLst>
                  <a:outerShdw blurRad="38100" dist="38100" dir="2700000" algn="tl">
                    <a:srgbClr val="000000">
                      <a:alpha val="43137"/>
                    </a:srgbClr>
                  </a:outerShdw>
                </a:effectLst>
              </a:rPr>
              <a:t>господарська</a:t>
            </a:r>
            <a:r>
              <a:rPr lang="ru-RU" sz="1600" dirty="0">
                <a:effectLst>
                  <a:outerShdw blurRad="38100" dist="38100" dir="2700000" algn="tl">
                    <a:srgbClr val="000000">
                      <a:alpha val="43137"/>
                    </a:srgbClr>
                  </a:outerShdw>
                </a:effectLst>
              </a:rPr>
              <a:t> справа. </a:t>
            </a:r>
            <a:r>
              <a:rPr lang="ru-RU" sz="1600" dirty="0" err="1">
                <a:effectLst>
                  <a:outerShdw blurRad="38100" dist="38100" dir="2700000" algn="tl">
                    <a:srgbClr val="000000">
                      <a:alpha val="43137"/>
                    </a:srgbClr>
                  </a:outerShdw>
                </a:effectLst>
              </a:rPr>
              <a:t>Згідно</a:t>
            </a:r>
            <a:r>
              <a:rPr lang="ru-RU" sz="1600" dirty="0">
                <a:effectLst>
                  <a:outerShdw blurRad="38100" dist="38100" dir="2700000" algn="tl">
                    <a:srgbClr val="000000">
                      <a:alpha val="43137"/>
                    </a:srgbClr>
                  </a:outerShdw>
                </a:effectLst>
              </a:rPr>
              <a:t> </a:t>
            </a:r>
            <a:r>
              <a:rPr lang="ru-RU" sz="1600" dirty="0" err="1">
                <a:effectLst>
                  <a:outerShdw blurRad="38100" dist="38100" dir="2700000" algn="tl">
                    <a:srgbClr val="000000">
                      <a:alpha val="43137"/>
                    </a:srgbClr>
                  </a:outerShdw>
                </a:effectLst>
              </a:rPr>
              <a:t>статті</a:t>
            </a:r>
            <a:r>
              <a:rPr lang="ru-RU" sz="1600" dirty="0">
                <a:effectLst>
                  <a:outerShdw blurRad="38100" dist="38100" dir="2700000" algn="tl">
                    <a:srgbClr val="000000">
                      <a:alpha val="43137"/>
                    </a:srgbClr>
                  </a:outerShdw>
                </a:effectLst>
              </a:rPr>
              <a:t> 41 ГПК ними </a:t>
            </a:r>
            <a:r>
              <a:rPr lang="ru-RU" sz="1600" dirty="0" err="1">
                <a:effectLst>
                  <a:outerShdw blurRad="38100" dist="38100" dir="2700000" algn="tl">
                    <a:srgbClr val="000000">
                      <a:alpha val="43137"/>
                    </a:srgbClr>
                  </a:outerShdw>
                </a:effectLst>
              </a:rPr>
              <a:t>можуть</a:t>
            </a:r>
            <a:r>
              <a:rPr lang="ru-RU" sz="1600" dirty="0">
                <a:effectLst>
                  <a:outerShdw blurRad="38100" dist="38100" dir="2700000" algn="tl">
                    <a:srgbClr val="000000">
                      <a:alpha val="43137"/>
                    </a:srgbClr>
                  </a:outerShdw>
                </a:effectLst>
              </a:rPr>
              <a:t> бути: </a:t>
            </a:r>
          </a:p>
        </p:txBody>
      </p:sp>
    </p:spTree>
    <p:extLst>
      <p:ext uri="{BB962C8B-B14F-4D97-AF65-F5344CB8AC3E}">
        <p14:creationId xmlns:p14="http://schemas.microsoft.com/office/powerpoint/2010/main" val="2850869182"/>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3EFF7B1-6CB7-47D1-AD37-B870CA2B21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FA2962B-21B6-4689-A95D-A8FF6ADE4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A745280D-ED36-41FE-8EB1-CE597C99CFE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117348" y="774914"/>
            <a:ext cx="304800" cy="429768"/>
            <a:chOff x="215328" y="-46937"/>
            <a:chExt cx="304800" cy="2773841"/>
          </a:xfrm>
        </p:grpSpPr>
        <p:cxnSp>
          <p:nvCxnSpPr>
            <p:cNvPr id="14" name="Straight Connector 13">
              <a:extLst>
                <a:ext uri="{FF2B5EF4-FFF2-40B4-BE49-F238E27FC236}">
                  <a16:creationId xmlns:a16="http://schemas.microsoft.com/office/drawing/2014/main" id="{3D26CEB3-5AE4-4088-AD63-396DB50F28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AA9279A-AD34-474C-834E-6BF658144A5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3589559-7D9A-4ECD-90BB-A5565E2DAE7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01B1A71-DCEA-4EB2-8133-98A2CD6F098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80E95A5C-1E97-41C3-9DEC-245FF6DEBF1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0" name="Oval 19">
              <a:extLst>
                <a:ext uri="{FF2B5EF4-FFF2-40B4-BE49-F238E27FC236}">
                  <a16:creationId xmlns:a16="http://schemas.microsoft.com/office/drawing/2014/main" id="{8D3C3374-C720-4FCD-B6CD-AEF1D1A61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639E2EF-4D23-4EA3-B29E-D6362FF72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30820A4-6CEA-4BF7-8DE4-F5B2D2EB23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320E002-8AED-4D4F-A104-0585FFFB9A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6A0BF3F3-3A09-42CE-9483-114BD01DD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233BD5C-DFC7-4EB7-B348-7C9B5B8D0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A00D2CE1-35C1-46E6-BD59-CEE668BD90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A58DCE86-9AE1-46D1-96D6-04B8B3EDF6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30" name="Straight Connector 29">
              <a:extLst>
                <a:ext uri="{FF2B5EF4-FFF2-40B4-BE49-F238E27FC236}">
                  <a16:creationId xmlns:a16="http://schemas.microsoft.com/office/drawing/2014/main" id="{89B74739-D423-4F25-A976-0A6CD86D17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018E700-FF08-42AA-9237-24E7A74AD38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6B3488A-8A55-403E-B9C9-75AFA0CF53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5089B9D-BA8D-4A64-B95F-33940D9D686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5" name="Rectangle 34">
            <a:extLst>
              <a:ext uri="{FF2B5EF4-FFF2-40B4-BE49-F238E27FC236}">
                <a16:creationId xmlns:a16="http://schemas.microsoft.com/office/drawing/2014/main" id="{E18403B7-F2C7-4C07-8522-21C319109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23B58CC6-A99E-43AF-A467-256F19287F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38" name="Straight Connector 37">
              <a:extLst>
                <a:ext uri="{FF2B5EF4-FFF2-40B4-BE49-F238E27FC236}">
                  <a16:creationId xmlns:a16="http://schemas.microsoft.com/office/drawing/2014/main" id="{8FE97852-3A18-4317-B17E-8C45174F96F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9D0BC6E-6D0B-4589-B1BF-372BAA38395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30B892E-E062-4B0A-B79E-E55D36EC9AE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D1A4DF9-C28A-4C0A-B273-702F0C4880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Заголовок 1">
            <a:extLst>
              <a:ext uri="{FF2B5EF4-FFF2-40B4-BE49-F238E27FC236}">
                <a16:creationId xmlns:a16="http://schemas.microsoft.com/office/drawing/2014/main" id="{B173B9C3-61F1-7C09-1B36-6F3CFB1532E7}"/>
              </a:ext>
            </a:extLst>
          </p:cNvPr>
          <p:cNvSpPr>
            <a:spLocks noGrp="1"/>
          </p:cNvSpPr>
          <p:nvPr>
            <p:ph type="title"/>
          </p:nvPr>
        </p:nvSpPr>
        <p:spPr>
          <a:xfrm>
            <a:off x="630936" y="495992"/>
            <a:ext cx="4195140" cy="5638831"/>
          </a:xfrm>
          <a:noFill/>
        </p:spPr>
        <p:txBody>
          <a:bodyPr anchor="ctr">
            <a:normAutofit/>
          </a:bodyPr>
          <a:lstStyle/>
          <a:p>
            <a:r>
              <a:rPr lang="ru-RU" dirty="0"/>
              <a:t> </a:t>
            </a:r>
            <a:r>
              <a:rPr lang="ru-RU"/>
              <a:t>Суб’єктами</a:t>
            </a:r>
            <a:r>
              <a:rPr lang="ru-RU" dirty="0"/>
              <a:t> </a:t>
            </a:r>
            <a:r>
              <a:rPr lang="ru-RU"/>
              <a:t>звернення</a:t>
            </a:r>
            <a:r>
              <a:rPr lang="ru-RU" dirty="0"/>
              <a:t> до </a:t>
            </a:r>
            <a:r>
              <a:rPr lang="ru-RU"/>
              <a:t>господарського</a:t>
            </a:r>
            <a:r>
              <a:rPr lang="ru-RU" dirty="0"/>
              <a:t> суду є:</a:t>
            </a:r>
            <a:endParaRPr lang="uk-UA" dirty="0"/>
          </a:p>
        </p:txBody>
      </p:sp>
      <p:graphicFrame>
        <p:nvGraphicFramePr>
          <p:cNvPr id="5" name="Объект 2">
            <a:extLst>
              <a:ext uri="{FF2B5EF4-FFF2-40B4-BE49-F238E27FC236}">
                <a16:creationId xmlns:a16="http://schemas.microsoft.com/office/drawing/2014/main" id="{DD2FA4DE-D8F5-49CA-9CF3-E88A40C1EEE2}"/>
              </a:ext>
            </a:extLst>
          </p:cNvPr>
          <p:cNvGraphicFramePr>
            <a:graphicFrameLocks noGrp="1"/>
          </p:cNvGraphicFramePr>
          <p:nvPr>
            <p:ph idx="1"/>
            <p:extLst>
              <p:ext uri="{D42A27DB-BD31-4B8C-83A1-F6EECF244321}">
                <p14:modId xmlns:p14="http://schemas.microsoft.com/office/powerpoint/2010/main" val="2985811099"/>
              </p:ext>
            </p:extLst>
          </p:nvPr>
        </p:nvGraphicFramePr>
        <p:xfrm>
          <a:off x="4915947" y="866585"/>
          <a:ext cx="6253722" cy="50561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62972756"/>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C7A81FE-3A13-5B9F-733C-7E86B56BD7CB}"/>
              </a:ext>
            </a:extLst>
          </p:cNvPr>
          <p:cNvSpPr>
            <a:spLocks noGrp="1"/>
          </p:cNvSpPr>
          <p:nvPr>
            <p:ph type="title"/>
          </p:nvPr>
        </p:nvSpPr>
        <p:spPr>
          <a:xfrm>
            <a:off x="499068" y="145701"/>
            <a:ext cx="11193864" cy="1325563"/>
          </a:xfrm>
        </p:spPr>
        <p:style>
          <a:lnRef idx="1">
            <a:schemeClr val="accent1"/>
          </a:lnRef>
          <a:fillRef idx="2">
            <a:schemeClr val="accent1"/>
          </a:fillRef>
          <a:effectRef idx="1">
            <a:schemeClr val="accent1"/>
          </a:effectRef>
          <a:fontRef idx="minor">
            <a:schemeClr val="dk1"/>
          </a:fontRef>
        </p:style>
        <p:txBody>
          <a:bodyPr>
            <a:noAutofit/>
          </a:bodyPr>
          <a:lstStyle/>
          <a:p>
            <a:pPr algn="ctr"/>
            <a:r>
              <a:rPr lang="ru-RU" sz="2400" dirty="0" err="1">
                <a:effectLst>
                  <a:outerShdw blurRad="38100" dist="38100" dir="2700000" algn="tl">
                    <a:srgbClr val="000000">
                      <a:alpha val="43137"/>
                    </a:srgbClr>
                  </a:outerShdw>
                </a:effectLst>
                <a:latin typeface="Bookman Old Style" panose="02050604050505020204" pitchFamily="18" charset="0"/>
              </a:rPr>
              <a:t>Господарське</a:t>
            </a:r>
            <a:r>
              <a:rPr lang="ru-RU" sz="2400" dirty="0">
                <a:effectLst>
                  <a:outerShdw blurRad="38100" dist="38100" dir="2700000" algn="tl">
                    <a:srgbClr val="000000">
                      <a:alpha val="43137"/>
                    </a:srgbClr>
                  </a:outerShdw>
                </a:effectLst>
                <a:latin typeface="Bookman Old Style" panose="02050604050505020204" pitchFamily="18" charset="0"/>
              </a:rPr>
              <a:t> </a:t>
            </a:r>
            <a:r>
              <a:rPr lang="ru-RU" sz="2400" dirty="0" err="1">
                <a:effectLst>
                  <a:outerShdw blurRad="38100" dist="38100" dir="2700000" algn="tl">
                    <a:srgbClr val="000000">
                      <a:alpha val="43137"/>
                    </a:srgbClr>
                  </a:outerShdw>
                </a:effectLst>
                <a:latin typeface="Bookman Old Style" panose="02050604050505020204" pitchFamily="18" charset="0"/>
              </a:rPr>
              <a:t>процесуальне</a:t>
            </a:r>
            <a:r>
              <a:rPr lang="ru-RU" sz="2400" dirty="0">
                <a:effectLst>
                  <a:outerShdw blurRad="38100" dist="38100" dir="2700000" algn="tl">
                    <a:srgbClr val="000000">
                      <a:alpha val="43137"/>
                    </a:srgbClr>
                  </a:outerShdw>
                </a:effectLst>
                <a:latin typeface="Bookman Old Style" panose="02050604050505020204" pitchFamily="18" charset="0"/>
              </a:rPr>
              <a:t> </a:t>
            </a:r>
            <a:r>
              <a:rPr lang="ru-RU" sz="2400" dirty="0" err="1">
                <a:effectLst>
                  <a:outerShdw blurRad="38100" dist="38100" dir="2700000" algn="tl">
                    <a:srgbClr val="000000">
                      <a:alpha val="43137"/>
                    </a:srgbClr>
                  </a:outerShdw>
                </a:effectLst>
                <a:latin typeface="Bookman Old Style" panose="02050604050505020204" pitchFamily="18" charset="0"/>
              </a:rPr>
              <a:t>законодавство</a:t>
            </a:r>
            <a:r>
              <a:rPr lang="ru-RU" sz="2400" dirty="0">
                <a:effectLst>
                  <a:outerShdw blurRad="38100" dist="38100" dir="2700000" algn="tl">
                    <a:srgbClr val="000000">
                      <a:alpha val="43137"/>
                    </a:srgbClr>
                  </a:outerShdw>
                </a:effectLst>
                <a:latin typeface="Bookman Old Style" panose="02050604050505020204" pitchFamily="18" charset="0"/>
              </a:rPr>
              <a:t> </a:t>
            </a:r>
            <a:r>
              <a:rPr lang="ru-RU" sz="2400" dirty="0" err="1">
                <a:effectLst>
                  <a:outerShdw blurRad="38100" dist="38100" dir="2700000" algn="tl">
                    <a:srgbClr val="000000">
                      <a:alpha val="43137"/>
                    </a:srgbClr>
                  </a:outerShdw>
                </a:effectLst>
                <a:latin typeface="Bookman Old Style" panose="02050604050505020204" pitchFamily="18" charset="0"/>
              </a:rPr>
              <a:t>наділяє</a:t>
            </a:r>
            <a:r>
              <a:rPr lang="ru-RU" sz="2400" dirty="0">
                <a:effectLst>
                  <a:outerShdw blurRad="38100" dist="38100" dir="2700000" algn="tl">
                    <a:srgbClr val="000000">
                      <a:alpha val="43137"/>
                    </a:srgbClr>
                  </a:outerShdw>
                </a:effectLst>
                <a:latin typeface="Bookman Old Style" panose="02050604050505020204" pitchFamily="18" charset="0"/>
              </a:rPr>
              <a:t> </a:t>
            </a:r>
            <a:r>
              <a:rPr lang="ru-RU" sz="2400" dirty="0" err="1">
                <a:effectLst>
                  <a:outerShdw blurRad="38100" dist="38100" dir="2700000" algn="tl">
                    <a:srgbClr val="000000">
                      <a:alpha val="43137"/>
                    </a:srgbClr>
                  </a:outerShdw>
                </a:effectLst>
                <a:latin typeface="Bookman Old Style" panose="02050604050505020204" pitchFamily="18" charset="0"/>
              </a:rPr>
              <a:t>учасників</a:t>
            </a:r>
            <a:r>
              <a:rPr lang="ru-RU" sz="2400" dirty="0">
                <a:effectLst>
                  <a:outerShdw blurRad="38100" dist="38100" dir="2700000" algn="tl">
                    <a:srgbClr val="000000">
                      <a:alpha val="43137"/>
                    </a:srgbClr>
                  </a:outerShdw>
                </a:effectLst>
                <a:latin typeface="Bookman Old Style" panose="02050604050505020204" pitchFamily="18" charset="0"/>
              </a:rPr>
              <a:t> </a:t>
            </a:r>
            <a:r>
              <a:rPr lang="ru-RU" sz="2400" dirty="0" err="1">
                <a:effectLst>
                  <a:outerShdw blurRad="38100" dist="38100" dir="2700000" algn="tl">
                    <a:srgbClr val="000000">
                      <a:alpha val="43137"/>
                    </a:srgbClr>
                  </a:outerShdw>
                </a:effectLst>
                <a:latin typeface="Bookman Old Style" panose="02050604050505020204" pitchFamily="18" charset="0"/>
              </a:rPr>
              <a:t>господарської</a:t>
            </a:r>
            <a:r>
              <a:rPr lang="ru-RU" sz="2400" dirty="0">
                <a:effectLst>
                  <a:outerShdw blurRad="38100" dist="38100" dir="2700000" algn="tl">
                    <a:srgbClr val="000000">
                      <a:alpha val="43137"/>
                    </a:srgbClr>
                  </a:outerShdw>
                </a:effectLst>
                <a:latin typeface="Bookman Old Style" panose="02050604050505020204" pitchFamily="18" charset="0"/>
              </a:rPr>
              <a:t> </a:t>
            </a:r>
            <a:r>
              <a:rPr lang="ru-RU" sz="2400" dirty="0" err="1">
                <a:effectLst>
                  <a:outerShdw blurRad="38100" dist="38100" dir="2700000" algn="tl">
                    <a:srgbClr val="000000">
                      <a:alpha val="43137"/>
                    </a:srgbClr>
                  </a:outerShdw>
                </a:effectLst>
                <a:latin typeface="Bookman Old Style" panose="02050604050505020204" pitchFamily="18" charset="0"/>
              </a:rPr>
              <a:t>справи</a:t>
            </a:r>
            <a:r>
              <a:rPr lang="ru-RU" sz="2400" dirty="0">
                <a:effectLst>
                  <a:outerShdw blurRad="38100" dist="38100" dir="2700000" algn="tl">
                    <a:srgbClr val="000000">
                      <a:alpha val="43137"/>
                    </a:srgbClr>
                  </a:outerShdw>
                </a:effectLst>
                <a:latin typeface="Bookman Old Style" panose="02050604050505020204" pitchFamily="18" charset="0"/>
              </a:rPr>
              <a:t> </a:t>
            </a:r>
            <a:r>
              <a:rPr lang="ru-RU" sz="2400" dirty="0" err="1">
                <a:effectLst>
                  <a:outerShdw blurRad="38100" dist="38100" dir="2700000" algn="tl">
                    <a:srgbClr val="000000">
                      <a:alpha val="43137"/>
                    </a:srgbClr>
                  </a:outerShdw>
                </a:effectLst>
                <a:latin typeface="Bookman Old Style" panose="02050604050505020204" pitchFamily="18" charset="0"/>
              </a:rPr>
              <a:t>відповідними</a:t>
            </a:r>
            <a:r>
              <a:rPr lang="ru-RU" sz="2400" dirty="0">
                <a:effectLst>
                  <a:outerShdw blurRad="38100" dist="38100" dir="2700000" algn="tl">
                    <a:srgbClr val="000000">
                      <a:alpha val="43137"/>
                    </a:srgbClr>
                  </a:outerShdw>
                </a:effectLst>
                <a:latin typeface="Bookman Old Style" panose="02050604050505020204" pitchFamily="18" charset="0"/>
              </a:rPr>
              <a:t> правами та </a:t>
            </a:r>
            <a:r>
              <a:rPr lang="ru-RU" sz="2400" dirty="0" err="1">
                <a:effectLst>
                  <a:outerShdw blurRad="38100" dist="38100" dir="2700000" algn="tl">
                    <a:srgbClr val="000000">
                      <a:alpha val="43137"/>
                    </a:srgbClr>
                  </a:outerShdw>
                </a:effectLst>
                <a:latin typeface="Bookman Old Style" panose="02050604050505020204" pitchFamily="18" charset="0"/>
              </a:rPr>
              <a:t>обов’язками</a:t>
            </a:r>
            <a:r>
              <a:rPr lang="ru-RU" sz="2400" dirty="0">
                <a:effectLst>
                  <a:outerShdw blurRad="38100" dist="38100" dir="2700000" algn="tl">
                    <a:srgbClr val="000000">
                      <a:alpha val="43137"/>
                    </a:srgbClr>
                  </a:outerShdw>
                </a:effectLst>
                <a:latin typeface="Bookman Old Style" panose="02050604050505020204" pitchFamily="18" charset="0"/>
              </a:rPr>
              <a:t>. </a:t>
            </a:r>
            <a:br>
              <a:rPr lang="ru-RU" sz="2400" dirty="0">
                <a:effectLst>
                  <a:outerShdw blurRad="38100" dist="38100" dir="2700000" algn="tl">
                    <a:srgbClr val="000000">
                      <a:alpha val="43137"/>
                    </a:srgbClr>
                  </a:outerShdw>
                </a:effectLst>
                <a:latin typeface="Bookman Old Style" panose="02050604050505020204" pitchFamily="18" charset="0"/>
              </a:rPr>
            </a:br>
            <a:r>
              <a:rPr lang="ru-RU" sz="2400" dirty="0" err="1">
                <a:effectLst>
                  <a:outerShdw blurRad="38100" dist="38100" dir="2700000" algn="tl">
                    <a:srgbClr val="000000">
                      <a:alpha val="43137"/>
                    </a:srgbClr>
                  </a:outerShdw>
                </a:effectLst>
                <a:latin typeface="Bookman Old Style" panose="02050604050505020204" pitchFamily="18" charset="0"/>
              </a:rPr>
              <a:t>Згідно</a:t>
            </a:r>
            <a:r>
              <a:rPr lang="ru-RU" sz="2400" dirty="0">
                <a:effectLst>
                  <a:outerShdw blurRad="38100" dist="38100" dir="2700000" algn="tl">
                    <a:srgbClr val="000000">
                      <a:alpha val="43137"/>
                    </a:srgbClr>
                  </a:outerShdw>
                </a:effectLst>
                <a:latin typeface="Bookman Old Style" panose="02050604050505020204" pitchFamily="18" charset="0"/>
              </a:rPr>
              <a:t> </a:t>
            </a:r>
            <a:r>
              <a:rPr lang="ru-RU" sz="2400" dirty="0" err="1">
                <a:effectLst>
                  <a:outerShdw blurRad="38100" dist="38100" dir="2700000" algn="tl">
                    <a:srgbClr val="000000">
                      <a:alpha val="43137"/>
                    </a:srgbClr>
                  </a:outerShdw>
                </a:effectLst>
                <a:latin typeface="Bookman Old Style" panose="02050604050505020204" pitchFamily="18" charset="0"/>
              </a:rPr>
              <a:t>частини</a:t>
            </a:r>
            <a:r>
              <a:rPr lang="ru-RU" sz="2400" dirty="0">
                <a:effectLst>
                  <a:outerShdw blurRad="38100" dist="38100" dir="2700000" algn="tl">
                    <a:srgbClr val="000000">
                      <a:alpha val="43137"/>
                    </a:srgbClr>
                  </a:outerShdw>
                </a:effectLst>
                <a:latin typeface="Bookman Old Style" panose="02050604050505020204" pitchFamily="18" charset="0"/>
              </a:rPr>
              <a:t> </a:t>
            </a:r>
            <a:r>
              <a:rPr lang="ru-RU" sz="2400" dirty="0" err="1">
                <a:effectLst>
                  <a:outerShdw blurRad="38100" dist="38100" dir="2700000" algn="tl">
                    <a:srgbClr val="000000">
                      <a:alpha val="43137"/>
                    </a:srgbClr>
                  </a:outerShdw>
                </a:effectLst>
                <a:latin typeface="Bookman Old Style" panose="02050604050505020204" pitchFamily="18" charset="0"/>
              </a:rPr>
              <a:t>першої</a:t>
            </a:r>
            <a:r>
              <a:rPr lang="ru-RU" sz="2400" dirty="0">
                <a:effectLst>
                  <a:outerShdw blurRad="38100" dist="38100" dir="2700000" algn="tl">
                    <a:srgbClr val="000000">
                      <a:alpha val="43137"/>
                    </a:srgbClr>
                  </a:outerShdw>
                </a:effectLst>
                <a:latin typeface="Bookman Old Style" panose="02050604050505020204" pitchFamily="18" charset="0"/>
              </a:rPr>
              <a:t> </a:t>
            </a:r>
            <a:r>
              <a:rPr lang="ru-RU" sz="2400" dirty="0" err="1">
                <a:effectLst>
                  <a:outerShdw blurRad="38100" dist="38100" dir="2700000" algn="tl">
                    <a:srgbClr val="000000">
                      <a:alpha val="43137"/>
                    </a:srgbClr>
                  </a:outerShdw>
                </a:effectLst>
                <a:latin typeface="Bookman Old Style" panose="02050604050505020204" pitchFamily="18" charset="0"/>
              </a:rPr>
              <a:t>статті</a:t>
            </a:r>
            <a:r>
              <a:rPr lang="ru-RU" sz="2400" dirty="0">
                <a:effectLst>
                  <a:outerShdw blurRad="38100" dist="38100" dir="2700000" algn="tl">
                    <a:srgbClr val="000000">
                      <a:alpha val="43137"/>
                    </a:srgbClr>
                  </a:outerShdw>
                </a:effectLst>
                <a:latin typeface="Bookman Old Style" panose="02050604050505020204" pitchFamily="18" charset="0"/>
              </a:rPr>
              <a:t> 42 ГПК </a:t>
            </a:r>
            <a:r>
              <a:rPr lang="ru-RU" sz="2400" dirty="0" err="1">
                <a:effectLst>
                  <a:outerShdw blurRad="38100" dist="38100" dir="2700000" algn="tl">
                    <a:srgbClr val="000000">
                      <a:alpha val="43137"/>
                    </a:srgbClr>
                  </a:outerShdw>
                </a:effectLst>
                <a:latin typeface="Bookman Old Style" panose="02050604050505020204" pitchFamily="18" charset="0"/>
              </a:rPr>
              <a:t>учасники</a:t>
            </a:r>
            <a:r>
              <a:rPr lang="ru-RU" sz="2400" dirty="0">
                <a:effectLst>
                  <a:outerShdw blurRad="38100" dist="38100" dir="2700000" algn="tl">
                    <a:srgbClr val="000000">
                      <a:alpha val="43137"/>
                    </a:srgbClr>
                  </a:outerShdw>
                </a:effectLst>
                <a:latin typeface="Bookman Old Style" panose="02050604050505020204" pitchFamily="18" charset="0"/>
              </a:rPr>
              <a:t> </a:t>
            </a:r>
            <a:r>
              <a:rPr lang="ru-RU" sz="2400" dirty="0" err="1">
                <a:effectLst>
                  <a:outerShdw blurRad="38100" dist="38100" dir="2700000" algn="tl">
                    <a:srgbClr val="000000">
                      <a:alpha val="43137"/>
                    </a:srgbClr>
                  </a:outerShdw>
                </a:effectLst>
                <a:latin typeface="Bookman Old Style" panose="02050604050505020204" pitchFamily="18" charset="0"/>
              </a:rPr>
              <a:t>справи</a:t>
            </a:r>
            <a:r>
              <a:rPr lang="ru-RU" sz="2400" dirty="0">
                <a:effectLst>
                  <a:outerShdw blurRad="38100" dist="38100" dir="2700000" algn="tl">
                    <a:srgbClr val="000000">
                      <a:alpha val="43137"/>
                    </a:srgbClr>
                  </a:outerShdw>
                </a:effectLst>
                <a:latin typeface="Bookman Old Style" panose="02050604050505020204" pitchFamily="18" charset="0"/>
              </a:rPr>
              <a:t> </a:t>
            </a:r>
            <a:r>
              <a:rPr lang="ru-RU" sz="2400" dirty="0" err="1">
                <a:effectLst>
                  <a:outerShdw blurRad="38100" dist="38100" dir="2700000" algn="tl">
                    <a:srgbClr val="000000">
                      <a:alpha val="43137"/>
                    </a:srgbClr>
                  </a:outerShdw>
                </a:effectLst>
                <a:latin typeface="Bookman Old Style" panose="02050604050505020204" pitchFamily="18" charset="0"/>
              </a:rPr>
              <a:t>мають</a:t>
            </a:r>
            <a:r>
              <a:rPr lang="ru-RU" sz="2400" dirty="0">
                <a:effectLst>
                  <a:outerShdw blurRad="38100" dist="38100" dir="2700000" algn="tl">
                    <a:srgbClr val="000000">
                      <a:alpha val="43137"/>
                    </a:srgbClr>
                  </a:outerShdw>
                </a:effectLst>
                <a:latin typeface="Bookman Old Style" panose="02050604050505020204" pitchFamily="18" charset="0"/>
              </a:rPr>
              <a:t> право: </a:t>
            </a:r>
            <a:endParaRPr lang="uk-UA" sz="2400" dirty="0">
              <a:effectLst>
                <a:outerShdw blurRad="38100" dist="38100" dir="2700000" algn="tl">
                  <a:srgbClr val="000000">
                    <a:alpha val="43137"/>
                  </a:srgbClr>
                </a:outerShdw>
              </a:effectLst>
              <a:latin typeface="Bookman Old Style" panose="02050604050505020204" pitchFamily="18" charset="0"/>
            </a:endParaRPr>
          </a:p>
        </p:txBody>
      </p:sp>
      <p:graphicFrame>
        <p:nvGraphicFramePr>
          <p:cNvPr id="4" name="Объект 3">
            <a:extLst>
              <a:ext uri="{FF2B5EF4-FFF2-40B4-BE49-F238E27FC236}">
                <a16:creationId xmlns:a16="http://schemas.microsoft.com/office/drawing/2014/main" id="{F47CF3D5-82EE-280E-B8B5-ABEAAD86D699}"/>
              </a:ext>
            </a:extLst>
          </p:cNvPr>
          <p:cNvGraphicFramePr>
            <a:graphicFrameLocks noGrp="1"/>
          </p:cNvGraphicFramePr>
          <p:nvPr>
            <p:ph idx="1"/>
            <p:extLst>
              <p:ext uri="{D42A27DB-BD31-4B8C-83A1-F6EECF244321}">
                <p14:modId xmlns:p14="http://schemas.microsoft.com/office/powerpoint/2010/main" val="3711557923"/>
              </p:ext>
            </p:extLst>
          </p:nvPr>
        </p:nvGraphicFramePr>
        <p:xfrm>
          <a:off x="180870" y="1597688"/>
          <a:ext cx="11816862" cy="51146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29195873"/>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D4883062-C0D0-4E2E-EF1E-FC8105831FF9}"/>
              </a:ext>
            </a:extLst>
          </p:cNvPr>
          <p:cNvSpPr>
            <a:spLocks noGrp="1"/>
          </p:cNvSpPr>
          <p:nvPr>
            <p:ph type="title"/>
          </p:nvPr>
        </p:nvSpPr>
        <p:spPr>
          <a:xfrm>
            <a:off x="635000" y="640823"/>
            <a:ext cx="3418659" cy="5583148"/>
          </a:xfrm>
        </p:spPr>
        <p:txBody>
          <a:bodyPr anchor="ctr">
            <a:normAutofit/>
          </a:bodyPr>
          <a:lstStyle/>
          <a:p>
            <a:r>
              <a:rPr lang="ru-RU" sz="4600"/>
              <a:t> Згідно частини другої статті 42 ГПК учасники справи зобов’язані: </a:t>
            </a:r>
            <a:endParaRPr lang="uk-UA" sz="4600"/>
          </a:p>
        </p:txBody>
      </p:sp>
      <p:sp>
        <p:nvSpPr>
          <p:cNvPr id="30"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1" name="Объект 2">
            <a:extLst>
              <a:ext uri="{FF2B5EF4-FFF2-40B4-BE49-F238E27FC236}">
                <a16:creationId xmlns:a16="http://schemas.microsoft.com/office/drawing/2014/main" id="{09B149FD-F012-E4E6-DAD1-DAC372815158}"/>
              </a:ext>
            </a:extLst>
          </p:cNvPr>
          <p:cNvGraphicFramePr>
            <a:graphicFrameLocks noGrp="1"/>
          </p:cNvGraphicFramePr>
          <p:nvPr>
            <p:ph idx="1"/>
            <p:extLst>
              <p:ext uri="{D42A27DB-BD31-4B8C-83A1-F6EECF244321}">
                <p14:modId xmlns:p14="http://schemas.microsoft.com/office/powerpoint/2010/main" val="25549266"/>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69917605"/>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DDBB197-D710-4A4F-A9CA-FD2177498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5D1CFA-2CDB-4B64-BD9F-85744E8DA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Объект 2">
            <a:extLst>
              <a:ext uri="{FF2B5EF4-FFF2-40B4-BE49-F238E27FC236}">
                <a16:creationId xmlns:a16="http://schemas.microsoft.com/office/drawing/2014/main" id="{2285761A-377D-F8AB-0878-33881A0C9BD0}"/>
              </a:ext>
            </a:extLst>
          </p:cNvPr>
          <p:cNvSpPr>
            <a:spLocks noGrp="1"/>
          </p:cNvSpPr>
          <p:nvPr>
            <p:ph idx="1"/>
          </p:nvPr>
        </p:nvSpPr>
        <p:spPr>
          <a:xfrm>
            <a:off x="326689" y="686400"/>
            <a:ext cx="5640725" cy="5454627"/>
          </a:xfrm>
        </p:spPr>
        <p:style>
          <a:lnRef idx="2">
            <a:schemeClr val="accent3"/>
          </a:lnRef>
          <a:fillRef idx="1">
            <a:schemeClr val="lt1"/>
          </a:fillRef>
          <a:effectRef idx="0">
            <a:schemeClr val="accent3"/>
          </a:effectRef>
          <a:fontRef idx="minor">
            <a:schemeClr val="dk1"/>
          </a:fontRef>
        </p:style>
        <p:txBody>
          <a:bodyPr anchor="ctr">
            <a:normAutofit/>
          </a:bodyPr>
          <a:lstStyle/>
          <a:p>
            <a:pPr algn="ctr"/>
            <a:r>
              <a:rPr lang="ru-RU" sz="1800" dirty="0">
                <a:solidFill>
                  <a:schemeClr val="tx2"/>
                </a:solidFill>
              </a:rPr>
              <a:t>З метою </a:t>
            </a:r>
            <a:r>
              <a:rPr lang="ru-RU" sz="1800" dirty="0" err="1">
                <a:solidFill>
                  <a:schemeClr val="tx2"/>
                </a:solidFill>
              </a:rPr>
              <a:t>дотримання</a:t>
            </a:r>
            <a:r>
              <a:rPr lang="ru-RU" sz="1800" dirty="0">
                <a:solidFill>
                  <a:schemeClr val="tx2"/>
                </a:solidFill>
              </a:rPr>
              <a:t> </a:t>
            </a:r>
            <a:r>
              <a:rPr lang="ru-RU" sz="1800" dirty="0" err="1">
                <a:solidFill>
                  <a:schemeClr val="tx2"/>
                </a:solidFill>
              </a:rPr>
              <a:t>своїх</a:t>
            </a:r>
            <a:r>
              <a:rPr lang="ru-RU" sz="1800" dirty="0">
                <a:solidFill>
                  <a:schemeClr val="tx2"/>
                </a:solidFill>
              </a:rPr>
              <a:t> </a:t>
            </a:r>
            <a:r>
              <a:rPr lang="ru-RU" sz="1800" dirty="0" err="1">
                <a:solidFill>
                  <a:schemeClr val="tx2"/>
                </a:solidFill>
              </a:rPr>
              <a:t>обов’язків</a:t>
            </a:r>
            <a:r>
              <a:rPr lang="ru-RU" sz="1800" dirty="0">
                <a:solidFill>
                  <a:schemeClr val="tx2"/>
                </a:solidFill>
              </a:rPr>
              <a:t> </a:t>
            </a:r>
            <a:r>
              <a:rPr lang="ru-RU" sz="1800" dirty="0" err="1">
                <a:solidFill>
                  <a:schemeClr val="tx2"/>
                </a:solidFill>
              </a:rPr>
              <a:t>учасники</a:t>
            </a:r>
            <a:r>
              <a:rPr lang="ru-RU" sz="1800" dirty="0">
                <a:solidFill>
                  <a:schemeClr val="tx2"/>
                </a:solidFill>
              </a:rPr>
              <a:t> </a:t>
            </a:r>
            <a:r>
              <a:rPr lang="ru-RU" sz="1800" dirty="0" err="1">
                <a:solidFill>
                  <a:schemeClr val="tx2"/>
                </a:solidFill>
              </a:rPr>
              <a:t>справи</a:t>
            </a:r>
            <a:r>
              <a:rPr lang="ru-RU" sz="1800" dirty="0">
                <a:solidFill>
                  <a:schemeClr val="tx2"/>
                </a:solidFill>
              </a:rPr>
              <a:t> </a:t>
            </a:r>
            <a:r>
              <a:rPr lang="ru-RU" sz="1800" dirty="0" err="1">
                <a:solidFill>
                  <a:schemeClr val="tx2"/>
                </a:solidFill>
              </a:rPr>
              <a:t>забезпечуються</a:t>
            </a:r>
            <a:r>
              <a:rPr lang="ru-RU" sz="1800" dirty="0">
                <a:solidFill>
                  <a:schemeClr val="tx2"/>
                </a:solidFill>
              </a:rPr>
              <a:t> </a:t>
            </a:r>
            <a:r>
              <a:rPr lang="ru-RU" sz="1800" dirty="0" err="1">
                <a:solidFill>
                  <a:schemeClr val="tx2"/>
                </a:solidFill>
              </a:rPr>
              <a:t>примусовим</a:t>
            </a:r>
            <a:r>
              <a:rPr lang="ru-RU" sz="1800" dirty="0">
                <a:solidFill>
                  <a:schemeClr val="tx2"/>
                </a:solidFill>
              </a:rPr>
              <a:t> </a:t>
            </a:r>
            <a:r>
              <a:rPr lang="ru-RU" sz="1800" dirty="0" err="1">
                <a:solidFill>
                  <a:schemeClr val="tx2"/>
                </a:solidFill>
              </a:rPr>
              <a:t>впливом</a:t>
            </a:r>
            <a:r>
              <a:rPr lang="ru-RU" sz="1800" dirty="0">
                <a:solidFill>
                  <a:schemeClr val="tx2"/>
                </a:solidFill>
              </a:rPr>
              <a:t> з боку суду.</a:t>
            </a:r>
          </a:p>
          <a:p>
            <a:pPr algn="ctr"/>
            <a:r>
              <a:rPr lang="ru-RU" sz="1800" dirty="0">
                <a:solidFill>
                  <a:schemeClr val="tx2"/>
                </a:solidFill>
              </a:rPr>
              <a:t> У </a:t>
            </a:r>
            <a:r>
              <a:rPr lang="ru-RU" sz="1800" dirty="0" err="1">
                <a:solidFill>
                  <a:schemeClr val="tx2"/>
                </a:solidFill>
              </a:rPr>
              <a:t>випадку</a:t>
            </a:r>
            <a:r>
              <a:rPr lang="ru-RU" sz="1800" dirty="0">
                <a:solidFill>
                  <a:schemeClr val="tx2"/>
                </a:solidFill>
              </a:rPr>
              <a:t> </a:t>
            </a:r>
            <a:r>
              <a:rPr lang="ru-RU" sz="1800" dirty="0" err="1">
                <a:solidFill>
                  <a:schemeClr val="tx2"/>
                </a:solidFill>
              </a:rPr>
              <a:t>невиконання</a:t>
            </a:r>
            <a:r>
              <a:rPr lang="ru-RU" sz="1800" dirty="0">
                <a:solidFill>
                  <a:schemeClr val="tx2"/>
                </a:solidFill>
              </a:rPr>
              <a:t> </a:t>
            </a:r>
            <a:r>
              <a:rPr lang="ru-RU" sz="1800" dirty="0" err="1">
                <a:solidFill>
                  <a:schemeClr val="tx2"/>
                </a:solidFill>
              </a:rPr>
              <a:t>учасником</a:t>
            </a:r>
            <a:r>
              <a:rPr lang="ru-RU" sz="1800" dirty="0">
                <a:solidFill>
                  <a:schemeClr val="tx2"/>
                </a:solidFill>
              </a:rPr>
              <a:t> </a:t>
            </a:r>
            <a:r>
              <a:rPr lang="ru-RU" sz="1800" dirty="0" err="1">
                <a:solidFill>
                  <a:schemeClr val="tx2"/>
                </a:solidFill>
              </a:rPr>
              <a:t>справи</a:t>
            </a:r>
            <a:r>
              <a:rPr lang="ru-RU" sz="1800" dirty="0">
                <a:solidFill>
                  <a:schemeClr val="tx2"/>
                </a:solidFill>
              </a:rPr>
              <a:t> </a:t>
            </a:r>
            <a:r>
              <a:rPr lang="ru-RU" sz="1800" dirty="0" err="1">
                <a:solidFill>
                  <a:schemeClr val="tx2"/>
                </a:solidFill>
              </a:rPr>
              <a:t>його</a:t>
            </a:r>
            <a:r>
              <a:rPr lang="ru-RU" sz="1800" dirty="0">
                <a:solidFill>
                  <a:schemeClr val="tx2"/>
                </a:solidFill>
              </a:rPr>
              <a:t> </a:t>
            </a:r>
            <a:r>
              <a:rPr lang="ru-RU" sz="1800" dirty="0" err="1">
                <a:solidFill>
                  <a:schemeClr val="tx2"/>
                </a:solidFill>
              </a:rPr>
              <a:t>обов’язків</a:t>
            </a:r>
            <a:r>
              <a:rPr lang="ru-RU" sz="1800" dirty="0">
                <a:solidFill>
                  <a:schemeClr val="tx2"/>
                </a:solidFill>
              </a:rPr>
              <a:t> суд </a:t>
            </a:r>
            <a:r>
              <a:rPr lang="ru-RU" sz="1800" dirty="0" err="1">
                <a:solidFill>
                  <a:schemeClr val="tx2"/>
                </a:solidFill>
              </a:rPr>
              <a:t>застосовує</a:t>
            </a:r>
            <a:r>
              <a:rPr lang="ru-RU" sz="1800" dirty="0">
                <a:solidFill>
                  <a:schemeClr val="tx2"/>
                </a:solidFill>
              </a:rPr>
              <a:t> до такого </a:t>
            </a:r>
            <a:r>
              <a:rPr lang="ru-RU" sz="1800" dirty="0" err="1">
                <a:solidFill>
                  <a:schemeClr val="tx2"/>
                </a:solidFill>
              </a:rPr>
              <a:t>учасника</a:t>
            </a:r>
            <a:r>
              <a:rPr lang="ru-RU" sz="1800" dirty="0">
                <a:solidFill>
                  <a:schemeClr val="tx2"/>
                </a:solidFill>
              </a:rPr>
              <a:t> </a:t>
            </a:r>
            <a:r>
              <a:rPr lang="ru-RU" sz="1800" dirty="0" err="1">
                <a:solidFill>
                  <a:schemeClr val="tx2"/>
                </a:solidFill>
              </a:rPr>
              <a:t>справи</a:t>
            </a:r>
            <a:r>
              <a:rPr lang="ru-RU" sz="1800" dirty="0">
                <a:solidFill>
                  <a:schemeClr val="tx2"/>
                </a:solidFill>
              </a:rPr>
              <a:t> заходи </a:t>
            </a:r>
            <a:r>
              <a:rPr lang="ru-RU" sz="1800" dirty="0" err="1">
                <a:solidFill>
                  <a:schemeClr val="tx2"/>
                </a:solidFill>
              </a:rPr>
              <a:t>процесуального</a:t>
            </a:r>
            <a:r>
              <a:rPr lang="ru-RU" sz="1800" dirty="0">
                <a:solidFill>
                  <a:schemeClr val="tx2"/>
                </a:solidFill>
              </a:rPr>
              <a:t> примусу, </a:t>
            </a:r>
            <a:r>
              <a:rPr lang="ru-RU" sz="1800" dirty="0" err="1">
                <a:solidFill>
                  <a:schemeClr val="tx2"/>
                </a:solidFill>
              </a:rPr>
              <a:t>передбачені</a:t>
            </a:r>
            <a:r>
              <a:rPr lang="ru-RU" sz="1800" dirty="0">
                <a:solidFill>
                  <a:schemeClr val="tx2"/>
                </a:solidFill>
              </a:rPr>
              <a:t> ГПК (ч.3 ст. 42). </a:t>
            </a:r>
          </a:p>
          <a:p>
            <a:pPr algn="ctr"/>
            <a:r>
              <a:rPr lang="ru-RU" sz="1800" dirty="0" err="1">
                <a:solidFill>
                  <a:schemeClr val="tx2"/>
                </a:solidFill>
              </a:rPr>
              <a:t>Поряд</a:t>
            </a:r>
            <a:r>
              <a:rPr lang="ru-RU" sz="1800" dirty="0">
                <a:solidFill>
                  <a:schemeClr val="tx2"/>
                </a:solidFill>
              </a:rPr>
              <a:t> </a:t>
            </a:r>
            <a:r>
              <a:rPr lang="ru-RU" sz="1800" dirty="0" err="1">
                <a:solidFill>
                  <a:schemeClr val="tx2"/>
                </a:solidFill>
              </a:rPr>
              <a:t>із</a:t>
            </a:r>
            <a:r>
              <a:rPr lang="ru-RU" sz="1800" dirty="0">
                <a:solidFill>
                  <a:schemeClr val="tx2"/>
                </a:solidFill>
              </a:rPr>
              <a:t> </a:t>
            </a:r>
            <a:r>
              <a:rPr lang="ru-RU" sz="1800" dirty="0" err="1">
                <a:solidFill>
                  <a:schemeClr val="tx2"/>
                </a:solidFill>
              </a:rPr>
              <a:t>визначеними</a:t>
            </a:r>
            <a:r>
              <a:rPr lang="ru-RU" sz="1800" dirty="0">
                <a:solidFill>
                  <a:schemeClr val="tx2"/>
                </a:solidFill>
              </a:rPr>
              <a:t> в </a:t>
            </a:r>
            <a:r>
              <a:rPr lang="ru-RU" sz="1800" dirty="0" err="1">
                <a:solidFill>
                  <a:schemeClr val="tx2"/>
                </a:solidFill>
              </a:rPr>
              <a:t>статті</a:t>
            </a:r>
            <a:r>
              <a:rPr lang="ru-RU" sz="1800" dirty="0">
                <a:solidFill>
                  <a:schemeClr val="tx2"/>
                </a:solidFill>
              </a:rPr>
              <a:t> 42 ГПК правами та </a:t>
            </a:r>
            <a:r>
              <a:rPr lang="ru-RU" sz="1800" dirty="0" err="1">
                <a:solidFill>
                  <a:schemeClr val="tx2"/>
                </a:solidFill>
              </a:rPr>
              <a:t>обов’язками</a:t>
            </a:r>
            <a:r>
              <a:rPr lang="ru-RU" sz="1800" dirty="0">
                <a:solidFill>
                  <a:schemeClr val="tx2"/>
                </a:solidFill>
              </a:rPr>
              <a:t> </a:t>
            </a:r>
            <a:r>
              <a:rPr lang="ru-RU" sz="1800" dirty="0" err="1">
                <a:solidFill>
                  <a:schemeClr val="tx2"/>
                </a:solidFill>
              </a:rPr>
              <a:t>учасників</a:t>
            </a:r>
            <a:r>
              <a:rPr lang="ru-RU" sz="1800" dirty="0">
                <a:solidFill>
                  <a:schemeClr val="tx2"/>
                </a:solidFill>
              </a:rPr>
              <a:t> </a:t>
            </a:r>
            <a:r>
              <a:rPr lang="ru-RU" sz="1800" dirty="0" err="1">
                <a:solidFill>
                  <a:schemeClr val="tx2"/>
                </a:solidFill>
              </a:rPr>
              <a:t>справи</a:t>
            </a:r>
            <a:r>
              <a:rPr lang="ru-RU" sz="1800" dirty="0">
                <a:solidFill>
                  <a:schemeClr val="tx2"/>
                </a:solidFill>
              </a:rPr>
              <a:t>, </a:t>
            </a:r>
            <a:r>
              <a:rPr lang="ru-RU" sz="1800" dirty="0" err="1">
                <a:solidFill>
                  <a:schemeClr val="tx2"/>
                </a:solidFill>
              </a:rPr>
              <a:t>законодавець</a:t>
            </a:r>
            <a:r>
              <a:rPr lang="ru-RU" sz="1800" dirty="0">
                <a:solidFill>
                  <a:schemeClr val="tx2"/>
                </a:solidFill>
              </a:rPr>
              <a:t> </a:t>
            </a:r>
            <a:r>
              <a:rPr lang="ru-RU" sz="1800" dirty="0" err="1">
                <a:solidFill>
                  <a:schemeClr val="tx2"/>
                </a:solidFill>
              </a:rPr>
              <a:t>статтею</a:t>
            </a:r>
            <a:r>
              <a:rPr lang="ru-RU" sz="1800" dirty="0">
                <a:solidFill>
                  <a:schemeClr val="tx2"/>
                </a:solidFill>
              </a:rPr>
              <a:t> 43 ГПК </a:t>
            </a:r>
            <a:r>
              <a:rPr lang="ru-RU" sz="1800" dirty="0" err="1">
                <a:solidFill>
                  <a:schemeClr val="tx2"/>
                </a:solidFill>
              </a:rPr>
              <a:t>визначає</a:t>
            </a:r>
            <a:r>
              <a:rPr lang="ru-RU" sz="1800" dirty="0">
                <a:solidFill>
                  <a:schemeClr val="tx2"/>
                </a:solidFill>
              </a:rPr>
              <a:t> </a:t>
            </a:r>
            <a:r>
              <a:rPr lang="ru-RU" sz="1800" dirty="0" err="1">
                <a:solidFill>
                  <a:schemeClr val="tx2"/>
                </a:solidFill>
              </a:rPr>
              <a:t>неприпустимість</a:t>
            </a:r>
            <a:r>
              <a:rPr lang="ru-RU" sz="1800" dirty="0">
                <a:solidFill>
                  <a:schemeClr val="tx2"/>
                </a:solidFill>
              </a:rPr>
              <a:t> </a:t>
            </a:r>
            <a:r>
              <a:rPr lang="ru-RU" sz="1800" dirty="0" err="1">
                <a:solidFill>
                  <a:schemeClr val="tx2"/>
                </a:solidFill>
              </a:rPr>
              <a:t>зловживання</a:t>
            </a:r>
            <a:r>
              <a:rPr lang="ru-RU" sz="1800" dirty="0">
                <a:solidFill>
                  <a:schemeClr val="tx2"/>
                </a:solidFill>
              </a:rPr>
              <a:t> </a:t>
            </a:r>
            <a:r>
              <a:rPr lang="ru-RU" sz="1800" dirty="0" err="1">
                <a:solidFill>
                  <a:schemeClr val="tx2"/>
                </a:solidFill>
              </a:rPr>
              <a:t>процесуальними</a:t>
            </a:r>
            <a:r>
              <a:rPr lang="ru-RU" sz="1800" dirty="0">
                <a:solidFill>
                  <a:schemeClr val="tx2"/>
                </a:solidFill>
              </a:rPr>
              <a:t> правами </a:t>
            </a:r>
            <a:r>
              <a:rPr lang="ru-RU" sz="1800" dirty="0" err="1">
                <a:solidFill>
                  <a:schemeClr val="tx2"/>
                </a:solidFill>
              </a:rPr>
              <a:t>учасників</a:t>
            </a:r>
            <a:r>
              <a:rPr lang="ru-RU" sz="1800" dirty="0">
                <a:solidFill>
                  <a:schemeClr val="tx2"/>
                </a:solidFill>
              </a:rPr>
              <a:t> судового </a:t>
            </a:r>
            <a:r>
              <a:rPr lang="ru-RU" sz="1800" dirty="0" err="1">
                <a:solidFill>
                  <a:schemeClr val="tx2"/>
                </a:solidFill>
              </a:rPr>
              <a:t>процесу</a:t>
            </a:r>
            <a:r>
              <a:rPr lang="ru-RU" sz="1800" dirty="0">
                <a:solidFill>
                  <a:schemeClr val="tx2"/>
                </a:solidFill>
              </a:rPr>
              <a:t> та </a:t>
            </a:r>
            <a:r>
              <a:rPr lang="ru-RU" sz="1800" dirty="0" err="1">
                <a:solidFill>
                  <a:schemeClr val="tx2"/>
                </a:solidFill>
              </a:rPr>
              <a:t>їх</a:t>
            </a:r>
            <a:r>
              <a:rPr lang="ru-RU" sz="1800" dirty="0">
                <a:solidFill>
                  <a:schemeClr val="tx2"/>
                </a:solidFill>
              </a:rPr>
              <a:t> </a:t>
            </a:r>
            <a:r>
              <a:rPr lang="ru-RU" sz="1800" dirty="0" err="1">
                <a:solidFill>
                  <a:schemeClr val="tx2"/>
                </a:solidFill>
              </a:rPr>
              <a:t>представників</a:t>
            </a:r>
            <a:r>
              <a:rPr lang="ru-RU" sz="1800" dirty="0">
                <a:solidFill>
                  <a:schemeClr val="tx2"/>
                </a:solidFill>
              </a:rPr>
              <a:t>, </a:t>
            </a:r>
            <a:r>
              <a:rPr lang="ru-RU" sz="1800" dirty="0" err="1">
                <a:solidFill>
                  <a:schemeClr val="tx2"/>
                </a:solidFill>
              </a:rPr>
              <a:t>які</a:t>
            </a:r>
            <a:r>
              <a:rPr lang="ru-RU" sz="1800" dirty="0">
                <a:solidFill>
                  <a:schemeClr val="tx2"/>
                </a:solidFill>
              </a:rPr>
              <a:t> </a:t>
            </a:r>
            <a:r>
              <a:rPr lang="ru-RU" sz="1800" dirty="0" err="1">
                <a:solidFill>
                  <a:schemeClr val="tx2"/>
                </a:solidFill>
              </a:rPr>
              <a:t>повинні</a:t>
            </a:r>
            <a:r>
              <a:rPr lang="ru-RU" sz="1800" dirty="0">
                <a:solidFill>
                  <a:schemeClr val="tx2"/>
                </a:solidFill>
              </a:rPr>
              <a:t> </a:t>
            </a:r>
            <a:r>
              <a:rPr lang="ru-RU" sz="1800" dirty="0" err="1">
                <a:solidFill>
                  <a:schemeClr val="tx2"/>
                </a:solidFill>
              </a:rPr>
              <a:t>добросовісно</a:t>
            </a:r>
            <a:r>
              <a:rPr lang="ru-RU" sz="1800" dirty="0">
                <a:solidFill>
                  <a:schemeClr val="tx2"/>
                </a:solidFill>
              </a:rPr>
              <a:t> </a:t>
            </a:r>
            <a:r>
              <a:rPr lang="ru-RU" sz="1800" dirty="0" err="1">
                <a:solidFill>
                  <a:schemeClr val="tx2"/>
                </a:solidFill>
              </a:rPr>
              <a:t>користуватися</a:t>
            </a:r>
            <a:r>
              <a:rPr lang="ru-RU" sz="1800" dirty="0">
                <a:solidFill>
                  <a:schemeClr val="tx2"/>
                </a:solidFill>
              </a:rPr>
              <a:t> </a:t>
            </a:r>
            <a:r>
              <a:rPr lang="ru-RU" sz="1800" dirty="0" err="1">
                <a:solidFill>
                  <a:schemeClr val="tx2"/>
                </a:solidFill>
              </a:rPr>
              <a:t>процесуальними</a:t>
            </a:r>
            <a:r>
              <a:rPr lang="ru-RU" sz="1800" dirty="0">
                <a:solidFill>
                  <a:schemeClr val="tx2"/>
                </a:solidFill>
              </a:rPr>
              <a:t> правами, </a:t>
            </a:r>
            <a:r>
              <a:rPr lang="ru-RU" sz="1800" dirty="0" err="1">
                <a:solidFill>
                  <a:schemeClr val="tx2"/>
                </a:solidFill>
              </a:rPr>
              <a:t>зловживання</a:t>
            </a:r>
            <a:r>
              <a:rPr lang="ru-RU" sz="1800" dirty="0">
                <a:solidFill>
                  <a:schemeClr val="tx2"/>
                </a:solidFill>
              </a:rPr>
              <a:t> </a:t>
            </a:r>
            <a:r>
              <a:rPr lang="ru-RU" sz="1800" dirty="0" err="1">
                <a:solidFill>
                  <a:schemeClr val="tx2"/>
                </a:solidFill>
              </a:rPr>
              <a:t>процесуальними</a:t>
            </a:r>
            <a:r>
              <a:rPr lang="ru-RU" sz="1800" dirty="0">
                <a:solidFill>
                  <a:schemeClr val="tx2"/>
                </a:solidFill>
              </a:rPr>
              <a:t> правами не </a:t>
            </a:r>
            <a:r>
              <a:rPr lang="ru-RU" sz="1800" dirty="0" err="1">
                <a:solidFill>
                  <a:schemeClr val="tx2"/>
                </a:solidFill>
              </a:rPr>
              <a:t>допускається</a:t>
            </a:r>
            <a:r>
              <a:rPr lang="ru-RU" sz="1800" dirty="0">
                <a:solidFill>
                  <a:schemeClr val="tx2"/>
                </a:solidFill>
              </a:rPr>
              <a:t>. </a:t>
            </a:r>
          </a:p>
          <a:p>
            <a:pPr algn="ctr"/>
            <a:endParaRPr lang="uk-UA" sz="1800" dirty="0">
              <a:solidFill>
                <a:schemeClr val="tx2"/>
              </a:solidFill>
            </a:endParaRPr>
          </a:p>
        </p:txBody>
      </p:sp>
      <p:grpSp>
        <p:nvGrpSpPr>
          <p:cNvPr id="14" name="Group 13">
            <a:extLst>
              <a:ext uri="{FF2B5EF4-FFF2-40B4-BE49-F238E27FC236}">
                <a16:creationId xmlns:a16="http://schemas.microsoft.com/office/drawing/2014/main" id="{25EE5136-01F1-466C-962D-BA9B4C6757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69897" y="0"/>
            <a:ext cx="5822103" cy="6685267"/>
            <a:chOff x="6357228" y="0"/>
            <a:chExt cx="5822103" cy="6685267"/>
          </a:xfrm>
        </p:grpSpPr>
        <p:sp>
          <p:nvSpPr>
            <p:cNvPr id="15" name="Freeform: Shape 14">
              <a:extLst>
                <a:ext uri="{FF2B5EF4-FFF2-40B4-BE49-F238E27FC236}">
                  <a16:creationId xmlns:a16="http://schemas.microsoft.com/office/drawing/2014/main" id="{E11D3AD4-AF9B-4EB5-8C7B-C45D173B4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57228" y="0"/>
              <a:ext cx="5822102" cy="6685267"/>
            </a:xfrm>
            <a:custGeom>
              <a:avLst/>
              <a:gdLst>
                <a:gd name="connsiteX0" fmla="*/ 2605444 w 5822102"/>
                <a:gd name="connsiteY0" fmla="*/ 0 h 6685267"/>
                <a:gd name="connsiteX1" fmla="*/ 4757391 w 5822102"/>
                <a:gd name="connsiteY1" fmla="*/ 0 h 6685267"/>
                <a:gd name="connsiteX2" fmla="*/ 4913680 w 5822102"/>
                <a:gd name="connsiteY2" fmla="*/ 56274 h 6685267"/>
                <a:gd name="connsiteX3" fmla="*/ 5376238 w 5822102"/>
                <a:gd name="connsiteY3" fmla="*/ 282027 h 6685267"/>
                <a:gd name="connsiteX4" fmla="*/ 5658024 w 5822102"/>
                <a:gd name="connsiteY4" fmla="*/ 471014 h 6685267"/>
                <a:gd name="connsiteX5" fmla="*/ 5822102 w 5822102"/>
                <a:gd name="connsiteY5" fmla="*/ 609109 h 6685267"/>
                <a:gd name="connsiteX6" fmla="*/ 5822102 w 5822102"/>
                <a:gd name="connsiteY6" fmla="*/ 760697 h 6685267"/>
                <a:gd name="connsiteX7" fmla="*/ 5707785 w 5822102"/>
                <a:gd name="connsiteY7" fmla="*/ 666601 h 6685267"/>
                <a:gd name="connsiteX8" fmla="*/ 5577306 w 5822102"/>
                <a:gd name="connsiteY8" fmla="*/ 571666 h 6685267"/>
                <a:gd name="connsiteX9" fmla="*/ 5298630 w 5822102"/>
                <a:gd name="connsiteY9" fmla="*/ 407449 h 6685267"/>
                <a:gd name="connsiteX10" fmla="*/ 4690768 w 5822102"/>
                <a:gd name="connsiteY10" fmla="*/ 184979 h 6685267"/>
                <a:gd name="connsiteX11" fmla="*/ 4048577 w 5822102"/>
                <a:gd name="connsiteY11" fmla="*/ 99280 h 6685267"/>
                <a:gd name="connsiteX12" fmla="*/ 3405404 w 5822102"/>
                <a:gd name="connsiteY12" fmla="*/ 131937 h 6685267"/>
                <a:gd name="connsiteX13" fmla="*/ 3089702 w 5822102"/>
                <a:gd name="connsiteY13" fmla="*/ 190190 h 6685267"/>
                <a:gd name="connsiteX14" fmla="*/ 2780132 w 5822102"/>
                <a:gd name="connsiteY14" fmla="*/ 273457 h 6685267"/>
                <a:gd name="connsiteX15" fmla="*/ 2478040 w 5822102"/>
                <a:gd name="connsiteY15" fmla="*/ 379654 h 6685267"/>
                <a:gd name="connsiteX16" fmla="*/ 2184897 w 5822102"/>
                <a:gd name="connsiteY16" fmla="*/ 507972 h 6685267"/>
                <a:gd name="connsiteX17" fmla="*/ 1629141 w 5822102"/>
                <a:gd name="connsiteY17" fmla="*/ 823205 h 6685267"/>
                <a:gd name="connsiteX18" fmla="*/ 1497711 w 5822102"/>
                <a:gd name="connsiteY18" fmla="*/ 914000 h 6685267"/>
                <a:gd name="connsiteX19" fmla="*/ 1433099 w 5822102"/>
                <a:gd name="connsiteY19" fmla="*/ 960903 h 6685267"/>
                <a:gd name="connsiteX20" fmla="*/ 1369346 w 5822102"/>
                <a:gd name="connsiteY20" fmla="*/ 1008963 h 6685267"/>
                <a:gd name="connsiteX21" fmla="*/ 1123406 w 5822102"/>
                <a:gd name="connsiteY21" fmla="*/ 1212905 h 6685267"/>
                <a:gd name="connsiteX22" fmla="*/ 684367 w 5822102"/>
                <a:gd name="connsiteY22" fmla="*/ 1675564 h 6685267"/>
                <a:gd name="connsiteX23" fmla="*/ 497153 w 5822102"/>
                <a:gd name="connsiteY23" fmla="*/ 1933588 h 6685267"/>
                <a:gd name="connsiteX24" fmla="*/ 337770 w 5822102"/>
                <a:gd name="connsiteY24" fmla="*/ 2208983 h 6685267"/>
                <a:gd name="connsiteX25" fmla="*/ 302461 w 5822102"/>
                <a:gd name="connsiteY25" fmla="*/ 2280207 h 6685267"/>
                <a:gd name="connsiteX26" fmla="*/ 285296 w 5822102"/>
                <a:gd name="connsiteY26" fmla="*/ 2316107 h 6685267"/>
                <a:gd name="connsiteX27" fmla="*/ 268991 w 5822102"/>
                <a:gd name="connsiteY27" fmla="*/ 2352355 h 6685267"/>
                <a:gd name="connsiteX28" fmla="*/ 237849 w 5822102"/>
                <a:gd name="connsiteY28" fmla="*/ 2425432 h 6685267"/>
                <a:gd name="connsiteX29" fmla="*/ 208670 w 5822102"/>
                <a:gd name="connsiteY29" fmla="*/ 2499319 h 6685267"/>
                <a:gd name="connsiteX30" fmla="*/ 113775 w 5822102"/>
                <a:gd name="connsiteY30" fmla="*/ 2801929 h 6685267"/>
                <a:gd name="connsiteX31" fmla="*/ 36781 w 5822102"/>
                <a:gd name="connsiteY31" fmla="*/ 3428922 h 6685267"/>
                <a:gd name="connsiteX32" fmla="*/ 69148 w 5822102"/>
                <a:gd name="connsiteY32" fmla="*/ 3741955 h 6685267"/>
                <a:gd name="connsiteX33" fmla="*/ 167966 w 5822102"/>
                <a:gd name="connsiteY33" fmla="*/ 4041323 h 6685267"/>
                <a:gd name="connsiteX34" fmla="*/ 202049 w 5822102"/>
                <a:gd name="connsiteY34" fmla="*/ 4112894 h 6685267"/>
                <a:gd name="connsiteX35" fmla="*/ 239933 w 5822102"/>
                <a:gd name="connsiteY35" fmla="*/ 4182843 h 6685267"/>
                <a:gd name="connsiteX36" fmla="*/ 323916 w 5822102"/>
                <a:gd name="connsiteY36" fmla="*/ 4318456 h 6685267"/>
                <a:gd name="connsiteX37" fmla="*/ 416604 w 5822102"/>
                <a:gd name="connsiteY37" fmla="*/ 4449436 h 6685267"/>
                <a:gd name="connsiteX38" fmla="*/ 515911 w 5822102"/>
                <a:gd name="connsiteY38" fmla="*/ 4576711 h 6685267"/>
                <a:gd name="connsiteX39" fmla="*/ 722619 w 5822102"/>
                <a:gd name="connsiteY39" fmla="*/ 4828482 h 6685267"/>
                <a:gd name="connsiteX40" fmla="*/ 825972 w 5822102"/>
                <a:gd name="connsiteY40" fmla="*/ 4956104 h 6685267"/>
                <a:gd name="connsiteX41" fmla="*/ 926506 w 5822102"/>
                <a:gd name="connsiteY41" fmla="*/ 5085347 h 6685267"/>
                <a:gd name="connsiteX42" fmla="*/ 1027040 w 5822102"/>
                <a:gd name="connsiteY42" fmla="*/ 5210191 h 6685267"/>
                <a:gd name="connsiteX43" fmla="*/ 1132110 w 5822102"/>
                <a:gd name="connsiteY43" fmla="*/ 5330748 h 6685267"/>
                <a:gd name="connsiteX44" fmla="*/ 1354880 w 5822102"/>
                <a:gd name="connsiteY44" fmla="*/ 5558083 h 6685267"/>
                <a:gd name="connsiteX45" fmla="*/ 1855220 w 5822102"/>
                <a:gd name="connsiteY45" fmla="*/ 5937591 h 6685267"/>
                <a:gd name="connsiteX46" fmla="*/ 2131810 w 5822102"/>
                <a:gd name="connsiteY46" fmla="*/ 6080268 h 6685267"/>
                <a:gd name="connsiteX47" fmla="*/ 2423726 w 5822102"/>
                <a:gd name="connsiteY47" fmla="*/ 6188087 h 6685267"/>
                <a:gd name="connsiteX48" fmla="*/ 2727780 w 5822102"/>
                <a:gd name="connsiteY48" fmla="*/ 6262552 h 6685267"/>
                <a:gd name="connsiteX49" fmla="*/ 3041276 w 5822102"/>
                <a:gd name="connsiteY49" fmla="*/ 6304245 h 6685267"/>
                <a:gd name="connsiteX50" fmla="*/ 3360532 w 5822102"/>
                <a:gd name="connsiteY50" fmla="*/ 6317331 h 6685267"/>
                <a:gd name="connsiteX51" fmla="*/ 3439855 w 5822102"/>
                <a:gd name="connsiteY51" fmla="*/ 6316751 h 6685267"/>
                <a:gd name="connsiteX52" fmla="*/ 3478721 w 5822102"/>
                <a:gd name="connsiteY52" fmla="*/ 6315826 h 6685267"/>
                <a:gd name="connsiteX53" fmla="*/ 3517463 w 5822102"/>
                <a:gd name="connsiteY53" fmla="*/ 6313971 h 6685267"/>
                <a:gd name="connsiteX54" fmla="*/ 3671452 w 5822102"/>
                <a:gd name="connsiteY54" fmla="*/ 6301233 h 6685267"/>
                <a:gd name="connsiteX55" fmla="*/ 4265460 w 5822102"/>
                <a:gd name="connsiteY55" fmla="*/ 6149638 h 6685267"/>
                <a:gd name="connsiteX56" fmla="*/ 4546587 w 5822102"/>
                <a:gd name="connsiteY56" fmla="*/ 6018079 h 6685267"/>
                <a:gd name="connsiteX57" fmla="*/ 4818030 w 5822102"/>
                <a:gd name="connsiteY57" fmla="*/ 5858029 h 6685267"/>
                <a:gd name="connsiteX58" fmla="*/ 5081870 w 5822102"/>
                <a:gd name="connsiteY58" fmla="*/ 5676903 h 6685267"/>
                <a:gd name="connsiteX59" fmla="*/ 5212073 w 5822102"/>
                <a:gd name="connsiteY59" fmla="*/ 5581013 h 6685267"/>
                <a:gd name="connsiteX60" fmla="*/ 5343625 w 5822102"/>
                <a:gd name="connsiteY60" fmla="*/ 5481533 h 6685267"/>
                <a:gd name="connsiteX61" fmla="*/ 5610378 w 5822102"/>
                <a:gd name="connsiteY61" fmla="*/ 5284425 h 6685267"/>
                <a:gd name="connsiteX62" fmla="*/ 5822102 w 5822102"/>
                <a:gd name="connsiteY62" fmla="*/ 5126414 h 6685267"/>
                <a:gd name="connsiteX63" fmla="*/ 5822102 w 5822102"/>
                <a:gd name="connsiteY63" fmla="*/ 5556641 h 6685267"/>
                <a:gd name="connsiteX64" fmla="*/ 5576325 w 5822102"/>
                <a:gd name="connsiteY64" fmla="*/ 5749979 h 6685267"/>
                <a:gd name="connsiteX65" fmla="*/ 5447715 w 5822102"/>
                <a:gd name="connsiteY65" fmla="*/ 5852818 h 6685267"/>
                <a:gd name="connsiteX66" fmla="*/ 5315059 w 5822102"/>
                <a:gd name="connsiteY66" fmla="*/ 5956236 h 6685267"/>
                <a:gd name="connsiteX67" fmla="*/ 5038468 w 5822102"/>
                <a:gd name="connsiteY67" fmla="*/ 6155776 h 6685267"/>
                <a:gd name="connsiteX68" fmla="*/ 4741892 w 5822102"/>
                <a:gd name="connsiteY68" fmla="*/ 6338292 h 6685267"/>
                <a:gd name="connsiteX69" fmla="*/ 4420920 w 5822102"/>
                <a:gd name="connsiteY69" fmla="*/ 6492203 h 6685267"/>
                <a:gd name="connsiteX70" fmla="*/ 3717672 w 5822102"/>
                <a:gd name="connsiteY70" fmla="*/ 6670434 h 6685267"/>
                <a:gd name="connsiteX71" fmla="*/ 3535853 w 5822102"/>
                <a:gd name="connsiteY71" fmla="*/ 6683289 h 6685267"/>
                <a:gd name="connsiteX72" fmla="*/ 3490367 w 5822102"/>
                <a:gd name="connsiteY72" fmla="*/ 6684910 h 6685267"/>
                <a:gd name="connsiteX73" fmla="*/ 3445005 w 5822102"/>
                <a:gd name="connsiteY73" fmla="*/ 6685142 h 6685267"/>
                <a:gd name="connsiteX74" fmla="*/ 3355872 w 5822102"/>
                <a:gd name="connsiteY74" fmla="*/ 6684100 h 6685267"/>
                <a:gd name="connsiteX75" fmla="*/ 3179203 w 5822102"/>
                <a:gd name="connsiteY75" fmla="*/ 6677150 h 6685267"/>
                <a:gd name="connsiteX76" fmla="*/ 3002410 w 5822102"/>
                <a:gd name="connsiteY76" fmla="*/ 6661169 h 6685267"/>
                <a:gd name="connsiteX77" fmla="*/ 2650296 w 5822102"/>
                <a:gd name="connsiteY77" fmla="*/ 6604191 h 6685267"/>
                <a:gd name="connsiteX78" fmla="*/ 2306028 w 5822102"/>
                <a:gd name="connsiteY78" fmla="*/ 6505869 h 6685267"/>
                <a:gd name="connsiteX79" fmla="*/ 1978803 w 5822102"/>
                <a:gd name="connsiteY79" fmla="*/ 6363307 h 6685267"/>
                <a:gd name="connsiteX80" fmla="*/ 1678428 w 5822102"/>
                <a:gd name="connsiteY80" fmla="*/ 6177779 h 6685267"/>
                <a:gd name="connsiteX81" fmla="*/ 1175880 w 5822102"/>
                <a:gd name="connsiteY81" fmla="*/ 5710373 h 6685267"/>
                <a:gd name="connsiteX82" fmla="*/ 971502 w 5822102"/>
                <a:gd name="connsiteY82" fmla="*/ 5445399 h 6685267"/>
                <a:gd name="connsiteX83" fmla="*/ 790909 w 5822102"/>
                <a:gd name="connsiteY83" fmla="*/ 5169078 h 6685267"/>
                <a:gd name="connsiteX84" fmla="*/ 706680 w 5822102"/>
                <a:gd name="connsiteY84" fmla="*/ 5031959 h 6685267"/>
                <a:gd name="connsiteX85" fmla="*/ 619143 w 5822102"/>
                <a:gd name="connsiteY85" fmla="*/ 4897157 h 6685267"/>
                <a:gd name="connsiteX86" fmla="*/ 436465 w 5822102"/>
                <a:gd name="connsiteY86" fmla="*/ 4628710 h 6685267"/>
                <a:gd name="connsiteX87" fmla="*/ 347088 w 5822102"/>
                <a:gd name="connsiteY87" fmla="*/ 4492171 h 6685267"/>
                <a:gd name="connsiteX88" fmla="*/ 262001 w 5822102"/>
                <a:gd name="connsiteY88" fmla="*/ 4352619 h 6685267"/>
                <a:gd name="connsiteX89" fmla="*/ 118679 w 5822102"/>
                <a:gd name="connsiteY89" fmla="*/ 4059853 h 6685267"/>
                <a:gd name="connsiteX90" fmla="*/ 28322 w 5822102"/>
                <a:gd name="connsiteY90" fmla="*/ 3749136 h 6685267"/>
                <a:gd name="connsiteX91" fmla="*/ 0 w 5822102"/>
                <a:gd name="connsiteY91" fmla="*/ 3428922 h 6685267"/>
                <a:gd name="connsiteX92" fmla="*/ 253052 w 5822102"/>
                <a:gd name="connsiteY92" fmla="*/ 2174356 h 6685267"/>
                <a:gd name="connsiteX93" fmla="*/ 389141 w 5822102"/>
                <a:gd name="connsiteY93" fmla="*/ 1877652 h 6685267"/>
                <a:gd name="connsiteX94" fmla="*/ 552079 w 5822102"/>
                <a:gd name="connsiteY94" fmla="*/ 1591834 h 6685267"/>
                <a:gd name="connsiteX95" fmla="*/ 954950 w 5822102"/>
                <a:gd name="connsiteY95" fmla="*/ 1061773 h 6685267"/>
                <a:gd name="connsiteX96" fmla="*/ 1192922 w 5822102"/>
                <a:gd name="connsiteY96" fmla="*/ 822626 h 6685267"/>
                <a:gd name="connsiteX97" fmla="*/ 1255939 w 5822102"/>
                <a:gd name="connsiteY97" fmla="*/ 765880 h 6685267"/>
                <a:gd name="connsiteX98" fmla="*/ 1320183 w 5822102"/>
                <a:gd name="connsiteY98" fmla="*/ 710291 h 6685267"/>
                <a:gd name="connsiteX99" fmla="*/ 1452961 w 5822102"/>
                <a:gd name="connsiteY99" fmla="*/ 603514 h 6685267"/>
                <a:gd name="connsiteX100" fmla="*/ 2033360 w 5822102"/>
                <a:gd name="connsiteY100" fmla="*/ 235818 h 6685267"/>
                <a:gd name="connsiteX101" fmla="*/ 2512513 w 5822102"/>
                <a:gd name="connsiteY101" fmla="*/ 30012 h 668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5822102" h="6685267">
                  <a:moveTo>
                    <a:pt x="2605444" y="0"/>
                  </a:moveTo>
                  <a:lnTo>
                    <a:pt x="4757391" y="0"/>
                  </a:lnTo>
                  <a:lnTo>
                    <a:pt x="4913680" y="56274"/>
                  </a:lnTo>
                  <a:cubicBezTo>
                    <a:pt x="5074659" y="119278"/>
                    <a:pt x="5229483" y="195083"/>
                    <a:pt x="5376238" y="282027"/>
                  </a:cubicBezTo>
                  <a:cubicBezTo>
                    <a:pt x="5474014" y="340105"/>
                    <a:pt x="5568080" y="403280"/>
                    <a:pt x="5658024" y="471014"/>
                  </a:cubicBezTo>
                  <a:lnTo>
                    <a:pt x="5822102" y="609109"/>
                  </a:lnTo>
                  <a:lnTo>
                    <a:pt x="5822102" y="760697"/>
                  </a:lnTo>
                  <a:lnTo>
                    <a:pt x="5707785" y="666601"/>
                  </a:lnTo>
                  <a:cubicBezTo>
                    <a:pt x="5665273" y="633682"/>
                    <a:pt x="5621749" y="602008"/>
                    <a:pt x="5577306" y="571666"/>
                  </a:cubicBezTo>
                  <a:cubicBezTo>
                    <a:pt x="5487929" y="511562"/>
                    <a:pt x="5395118" y="456089"/>
                    <a:pt x="5298630" y="407449"/>
                  </a:cubicBezTo>
                  <a:cubicBezTo>
                    <a:pt x="5106266" y="309010"/>
                    <a:pt x="4901153" y="235355"/>
                    <a:pt x="4690768" y="184979"/>
                  </a:cubicBezTo>
                  <a:cubicBezTo>
                    <a:pt x="4480382" y="134486"/>
                    <a:pt x="4264724" y="106807"/>
                    <a:pt x="4048577" y="99280"/>
                  </a:cubicBezTo>
                  <a:cubicBezTo>
                    <a:pt x="3832182" y="90709"/>
                    <a:pt x="3617997" y="102290"/>
                    <a:pt x="3405404" y="131937"/>
                  </a:cubicBezTo>
                  <a:cubicBezTo>
                    <a:pt x="3299353" y="147340"/>
                    <a:pt x="3193915" y="166449"/>
                    <a:pt x="3089702" y="190190"/>
                  </a:cubicBezTo>
                  <a:cubicBezTo>
                    <a:pt x="2985491" y="214278"/>
                    <a:pt x="2882137" y="241725"/>
                    <a:pt x="2780132" y="273457"/>
                  </a:cubicBezTo>
                  <a:cubicBezTo>
                    <a:pt x="2678126" y="305073"/>
                    <a:pt x="2577348" y="340510"/>
                    <a:pt x="2478040" y="379654"/>
                  </a:cubicBezTo>
                  <a:cubicBezTo>
                    <a:pt x="2378854" y="418914"/>
                    <a:pt x="2281017" y="461763"/>
                    <a:pt x="2184897" y="507972"/>
                  </a:cubicBezTo>
                  <a:cubicBezTo>
                    <a:pt x="1992657" y="600271"/>
                    <a:pt x="1806791" y="705542"/>
                    <a:pt x="1629141" y="823205"/>
                  </a:cubicBezTo>
                  <a:cubicBezTo>
                    <a:pt x="1584882" y="852736"/>
                    <a:pt x="1540745" y="882731"/>
                    <a:pt x="1497711" y="914000"/>
                  </a:cubicBezTo>
                  <a:cubicBezTo>
                    <a:pt x="1475888" y="929286"/>
                    <a:pt x="1454555" y="945153"/>
                    <a:pt x="1433099" y="960903"/>
                  </a:cubicBezTo>
                  <a:cubicBezTo>
                    <a:pt x="1411521" y="976537"/>
                    <a:pt x="1390311" y="992634"/>
                    <a:pt x="1369346" y="1008963"/>
                  </a:cubicBezTo>
                  <a:cubicBezTo>
                    <a:pt x="1285119" y="1074165"/>
                    <a:pt x="1202730" y="1141797"/>
                    <a:pt x="1123406" y="1212905"/>
                  </a:cubicBezTo>
                  <a:cubicBezTo>
                    <a:pt x="964391" y="1354656"/>
                    <a:pt x="816900" y="1509261"/>
                    <a:pt x="684367" y="1675564"/>
                  </a:cubicBezTo>
                  <a:cubicBezTo>
                    <a:pt x="618161" y="1758716"/>
                    <a:pt x="555512" y="1844763"/>
                    <a:pt x="497153" y="1933588"/>
                  </a:cubicBezTo>
                  <a:cubicBezTo>
                    <a:pt x="439775" y="2022877"/>
                    <a:pt x="385584" y="2114367"/>
                    <a:pt x="337770" y="2208983"/>
                  </a:cubicBezTo>
                  <a:cubicBezTo>
                    <a:pt x="325388" y="2232493"/>
                    <a:pt x="313862" y="2256349"/>
                    <a:pt x="302461" y="2280207"/>
                  </a:cubicBezTo>
                  <a:lnTo>
                    <a:pt x="285296" y="2316107"/>
                  </a:lnTo>
                  <a:lnTo>
                    <a:pt x="268991" y="2352355"/>
                  </a:lnTo>
                  <a:cubicBezTo>
                    <a:pt x="258324" y="2376560"/>
                    <a:pt x="247535" y="2400764"/>
                    <a:pt x="237849" y="2425432"/>
                  </a:cubicBezTo>
                  <a:cubicBezTo>
                    <a:pt x="228163" y="2450099"/>
                    <a:pt x="217498" y="2474419"/>
                    <a:pt x="208670" y="2499319"/>
                  </a:cubicBezTo>
                  <a:cubicBezTo>
                    <a:pt x="170909" y="2598219"/>
                    <a:pt x="138908" y="2699206"/>
                    <a:pt x="113775" y="2801929"/>
                  </a:cubicBezTo>
                  <a:cubicBezTo>
                    <a:pt x="62773" y="3006911"/>
                    <a:pt x="36659" y="3217917"/>
                    <a:pt x="36781" y="3428922"/>
                  </a:cubicBezTo>
                  <a:cubicBezTo>
                    <a:pt x="37394" y="3534078"/>
                    <a:pt x="47816" y="3639001"/>
                    <a:pt x="69148" y="3741955"/>
                  </a:cubicBezTo>
                  <a:cubicBezTo>
                    <a:pt x="91585" y="3844679"/>
                    <a:pt x="124074" y="3945202"/>
                    <a:pt x="167966" y="4041323"/>
                  </a:cubicBezTo>
                  <a:cubicBezTo>
                    <a:pt x="178387" y="4065528"/>
                    <a:pt x="190525" y="4089153"/>
                    <a:pt x="202049" y="4112894"/>
                  </a:cubicBezTo>
                  <a:cubicBezTo>
                    <a:pt x="214555" y="4136288"/>
                    <a:pt x="226447" y="4159912"/>
                    <a:pt x="239933" y="4182843"/>
                  </a:cubicBezTo>
                  <a:cubicBezTo>
                    <a:pt x="265680" y="4229167"/>
                    <a:pt x="294368" y="4274101"/>
                    <a:pt x="323916" y="4318456"/>
                  </a:cubicBezTo>
                  <a:cubicBezTo>
                    <a:pt x="353341" y="4362927"/>
                    <a:pt x="384849" y="4406240"/>
                    <a:pt x="416604" y="4449436"/>
                  </a:cubicBezTo>
                  <a:cubicBezTo>
                    <a:pt x="448847" y="4492286"/>
                    <a:pt x="482319" y="4534557"/>
                    <a:pt x="515911" y="4576711"/>
                  </a:cubicBezTo>
                  <a:cubicBezTo>
                    <a:pt x="583219" y="4661137"/>
                    <a:pt x="653594" y="4743825"/>
                    <a:pt x="722619" y="4828482"/>
                  </a:cubicBezTo>
                  <a:cubicBezTo>
                    <a:pt x="757315" y="4870637"/>
                    <a:pt x="791889" y="4913138"/>
                    <a:pt x="825972" y="4956104"/>
                  </a:cubicBezTo>
                  <a:cubicBezTo>
                    <a:pt x="859934" y="4998722"/>
                    <a:pt x="893649" y="5044004"/>
                    <a:pt x="926506" y="5085347"/>
                  </a:cubicBezTo>
                  <a:cubicBezTo>
                    <a:pt x="959119" y="5127734"/>
                    <a:pt x="993324" y="5168847"/>
                    <a:pt x="1027040" y="5210191"/>
                  </a:cubicBezTo>
                  <a:cubicBezTo>
                    <a:pt x="1061737" y="5250840"/>
                    <a:pt x="1096188" y="5291488"/>
                    <a:pt x="1132110" y="5330748"/>
                  </a:cubicBezTo>
                  <a:cubicBezTo>
                    <a:pt x="1203465" y="5409731"/>
                    <a:pt x="1277639" y="5485818"/>
                    <a:pt x="1354880" y="5558083"/>
                  </a:cubicBezTo>
                  <a:cubicBezTo>
                    <a:pt x="1509603" y="5702266"/>
                    <a:pt x="1676588" y="5830930"/>
                    <a:pt x="1855220" y="5937591"/>
                  </a:cubicBezTo>
                  <a:cubicBezTo>
                    <a:pt x="1944720" y="5990632"/>
                    <a:pt x="2036549" y="6039272"/>
                    <a:pt x="2131810" y="6080268"/>
                  </a:cubicBezTo>
                  <a:cubicBezTo>
                    <a:pt x="2226460" y="6122423"/>
                    <a:pt x="2324173" y="6157977"/>
                    <a:pt x="2423726" y="6188087"/>
                  </a:cubicBezTo>
                  <a:cubicBezTo>
                    <a:pt x="2523280" y="6218313"/>
                    <a:pt x="2624794" y="6242749"/>
                    <a:pt x="2727780" y="6262552"/>
                  </a:cubicBezTo>
                  <a:cubicBezTo>
                    <a:pt x="2830890" y="6282008"/>
                    <a:pt x="2935714" y="6295326"/>
                    <a:pt x="3041276" y="6304245"/>
                  </a:cubicBezTo>
                  <a:cubicBezTo>
                    <a:pt x="3146836" y="6313277"/>
                    <a:pt x="3253499" y="6317215"/>
                    <a:pt x="3360532" y="6317331"/>
                  </a:cubicBezTo>
                  <a:cubicBezTo>
                    <a:pt x="3387259" y="6317331"/>
                    <a:pt x="3414354" y="6317794"/>
                    <a:pt x="3439855" y="6316751"/>
                  </a:cubicBezTo>
                  <a:lnTo>
                    <a:pt x="3478721" y="6315826"/>
                  </a:lnTo>
                  <a:lnTo>
                    <a:pt x="3517463" y="6313971"/>
                  </a:lnTo>
                  <a:cubicBezTo>
                    <a:pt x="3569078" y="6311772"/>
                    <a:pt x="3620449" y="6306907"/>
                    <a:pt x="3671452" y="6301233"/>
                  </a:cubicBezTo>
                  <a:cubicBezTo>
                    <a:pt x="3875707" y="6277608"/>
                    <a:pt x="4074445" y="6225841"/>
                    <a:pt x="4265460" y="6149638"/>
                  </a:cubicBezTo>
                  <a:cubicBezTo>
                    <a:pt x="4361212" y="6111884"/>
                    <a:pt x="4454636" y="6067065"/>
                    <a:pt x="4546587" y="6018079"/>
                  </a:cubicBezTo>
                  <a:cubicBezTo>
                    <a:pt x="4638662" y="5969322"/>
                    <a:pt x="4729020" y="5915240"/>
                    <a:pt x="4818030" y="5858029"/>
                  </a:cubicBezTo>
                  <a:cubicBezTo>
                    <a:pt x="4907038" y="5800703"/>
                    <a:pt x="4994577" y="5739672"/>
                    <a:pt x="5081870" y="5676903"/>
                  </a:cubicBezTo>
                  <a:cubicBezTo>
                    <a:pt x="5125392" y="5645519"/>
                    <a:pt x="5168794" y="5613324"/>
                    <a:pt x="5212073" y="5581013"/>
                  </a:cubicBezTo>
                  <a:lnTo>
                    <a:pt x="5343625" y="5481533"/>
                  </a:lnTo>
                  <a:cubicBezTo>
                    <a:pt x="5432696" y="5414768"/>
                    <a:pt x="5521951" y="5349452"/>
                    <a:pt x="5610378" y="5284425"/>
                  </a:cubicBezTo>
                  <a:lnTo>
                    <a:pt x="5822102" y="5126414"/>
                  </a:lnTo>
                  <a:lnTo>
                    <a:pt x="5822102" y="5556641"/>
                  </a:lnTo>
                  <a:lnTo>
                    <a:pt x="5576325" y="5749979"/>
                  </a:lnTo>
                  <a:lnTo>
                    <a:pt x="5447715" y="5852818"/>
                  </a:lnTo>
                  <a:cubicBezTo>
                    <a:pt x="5403945" y="5887445"/>
                    <a:pt x="5359932" y="5922073"/>
                    <a:pt x="5315059" y="5956236"/>
                  </a:cubicBezTo>
                  <a:cubicBezTo>
                    <a:pt x="5225682" y="6024680"/>
                    <a:pt x="5133976" y="6091734"/>
                    <a:pt x="5038468" y="6155776"/>
                  </a:cubicBezTo>
                  <a:cubicBezTo>
                    <a:pt x="4943084" y="6219703"/>
                    <a:pt x="4845002" y="6281777"/>
                    <a:pt x="4741892" y="6338292"/>
                  </a:cubicBezTo>
                  <a:cubicBezTo>
                    <a:pt x="4638784" y="6394692"/>
                    <a:pt x="4532120" y="6447038"/>
                    <a:pt x="4420920" y="6492203"/>
                  </a:cubicBezTo>
                  <a:cubicBezTo>
                    <a:pt x="4199255" y="6583693"/>
                    <a:pt x="3959813" y="6644840"/>
                    <a:pt x="3717672" y="6670434"/>
                  </a:cubicBezTo>
                  <a:cubicBezTo>
                    <a:pt x="3657106" y="6676456"/>
                    <a:pt x="3596419" y="6681321"/>
                    <a:pt x="3535853" y="6683289"/>
                  </a:cubicBezTo>
                  <a:lnTo>
                    <a:pt x="3490367" y="6684910"/>
                  </a:lnTo>
                  <a:lnTo>
                    <a:pt x="3445005" y="6685142"/>
                  </a:lnTo>
                  <a:cubicBezTo>
                    <a:pt x="3414354" y="6685605"/>
                    <a:pt x="3385297" y="6684679"/>
                    <a:pt x="3355872" y="6684100"/>
                  </a:cubicBezTo>
                  <a:cubicBezTo>
                    <a:pt x="3297146" y="6683405"/>
                    <a:pt x="3238052" y="6680047"/>
                    <a:pt x="3179203" y="6677150"/>
                  </a:cubicBezTo>
                  <a:cubicBezTo>
                    <a:pt x="3120232" y="6672519"/>
                    <a:pt x="3061259" y="6668233"/>
                    <a:pt x="3002410" y="6661169"/>
                  </a:cubicBezTo>
                  <a:cubicBezTo>
                    <a:pt x="2884589" y="6647851"/>
                    <a:pt x="2766891" y="6629669"/>
                    <a:pt x="2650296" y="6604191"/>
                  </a:cubicBezTo>
                  <a:cubicBezTo>
                    <a:pt x="2533702" y="6578713"/>
                    <a:pt x="2418456" y="6545938"/>
                    <a:pt x="2306028" y="6505869"/>
                  </a:cubicBezTo>
                  <a:cubicBezTo>
                    <a:pt x="2193602" y="6465683"/>
                    <a:pt x="2084118" y="6417738"/>
                    <a:pt x="1978803" y="6363307"/>
                  </a:cubicBezTo>
                  <a:cubicBezTo>
                    <a:pt x="1873855" y="6308066"/>
                    <a:pt x="1773077" y="6246340"/>
                    <a:pt x="1678428" y="6177779"/>
                  </a:cubicBezTo>
                  <a:cubicBezTo>
                    <a:pt x="1488393" y="6041356"/>
                    <a:pt x="1321900" y="5881423"/>
                    <a:pt x="1175880" y="5710373"/>
                  </a:cubicBezTo>
                  <a:cubicBezTo>
                    <a:pt x="1103177" y="5624441"/>
                    <a:pt x="1035501" y="5535732"/>
                    <a:pt x="971502" y="5445399"/>
                  </a:cubicBezTo>
                  <a:cubicBezTo>
                    <a:pt x="907380" y="5355069"/>
                    <a:pt x="847550" y="5262768"/>
                    <a:pt x="790909" y="5169078"/>
                  </a:cubicBezTo>
                  <a:cubicBezTo>
                    <a:pt x="761974" y="5121712"/>
                    <a:pt x="735492" y="5077357"/>
                    <a:pt x="706680" y="5031959"/>
                  </a:cubicBezTo>
                  <a:cubicBezTo>
                    <a:pt x="678114" y="4986910"/>
                    <a:pt x="649058" y="4941860"/>
                    <a:pt x="619143" y="4897157"/>
                  </a:cubicBezTo>
                  <a:lnTo>
                    <a:pt x="436465" y="4628710"/>
                  </a:lnTo>
                  <a:cubicBezTo>
                    <a:pt x="406182" y="4583544"/>
                    <a:pt x="376267" y="4538147"/>
                    <a:pt x="347088" y="4492171"/>
                  </a:cubicBezTo>
                  <a:cubicBezTo>
                    <a:pt x="317908" y="4446194"/>
                    <a:pt x="288974" y="4400102"/>
                    <a:pt x="262001" y="4352619"/>
                  </a:cubicBezTo>
                  <a:cubicBezTo>
                    <a:pt x="207934" y="4258119"/>
                    <a:pt x="158280" y="4160840"/>
                    <a:pt x="118679" y="4059853"/>
                  </a:cubicBezTo>
                  <a:cubicBezTo>
                    <a:pt x="78343" y="3959214"/>
                    <a:pt x="48429" y="3854870"/>
                    <a:pt x="28322" y="3749136"/>
                  </a:cubicBezTo>
                  <a:cubicBezTo>
                    <a:pt x="9073" y="3643402"/>
                    <a:pt x="0" y="3536046"/>
                    <a:pt x="0" y="3428922"/>
                  </a:cubicBezTo>
                  <a:cubicBezTo>
                    <a:pt x="1594" y="3001816"/>
                    <a:pt x="89010" y="2575868"/>
                    <a:pt x="253052" y="2174356"/>
                  </a:cubicBezTo>
                  <a:cubicBezTo>
                    <a:pt x="294246" y="2074066"/>
                    <a:pt x="338873" y="1974700"/>
                    <a:pt x="389141" y="1877652"/>
                  </a:cubicBezTo>
                  <a:cubicBezTo>
                    <a:pt x="438672" y="1780256"/>
                    <a:pt x="493230" y="1684945"/>
                    <a:pt x="552079" y="1591834"/>
                  </a:cubicBezTo>
                  <a:cubicBezTo>
                    <a:pt x="669900" y="1405728"/>
                    <a:pt x="804394" y="1227729"/>
                    <a:pt x="954950" y="1061773"/>
                  </a:cubicBezTo>
                  <a:cubicBezTo>
                    <a:pt x="1030597" y="979085"/>
                    <a:pt x="1109552" y="898829"/>
                    <a:pt x="1192922" y="822626"/>
                  </a:cubicBezTo>
                  <a:cubicBezTo>
                    <a:pt x="1213642" y="803402"/>
                    <a:pt x="1234483" y="784409"/>
                    <a:pt x="1255939" y="765880"/>
                  </a:cubicBezTo>
                  <a:cubicBezTo>
                    <a:pt x="1277273" y="747234"/>
                    <a:pt x="1298237" y="728241"/>
                    <a:pt x="1320183" y="710291"/>
                  </a:cubicBezTo>
                  <a:cubicBezTo>
                    <a:pt x="1363585" y="673811"/>
                    <a:pt x="1408088" y="638489"/>
                    <a:pt x="1452961" y="603514"/>
                  </a:cubicBezTo>
                  <a:cubicBezTo>
                    <a:pt x="1633310" y="464543"/>
                    <a:pt x="1828125" y="341437"/>
                    <a:pt x="2033360" y="235818"/>
                  </a:cubicBezTo>
                  <a:cubicBezTo>
                    <a:pt x="2187242" y="156561"/>
                    <a:pt x="2347554" y="87597"/>
                    <a:pt x="2512513" y="3001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15102EBE-A80F-4CFF-B1DD-941EF9728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04998" y="98659"/>
              <a:ext cx="5774333" cy="6315453"/>
            </a:xfrm>
            <a:custGeom>
              <a:avLst/>
              <a:gdLst>
                <a:gd name="connsiteX0" fmla="*/ 3707237 w 5774333"/>
                <a:gd name="connsiteY0" fmla="*/ 1489 h 6315453"/>
                <a:gd name="connsiteX1" fmla="*/ 4037665 w 5774333"/>
                <a:gd name="connsiteY1" fmla="*/ 6121 h 6315453"/>
                <a:gd name="connsiteX2" fmla="*/ 4692239 w 5774333"/>
                <a:gd name="connsiteY2" fmla="*/ 102128 h 6315453"/>
                <a:gd name="connsiteX3" fmla="*/ 5315059 w 5774333"/>
                <a:gd name="connsiteY3" fmla="*/ 324945 h 6315453"/>
                <a:gd name="connsiteX4" fmla="*/ 5738325 w 5774333"/>
                <a:gd name="connsiteY4" fmla="*/ 578286 h 6315453"/>
                <a:gd name="connsiteX5" fmla="*/ 5774333 w 5774333"/>
                <a:gd name="connsiteY5" fmla="*/ 606551 h 6315453"/>
                <a:gd name="connsiteX6" fmla="*/ 5774333 w 5774333"/>
                <a:gd name="connsiteY6" fmla="*/ 975490 h 6315453"/>
                <a:gd name="connsiteX7" fmla="*/ 5676001 w 5774333"/>
                <a:gd name="connsiteY7" fmla="*/ 889749 h 6315453"/>
                <a:gd name="connsiteX8" fmla="*/ 5177132 w 5774333"/>
                <a:gd name="connsiteY8" fmla="*/ 581926 h 6315453"/>
                <a:gd name="connsiteX9" fmla="*/ 4615735 w 5774333"/>
                <a:gd name="connsiteY9" fmla="*/ 388640 h 6315453"/>
                <a:gd name="connsiteX10" fmla="*/ 4020010 w 5774333"/>
                <a:gd name="connsiteY10" fmla="*/ 308500 h 6315453"/>
                <a:gd name="connsiteX11" fmla="*/ 3416315 w 5774333"/>
                <a:gd name="connsiteY11" fmla="*/ 328882 h 6315453"/>
                <a:gd name="connsiteX12" fmla="*/ 2823779 w 5774333"/>
                <a:gd name="connsiteY12" fmla="*/ 446545 h 6315453"/>
                <a:gd name="connsiteX13" fmla="*/ 2256987 w 5774333"/>
                <a:gd name="connsiteY13" fmla="*/ 651296 h 6315453"/>
                <a:gd name="connsiteX14" fmla="*/ 1244169 w 5774333"/>
                <a:gd name="connsiteY14" fmla="*/ 1280374 h 6315453"/>
                <a:gd name="connsiteX15" fmla="*/ 830141 w 5774333"/>
                <a:gd name="connsiteY15" fmla="*/ 1700184 h 6315453"/>
                <a:gd name="connsiteX16" fmla="*/ 502792 w 5774333"/>
                <a:gd name="connsiteY16" fmla="*/ 2182300 h 6315453"/>
                <a:gd name="connsiteX17" fmla="*/ 280637 w 5774333"/>
                <a:gd name="connsiteY17" fmla="*/ 2715256 h 6315453"/>
                <a:gd name="connsiteX18" fmla="*/ 199843 w 5774333"/>
                <a:gd name="connsiteY18" fmla="*/ 3283418 h 6315453"/>
                <a:gd name="connsiteX19" fmla="*/ 233926 w 5774333"/>
                <a:gd name="connsiteY19" fmla="*/ 3561593 h 6315453"/>
                <a:gd name="connsiteX20" fmla="*/ 334582 w 5774333"/>
                <a:gd name="connsiteY20" fmla="*/ 3821816 h 6315453"/>
                <a:gd name="connsiteX21" fmla="*/ 404834 w 5774333"/>
                <a:gd name="connsiteY21" fmla="*/ 3944343 h 6315453"/>
                <a:gd name="connsiteX22" fmla="*/ 485506 w 5774333"/>
                <a:gd name="connsiteY22" fmla="*/ 4062932 h 6315453"/>
                <a:gd name="connsiteX23" fmla="*/ 671861 w 5774333"/>
                <a:gd name="connsiteY23" fmla="*/ 4292120 h 6315453"/>
                <a:gd name="connsiteX24" fmla="*/ 873542 w 5774333"/>
                <a:gd name="connsiteY24" fmla="*/ 4523044 h 6315453"/>
                <a:gd name="connsiteX25" fmla="*/ 973831 w 5774333"/>
                <a:gd name="connsiteY25" fmla="*/ 4643601 h 6315453"/>
                <a:gd name="connsiteX26" fmla="*/ 1022014 w 5774333"/>
                <a:gd name="connsiteY26" fmla="*/ 4702780 h 6315453"/>
                <a:gd name="connsiteX27" fmla="*/ 1069215 w 5774333"/>
                <a:gd name="connsiteY27" fmla="*/ 4759411 h 6315453"/>
                <a:gd name="connsiteX28" fmla="*/ 1474784 w 5774333"/>
                <a:gd name="connsiteY28" fmla="*/ 5177948 h 6315453"/>
                <a:gd name="connsiteX29" fmla="*/ 1690442 w 5774333"/>
                <a:gd name="connsiteY29" fmla="*/ 5366255 h 6315453"/>
                <a:gd name="connsiteX30" fmla="*/ 1916276 w 5774333"/>
                <a:gd name="connsiteY30" fmla="*/ 5539852 h 6315453"/>
                <a:gd name="connsiteX31" fmla="*/ 2420784 w 5774333"/>
                <a:gd name="connsiteY31" fmla="*/ 5814437 h 6315453"/>
                <a:gd name="connsiteX32" fmla="*/ 2703015 w 5774333"/>
                <a:gd name="connsiteY32" fmla="*/ 5892029 h 6315453"/>
                <a:gd name="connsiteX33" fmla="*/ 2775350 w 5774333"/>
                <a:gd name="connsiteY33" fmla="*/ 5905695 h 6315453"/>
                <a:gd name="connsiteX34" fmla="*/ 2848299 w 5774333"/>
                <a:gd name="connsiteY34" fmla="*/ 5917161 h 6315453"/>
                <a:gd name="connsiteX35" fmla="*/ 2995544 w 5774333"/>
                <a:gd name="connsiteY35" fmla="*/ 5933605 h 6315453"/>
                <a:gd name="connsiteX36" fmla="*/ 3069596 w 5774333"/>
                <a:gd name="connsiteY36" fmla="*/ 5938933 h 6315453"/>
                <a:gd name="connsiteX37" fmla="*/ 3143894 w 5774333"/>
                <a:gd name="connsiteY37" fmla="*/ 5942639 h 6315453"/>
                <a:gd name="connsiteX38" fmla="*/ 3218436 w 5774333"/>
                <a:gd name="connsiteY38" fmla="*/ 5944260 h 6315453"/>
                <a:gd name="connsiteX39" fmla="*/ 3293101 w 5774333"/>
                <a:gd name="connsiteY39" fmla="*/ 5943913 h 6315453"/>
                <a:gd name="connsiteX40" fmla="*/ 3330494 w 5774333"/>
                <a:gd name="connsiteY40" fmla="*/ 5943565 h 6315453"/>
                <a:gd name="connsiteX41" fmla="*/ 3366540 w 5774333"/>
                <a:gd name="connsiteY41" fmla="*/ 5942059 h 6315453"/>
                <a:gd name="connsiteX42" fmla="*/ 3402462 w 5774333"/>
                <a:gd name="connsiteY42" fmla="*/ 5940323 h 6315453"/>
                <a:gd name="connsiteX43" fmla="*/ 3438262 w 5774333"/>
                <a:gd name="connsiteY43" fmla="*/ 5937543 h 6315453"/>
                <a:gd name="connsiteX44" fmla="*/ 3580236 w 5774333"/>
                <a:gd name="connsiteY44" fmla="*/ 5920982 h 6315453"/>
                <a:gd name="connsiteX45" fmla="*/ 4121034 w 5774333"/>
                <a:gd name="connsiteY45" fmla="*/ 5753290 h 6315453"/>
                <a:gd name="connsiteX46" fmla="*/ 4620639 w 5774333"/>
                <a:gd name="connsiteY46" fmla="*/ 5459364 h 6315453"/>
                <a:gd name="connsiteX47" fmla="*/ 4741771 w 5774333"/>
                <a:gd name="connsiteY47" fmla="*/ 5372971 h 6315453"/>
                <a:gd name="connsiteX48" fmla="*/ 4862901 w 5774333"/>
                <a:gd name="connsiteY48" fmla="*/ 5283682 h 6315453"/>
                <a:gd name="connsiteX49" fmla="*/ 5108229 w 5774333"/>
                <a:gd name="connsiteY49" fmla="*/ 5098386 h 6315453"/>
                <a:gd name="connsiteX50" fmla="*/ 5612493 w 5774333"/>
                <a:gd name="connsiteY50" fmla="*/ 4739724 h 6315453"/>
                <a:gd name="connsiteX51" fmla="*/ 5774333 w 5774333"/>
                <a:gd name="connsiteY51" fmla="*/ 4623488 h 6315453"/>
                <a:gd name="connsiteX52" fmla="*/ 5774333 w 5774333"/>
                <a:gd name="connsiteY52" fmla="*/ 5232926 h 6315453"/>
                <a:gd name="connsiteX53" fmla="*/ 5676492 w 5774333"/>
                <a:gd name="connsiteY53" fmla="*/ 5306859 h 6315453"/>
                <a:gd name="connsiteX54" fmla="*/ 5426260 w 5774333"/>
                <a:gd name="connsiteY54" fmla="*/ 5486233 h 6315453"/>
                <a:gd name="connsiteX55" fmla="*/ 5300225 w 5774333"/>
                <a:gd name="connsiteY55" fmla="*/ 5576217 h 6315453"/>
                <a:gd name="connsiteX56" fmla="*/ 5170757 w 5774333"/>
                <a:gd name="connsiteY56" fmla="*/ 5666780 h 6315453"/>
                <a:gd name="connsiteX57" fmla="*/ 5038100 w 5774333"/>
                <a:gd name="connsiteY57" fmla="*/ 5756185 h 6315453"/>
                <a:gd name="connsiteX58" fmla="*/ 4901276 w 5774333"/>
                <a:gd name="connsiteY58" fmla="*/ 5843043 h 6315453"/>
                <a:gd name="connsiteX59" fmla="*/ 4614019 w 5774333"/>
                <a:gd name="connsiteY59" fmla="*/ 6006103 h 6315453"/>
                <a:gd name="connsiteX60" fmla="*/ 4305061 w 5774333"/>
                <a:gd name="connsiteY60" fmla="*/ 6144726 h 6315453"/>
                <a:gd name="connsiteX61" fmla="*/ 3632710 w 5774333"/>
                <a:gd name="connsiteY61" fmla="*/ 6304196 h 6315453"/>
                <a:gd name="connsiteX62" fmla="*/ 3459594 w 5774333"/>
                <a:gd name="connsiteY62" fmla="*/ 6314504 h 6315453"/>
                <a:gd name="connsiteX63" fmla="*/ 3416315 w 5774333"/>
                <a:gd name="connsiteY63" fmla="*/ 6315429 h 6315453"/>
                <a:gd name="connsiteX64" fmla="*/ 3373159 w 5774333"/>
                <a:gd name="connsiteY64" fmla="*/ 6315198 h 6315453"/>
                <a:gd name="connsiteX65" fmla="*/ 3330127 w 5774333"/>
                <a:gd name="connsiteY65" fmla="*/ 6314735 h 6315453"/>
                <a:gd name="connsiteX66" fmla="*/ 3288320 w 5774333"/>
                <a:gd name="connsiteY66" fmla="*/ 6313230 h 6315453"/>
                <a:gd name="connsiteX67" fmla="*/ 2954350 w 5774333"/>
                <a:gd name="connsiteY67" fmla="*/ 6288098 h 6315453"/>
                <a:gd name="connsiteX68" fmla="*/ 2622466 w 5774333"/>
                <a:gd name="connsiteY68" fmla="*/ 6232742 h 6315453"/>
                <a:gd name="connsiteX69" fmla="*/ 2296466 w 5774333"/>
                <a:gd name="connsiteY69" fmla="*/ 6146001 h 6315453"/>
                <a:gd name="connsiteX70" fmla="*/ 1672419 w 5774333"/>
                <a:gd name="connsiteY70" fmla="*/ 5885197 h 6315453"/>
                <a:gd name="connsiteX71" fmla="*/ 1146578 w 5774333"/>
                <a:gd name="connsiteY71" fmla="*/ 5479168 h 6315453"/>
                <a:gd name="connsiteX72" fmla="*/ 933372 w 5774333"/>
                <a:gd name="connsiteY72" fmla="*/ 5234810 h 6315453"/>
                <a:gd name="connsiteX73" fmla="*/ 747140 w 5774333"/>
                <a:gd name="connsiteY73" fmla="*/ 4976091 h 6315453"/>
                <a:gd name="connsiteX74" fmla="*/ 703616 w 5774333"/>
                <a:gd name="connsiteY74" fmla="*/ 4910196 h 6315453"/>
                <a:gd name="connsiteX75" fmla="*/ 662053 w 5774333"/>
                <a:gd name="connsiteY75" fmla="*/ 4846269 h 6315453"/>
                <a:gd name="connsiteX76" fmla="*/ 580033 w 5774333"/>
                <a:gd name="connsiteY76" fmla="*/ 4722352 h 6315453"/>
                <a:gd name="connsiteX77" fmla="*/ 410105 w 5774333"/>
                <a:gd name="connsiteY77" fmla="*/ 4469193 h 6315453"/>
                <a:gd name="connsiteX78" fmla="*/ 244224 w 5774333"/>
                <a:gd name="connsiteY78" fmla="*/ 4201556 h 6315453"/>
                <a:gd name="connsiteX79" fmla="*/ 169437 w 5774333"/>
                <a:gd name="connsiteY79" fmla="*/ 4059690 h 6315453"/>
                <a:gd name="connsiteX80" fmla="*/ 105929 w 5774333"/>
                <a:gd name="connsiteY80" fmla="*/ 3911221 h 6315453"/>
                <a:gd name="connsiteX81" fmla="*/ 57256 w 5774333"/>
                <a:gd name="connsiteY81" fmla="*/ 3757195 h 6315453"/>
                <a:gd name="connsiteX82" fmla="*/ 39111 w 5774333"/>
                <a:gd name="connsiteY82" fmla="*/ 3678677 h 6315453"/>
                <a:gd name="connsiteX83" fmla="*/ 31142 w 5774333"/>
                <a:gd name="connsiteY83" fmla="*/ 3639300 h 6315453"/>
                <a:gd name="connsiteX84" fmla="*/ 24521 w 5774333"/>
                <a:gd name="connsiteY84" fmla="*/ 3599809 h 6315453"/>
                <a:gd name="connsiteX85" fmla="*/ 0 w 5774333"/>
                <a:gd name="connsiteY85" fmla="*/ 3283418 h 6315453"/>
                <a:gd name="connsiteX86" fmla="*/ 68045 w 5774333"/>
                <a:gd name="connsiteY86" fmla="*/ 2666963 h 6315453"/>
                <a:gd name="connsiteX87" fmla="*/ 272546 w 5774333"/>
                <a:gd name="connsiteY87" fmla="*/ 2076334 h 6315453"/>
                <a:gd name="connsiteX88" fmla="*/ 1039300 w 5774333"/>
                <a:gd name="connsiteY88" fmla="*/ 1073307 h 6315453"/>
                <a:gd name="connsiteX89" fmla="*/ 1547733 w 5774333"/>
                <a:gd name="connsiteY89" fmla="*/ 680365 h 6315453"/>
                <a:gd name="connsiteX90" fmla="*/ 2115995 w 5774333"/>
                <a:gd name="connsiteY90" fmla="*/ 368373 h 6315453"/>
                <a:gd name="connsiteX91" fmla="*/ 3377451 w 5774333"/>
                <a:gd name="connsiteY91" fmla="*/ 24304 h 6315453"/>
                <a:gd name="connsiteX92" fmla="*/ 3707237 w 5774333"/>
                <a:gd name="connsiteY92" fmla="*/ 1489 h 631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774333" h="6315453">
                  <a:moveTo>
                    <a:pt x="3707237" y="1489"/>
                  </a:moveTo>
                  <a:cubicBezTo>
                    <a:pt x="3817502" y="-1522"/>
                    <a:pt x="3927875" y="41"/>
                    <a:pt x="4037665" y="6121"/>
                  </a:cubicBezTo>
                  <a:cubicBezTo>
                    <a:pt x="4257614" y="18745"/>
                    <a:pt x="4477439" y="49665"/>
                    <a:pt x="4692239" y="102128"/>
                  </a:cubicBezTo>
                  <a:cubicBezTo>
                    <a:pt x="4907039" y="154474"/>
                    <a:pt x="5116811" y="228592"/>
                    <a:pt x="5315059" y="324945"/>
                  </a:cubicBezTo>
                  <a:cubicBezTo>
                    <a:pt x="5463562" y="397211"/>
                    <a:pt x="5606133" y="481527"/>
                    <a:pt x="5738325" y="578286"/>
                  </a:cubicBezTo>
                  <a:lnTo>
                    <a:pt x="5774333" y="606551"/>
                  </a:lnTo>
                  <a:lnTo>
                    <a:pt x="5774333" y="975490"/>
                  </a:lnTo>
                  <a:lnTo>
                    <a:pt x="5676001" y="889749"/>
                  </a:lnTo>
                  <a:cubicBezTo>
                    <a:pt x="5522381" y="769886"/>
                    <a:pt x="5355519" y="665657"/>
                    <a:pt x="5177132" y="581926"/>
                  </a:cubicBezTo>
                  <a:cubicBezTo>
                    <a:pt x="4998867" y="497965"/>
                    <a:pt x="4810183" y="433574"/>
                    <a:pt x="4615735" y="388640"/>
                  </a:cubicBezTo>
                  <a:cubicBezTo>
                    <a:pt x="4421289" y="343591"/>
                    <a:pt x="4221446" y="317649"/>
                    <a:pt x="4020010" y="308500"/>
                  </a:cubicBezTo>
                  <a:cubicBezTo>
                    <a:pt x="3818207" y="298887"/>
                    <a:pt x="3616649" y="305257"/>
                    <a:pt x="3416315" y="328882"/>
                  </a:cubicBezTo>
                  <a:cubicBezTo>
                    <a:pt x="3216106" y="352623"/>
                    <a:pt x="3017736" y="392346"/>
                    <a:pt x="2823779" y="446545"/>
                  </a:cubicBezTo>
                  <a:cubicBezTo>
                    <a:pt x="2629699" y="500513"/>
                    <a:pt x="2440401" y="570345"/>
                    <a:pt x="2256987" y="651296"/>
                  </a:cubicBezTo>
                  <a:cubicBezTo>
                    <a:pt x="1889058" y="811461"/>
                    <a:pt x="1545527" y="1023856"/>
                    <a:pt x="1244169" y="1280374"/>
                  </a:cubicBezTo>
                  <a:cubicBezTo>
                    <a:pt x="1093982" y="1409039"/>
                    <a:pt x="954828" y="1549400"/>
                    <a:pt x="830141" y="1700184"/>
                  </a:cubicBezTo>
                  <a:cubicBezTo>
                    <a:pt x="705209" y="1850736"/>
                    <a:pt x="594989" y="2012176"/>
                    <a:pt x="502792" y="2182300"/>
                  </a:cubicBezTo>
                  <a:cubicBezTo>
                    <a:pt x="410595" y="2352308"/>
                    <a:pt x="333847" y="2530307"/>
                    <a:pt x="280637" y="2715256"/>
                  </a:cubicBezTo>
                  <a:cubicBezTo>
                    <a:pt x="227306" y="2899741"/>
                    <a:pt x="199719" y="3091521"/>
                    <a:pt x="199843" y="3283418"/>
                  </a:cubicBezTo>
                  <a:cubicBezTo>
                    <a:pt x="200946" y="3377687"/>
                    <a:pt x="210754" y="3471261"/>
                    <a:pt x="233926" y="3561593"/>
                  </a:cubicBezTo>
                  <a:cubicBezTo>
                    <a:pt x="256730" y="3652040"/>
                    <a:pt x="292162" y="3738550"/>
                    <a:pt x="334582" y="3821816"/>
                  </a:cubicBezTo>
                  <a:cubicBezTo>
                    <a:pt x="356038" y="3863392"/>
                    <a:pt x="379823" y="3904157"/>
                    <a:pt x="404834" y="3944343"/>
                  </a:cubicBezTo>
                  <a:cubicBezTo>
                    <a:pt x="430212" y="3984413"/>
                    <a:pt x="457308" y="4023905"/>
                    <a:pt x="485506" y="4062932"/>
                  </a:cubicBezTo>
                  <a:cubicBezTo>
                    <a:pt x="542639" y="4140757"/>
                    <a:pt x="606146" y="4216265"/>
                    <a:pt x="671861" y="4292120"/>
                  </a:cubicBezTo>
                  <a:cubicBezTo>
                    <a:pt x="737576" y="4368091"/>
                    <a:pt x="806234" y="4444062"/>
                    <a:pt x="873542" y="4523044"/>
                  </a:cubicBezTo>
                  <a:cubicBezTo>
                    <a:pt x="907258" y="4562419"/>
                    <a:pt x="940606" y="4602721"/>
                    <a:pt x="973831" y="4643601"/>
                  </a:cubicBezTo>
                  <a:lnTo>
                    <a:pt x="1022014" y="4702780"/>
                  </a:lnTo>
                  <a:cubicBezTo>
                    <a:pt x="1037829" y="4721658"/>
                    <a:pt x="1052910" y="4740998"/>
                    <a:pt x="1069215" y="4759411"/>
                  </a:cubicBezTo>
                  <a:cubicBezTo>
                    <a:pt x="1196477" y="4909269"/>
                    <a:pt x="1334527" y="5047199"/>
                    <a:pt x="1474784" y="5177948"/>
                  </a:cubicBezTo>
                  <a:cubicBezTo>
                    <a:pt x="1545281" y="5243033"/>
                    <a:pt x="1617003" y="5305917"/>
                    <a:pt x="1690442" y="5366255"/>
                  </a:cubicBezTo>
                  <a:cubicBezTo>
                    <a:pt x="1763881" y="5426591"/>
                    <a:pt x="1838668" y="5484959"/>
                    <a:pt x="1916276" y="5539852"/>
                  </a:cubicBezTo>
                  <a:cubicBezTo>
                    <a:pt x="2070877" y="5649872"/>
                    <a:pt x="2237617" y="5748194"/>
                    <a:pt x="2420784" y="5814437"/>
                  </a:cubicBezTo>
                  <a:cubicBezTo>
                    <a:pt x="2512124" y="5847559"/>
                    <a:pt x="2606773" y="5872921"/>
                    <a:pt x="2703015" y="5892029"/>
                  </a:cubicBezTo>
                  <a:cubicBezTo>
                    <a:pt x="2727168" y="5896546"/>
                    <a:pt x="2751075" y="5901758"/>
                    <a:pt x="2775350" y="5905695"/>
                  </a:cubicBezTo>
                  <a:lnTo>
                    <a:pt x="2848299" y="5917161"/>
                  </a:lnTo>
                  <a:cubicBezTo>
                    <a:pt x="2897218" y="5923298"/>
                    <a:pt x="2946136" y="5929784"/>
                    <a:pt x="2995544" y="5933605"/>
                  </a:cubicBezTo>
                  <a:cubicBezTo>
                    <a:pt x="3020188" y="5935806"/>
                    <a:pt x="3044831" y="5937891"/>
                    <a:pt x="3069596" y="5938933"/>
                  </a:cubicBezTo>
                  <a:cubicBezTo>
                    <a:pt x="3094362" y="5940090"/>
                    <a:pt x="3119005" y="5941943"/>
                    <a:pt x="3143894" y="5942639"/>
                  </a:cubicBezTo>
                  <a:lnTo>
                    <a:pt x="3218436" y="5944260"/>
                  </a:lnTo>
                  <a:cubicBezTo>
                    <a:pt x="3243201" y="5944838"/>
                    <a:pt x="3268212" y="5944029"/>
                    <a:pt x="3293101" y="5943913"/>
                  </a:cubicBezTo>
                  <a:lnTo>
                    <a:pt x="3330494" y="5943565"/>
                  </a:lnTo>
                  <a:cubicBezTo>
                    <a:pt x="3342632" y="5943218"/>
                    <a:pt x="3354524" y="5942523"/>
                    <a:pt x="3366540" y="5942059"/>
                  </a:cubicBezTo>
                  <a:cubicBezTo>
                    <a:pt x="3378554" y="5941480"/>
                    <a:pt x="3390570" y="5941134"/>
                    <a:pt x="3402462" y="5940323"/>
                  </a:cubicBezTo>
                  <a:lnTo>
                    <a:pt x="3438262" y="5937543"/>
                  </a:lnTo>
                  <a:cubicBezTo>
                    <a:pt x="3485954" y="5933953"/>
                    <a:pt x="3533279" y="5927931"/>
                    <a:pt x="3580236" y="5920982"/>
                  </a:cubicBezTo>
                  <a:cubicBezTo>
                    <a:pt x="3768185" y="5891567"/>
                    <a:pt x="3948901" y="5834010"/>
                    <a:pt x="4121034" y="5753290"/>
                  </a:cubicBezTo>
                  <a:cubicBezTo>
                    <a:pt x="4293782" y="5673497"/>
                    <a:pt x="4458191" y="5571353"/>
                    <a:pt x="4620639" y="5459364"/>
                  </a:cubicBezTo>
                  <a:cubicBezTo>
                    <a:pt x="4661221" y="5431455"/>
                    <a:pt x="4701557" y="5402271"/>
                    <a:pt x="4741771" y="5372971"/>
                  </a:cubicBezTo>
                  <a:cubicBezTo>
                    <a:pt x="4782230" y="5343672"/>
                    <a:pt x="4822566" y="5313908"/>
                    <a:pt x="4862901" y="5283682"/>
                  </a:cubicBezTo>
                  <a:lnTo>
                    <a:pt x="5108229" y="5098386"/>
                  </a:lnTo>
                  <a:cubicBezTo>
                    <a:pt x="5276563" y="4972270"/>
                    <a:pt x="5446489" y="4854838"/>
                    <a:pt x="5612493" y="4739724"/>
                  </a:cubicBezTo>
                  <a:lnTo>
                    <a:pt x="5774333" y="4623488"/>
                  </a:lnTo>
                  <a:lnTo>
                    <a:pt x="5774333" y="5232926"/>
                  </a:lnTo>
                  <a:lnTo>
                    <a:pt x="5676492" y="5306859"/>
                  </a:lnTo>
                  <a:cubicBezTo>
                    <a:pt x="5592693" y="5367905"/>
                    <a:pt x="5508955" y="5427286"/>
                    <a:pt x="5426260" y="5486233"/>
                  </a:cubicBezTo>
                  <a:lnTo>
                    <a:pt x="5300225" y="5576217"/>
                  </a:lnTo>
                  <a:cubicBezTo>
                    <a:pt x="5257559" y="5606443"/>
                    <a:pt x="5214525" y="5636901"/>
                    <a:pt x="5170757" y="5666780"/>
                  </a:cubicBezTo>
                  <a:cubicBezTo>
                    <a:pt x="5127110" y="5696775"/>
                    <a:pt x="5082973" y="5726654"/>
                    <a:pt x="5038100" y="5756185"/>
                  </a:cubicBezTo>
                  <a:cubicBezTo>
                    <a:pt x="4993106" y="5785486"/>
                    <a:pt x="4947743" y="5814553"/>
                    <a:pt x="4901276" y="5843043"/>
                  </a:cubicBezTo>
                  <a:cubicBezTo>
                    <a:pt x="4808835" y="5900136"/>
                    <a:pt x="4713449" y="5955494"/>
                    <a:pt x="4614019" y="6006103"/>
                  </a:cubicBezTo>
                  <a:cubicBezTo>
                    <a:pt x="4514711" y="6056943"/>
                    <a:pt x="4411971" y="6104192"/>
                    <a:pt x="4305061" y="6144726"/>
                  </a:cubicBezTo>
                  <a:cubicBezTo>
                    <a:pt x="4092223" y="6226952"/>
                    <a:pt x="3863569" y="6282424"/>
                    <a:pt x="3632710" y="6304196"/>
                  </a:cubicBezTo>
                  <a:cubicBezTo>
                    <a:pt x="3574964" y="6309408"/>
                    <a:pt x="3517218" y="6313345"/>
                    <a:pt x="3459594" y="6314504"/>
                  </a:cubicBezTo>
                  <a:lnTo>
                    <a:pt x="3416315" y="6315429"/>
                  </a:lnTo>
                  <a:cubicBezTo>
                    <a:pt x="3401971" y="6315546"/>
                    <a:pt x="3387505" y="6315198"/>
                    <a:pt x="3373159" y="6315198"/>
                  </a:cubicBezTo>
                  <a:lnTo>
                    <a:pt x="3330127" y="6314735"/>
                  </a:lnTo>
                  <a:lnTo>
                    <a:pt x="3288320" y="6313230"/>
                  </a:lnTo>
                  <a:cubicBezTo>
                    <a:pt x="3176996" y="6309870"/>
                    <a:pt x="3065428" y="6301533"/>
                    <a:pt x="2954350" y="6288098"/>
                  </a:cubicBezTo>
                  <a:cubicBezTo>
                    <a:pt x="2843150" y="6275360"/>
                    <a:pt x="2732194" y="6257061"/>
                    <a:pt x="2622466" y="6232742"/>
                  </a:cubicBezTo>
                  <a:cubicBezTo>
                    <a:pt x="2512859" y="6208190"/>
                    <a:pt x="2404110" y="6179122"/>
                    <a:pt x="2296466" y="6146001"/>
                  </a:cubicBezTo>
                  <a:cubicBezTo>
                    <a:pt x="2081544" y="6079179"/>
                    <a:pt x="1869073" y="5996027"/>
                    <a:pt x="1672419" y="5885197"/>
                  </a:cubicBezTo>
                  <a:cubicBezTo>
                    <a:pt x="1475643" y="5774599"/>
                    <a:pt x="1299954" y="5634353"/>
                    <a:pt x="1146578" y="5479168"/>
                  </a:cubicBezTo>
                  <a:cubicBezTo>
                    <a:pt x="1069461" y="5401692"/>
                    <a:pt x="999333" y="5319235"/>
                    <a:pt x="933372" y="5234810"/>
                  </a:cubicBezTo>
                  <a:cubicBezTo>
                    <a:pt x="867781" y="5150038"/>
                    <a:pt x="805375" y="5063991"/>
                    <a:pt x="747140" y="4976091"/>
                  </a:cubicBezTo>
                  <a:cubicBezTo>
                    <a:pt x="732182" y="4954319"/>
                    <a:pt x="718082" y="4932199"/>
                    <a:pt x="703616" y="4910196"/>
                  </a:cubicBezTo>
                  <a:lnTo>
                    <a:pt x="662053" y="4846269"/>
                  </a:lnTo>
                  <a:cubicBezTo>
                    <a:pt x="635449" y="4804925"/>
                    <a:pt x="607864" y="4763928"/>
                    <a:pt x="580033" y="4722352"/>
                  </a:cubicBezTo>
                  <a:lnTo>
                    <a:pt x="410105" y="4469193"/>
                  </a:lnTo>
                  <a:cubicBezTo>
                    <a:pt x="353095" y="4382915"/>
                    <a:pt x="296820" y="4294089"/>
                    <a:pt x="244224" y="4201556"/>
                  </a:cubicBezTo>
                  <a:cubicBezTo>
                    <a:pt x="217987" y="4155232"/>
                    <a:pt x="192609" y="4108098"/>
                    <a:pt x="169437" y="4059690"/>
                  </a:cubicBezTo>
                  <a:cubicBezTo>
                    <a:pt x="146388" y="4011165"/>
                    <a:pt x="124932" y="3961715"/>
                    <a:pt x="105929" y="3911221"/>
                  </a:cubicBezTo>
                  <a:cubicBezTo>
                    <a:pt x="87293" y="3860613"/>
                    <a:pt x="70742" y="3809309"/>
                    <a:pt x="57256" y="3757195"/>
                  </a:cubicBezTo>
                  <a:cubicBezTo>
                    <a:pt x="50881" y="3731138"/>
                    <a:pt x="44383" y="3704965"/>
                    <a:pt x="39111" y="3678677"/>
                  </a:cubicBezTo>
                  <a:lnTo>
                    <a:pt x="31142" y="3639300"/>
                  </a:lnTo>
                  <a:lnTo>
                    <a:pt x="24521" y="3599809"/>
                  </a:lnTo>
                  <a:cubicBezTo>
                    <a:pt x="7234" y="3494423"/>
                    <a:pt x="0" y="3388457"/>
                    <a:pt x="0" y="3283418"/>
                  </a:cubicBezTo>
                  <a:cubicBezTo>
                    <a:pt x="491" y="3076698"/>
                    <a:pt x="23418" y="2869978"/>
                    <a:pt x="68045" y="2666963"/>
                  </a:cubicBezTo>
                  <a:cubicBezTo>
                    <a:pt x="112550" y="2464064"/>
                    <a:pt x="180717" y="2265104"/>
                    <a:pt x="272546" y="2076334"/>
                  </a:cubicBezTo>
                  <a:cubicBezTo>
                    <a:pt x="457062" y="1698794"/>
                    <a:pt x="724457" y="1360978"/>
                    <a:pt x="1039300" y="1073307"/>
                  </a:cubicBezTo>
                  <a:cubicBezTo>
                    <a:pt x="1197090" y="929472"/>
                    <a:pt x="1367630" y="798259"/>
                    <a:pt x="1547733" y="680365"/>
                  </a:cubicBezTo>
                  <a:cubicBezTo>
                    <a:pt x="1728081" y="562587"/>
                    <a:pt x="1917870" y="457663"/>
                    <a:pt x="2115995" y="368373"/>
                  </a:cubicBezTo>
                  <a:cubicBezTo>
                    <a:pt x="2512737" y="191070"/>
                    <a:pt x="2939883" y="73870"/>
                    <a:pt x="3377451" y="24304"/>
                  </a:cubicBezTo>
                  <a:cubicBezTo>
                    <a:pt x="3486812" y="12086"/>
                    <a:pt x="3596971" y="4500"/>
                    <a:pt x="3707237" y="148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EC18CE1F-9DF1-47AF-9E66-6CE348AC2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464911 h 6229400"/>
                <a:gd name="connsiteX4" fmla="*/ 5660063 w 5769111"/>
                <a:gd name="connsiteY4" fmla="*/ 1328105 h 6229400"/>
                <a:gd name="connsiteX5" fmla="*/ 4910471 w 5769111"/>
                <a:gd name="connsiteY5" fmla="*/ 781599 h 6229400"/>
                <a:gd name="connsiteX6" fmla="*/ 3882695 w 5769111"/>
                <a:gd name="connsiteY6" fmla="*/ 579048 h 6229400"/>
                <a:gd name="connsiteX7" fmla="*/ 2683153 w 5769111"/>
                <a:gd name="connsiteY7" fmla="*/ 797003 h 6229400"/>
                <a:gd name="connsiteX8" fmla="*/ 1617493 w 5769111"/>
                <a:gd name="connsiteY8" fmla="*/ 1395738 h 6229400"/>
                <a:gd name="connsiteX9" fmla="*/ 880408 w 5769111"/>
                <a:gd name="connsiteY9" fmla="*/ 2259099 h 6229400"/>
                <a:gd name="connsiteX10" fmla="*/ 613135 w 5769111"/>
                <a:gd name="connsiteY10" fmla="*/ 3263863 h 6229400"/>
                <a:gd name="connsiteX11" fmla="*/ 1055484 w 5769111"/>
                <a:gd name="connsiteY11" fmla="*/ 4196825 h 6229400"/>
                <a:gd name="connsiteX12" fmla="*/ 1278376 w 5769111"/>
                <a:gd name="connsiteY12" fmla="*/ 4492950 h 6229400"/>
                <a:gd name="connsiteX13" fmla="*/ 3369851 w 5769111"/>
                <a:gd name="connsiteY13" fmla="*/ 5650468 h 6229400"/>
                <a:gd name="connsiteX14" fmla="*/ 4957551 w 5769111"/>
                <a:gd name="connsiteY14" fmla="*/ 4938355 h 6229400"/>
                <a:gd name="connsiteX15" fmla="*/ 5150773 w 5769111"/>
                <a:gd name="connsiteY15" fmla="*/ 4796950 h 6229400"/>
                <a:gd name="connsiteX16" fmla="*/ 5747247 w 5769111"/>
                <a:gd name="connsiteY16" fmla="*/ 4338176 h 6229400"/>
                <a:gd name="connsiteX17" fmla="*/ 5769111 w 5769111"/>
                <a:gd name="connsiteY17" fmla="*/ 4318497 h 6229400"/>
                <a:gd name="connsiteX18" fmla="*/ 5769111 w 5769111"/>
                <a:gd name="connsiteY18" fmla="*/ 5074612 h 6229400"/>
                <a:gd name="connsiteX19" fmla="*/ 5636252 w 5769111"/>
                <a:gd name="connsiteY19" fmla="*/ 5174208 h 6229400"/>
                <a:gd name="connsiteX20" fmla="*/ 5334922 w 5769111"/>
                <a:gd name="connsiteY20" fmla="*/ 5394528 h 6229400"/>
                <a:gd name="connsiteX21" fmla="*/ 3369727 w 5769111"/>
                <a:gd name="connsiteY21" fmla="*/ 6229400 h 6229400"/>
                <a:gd name="connsiteX22" fmla="*/ 771046 w 5769111"/>
                <a:gd name="connsiteY22" fmla="*/ 4817913 h 6229400"/>
                <a:gd name="connsiteX23" fmla="*/ 0 w 5769111"/>
                <a:gd name="connsiteY23" fmla="*/ 3263748 h 6229400"/>
                <a:gd name="connsiteX24" fmla="*/ 3882695 w 5769111"/>
                <a:gd name="connsiteY24"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69111" h="6229400">
                  <a:moveTo>
                    <a:pt x="3882695" y="0"/>
                  </a:moveTo>
                  <a:cubicBezTo>
                    <a:pt x="4601253" y="0"/>
                    <a:pt x="5210727" y="205477"/>
                    <a:pt x="5691883" y="557381"/>
                  </a:cubicBezTo>
                  <a:lnTo>
                    <a:pt x="5769111" y="620523"/>
                  </a:lnTo>
                  <a:lnTo>
                    <a:pt x="5769111" y="1464911"/>
                  </a:lnTo>
                  <a:lnTo>
                    <a:pt x="5660063" y="1328105"/>
                  </a:lnTo>
                  <a:cubicBezTo>
                    <a:pt x="5449800" y="1091506"/>
                    <a:pt x="5197607" y="907600"/>
                    <a:pt x="4910471" y="781599"/>
                  </a:cubicBezTo>
                  <a:cubicBezTo>
                    <a:pt x="4604088" y="647260"/>
                    <a:pt x="4258349" y="579048"/>
                    <a:pt x="3882695" y="579048"/>
                  </a:cubicBezTo>
                  <a:cubicBezTo>
                    <a:pt x="3484238" y="579048"/>
                    <a:pt x="3080631" y="652240"/>
                    <a:pt x="2683153" y="797003"/>
                  </a:cubicBezTo>
                  <a:cubicBezTo>
                    <a:pt x="2296098" y="937595"/>
                    <a:pt x="1927678" y="1144662"/>
                    <a:pt x="1617493" y="1395738"/>
                  </a:cubicBezTo>
                  <a:cubicBezTo>
                    <a:pt x="1301915" y="1651098"/>
                    <a:pt x="1053890" y="1941665"/>
                    <a:pt x="880408" y="2259099"/>
                  </a:cubicBezTo>
                  <a:cubicBezTo>
                    <a:pt x="703125" y="2583597"/>
                    <a:pt x="613135" y="2921645"/>
                    <a:pt x="613135" y="3263863"/>
                  </a:cubicBezTo>
                  <a:cubicBezTo>
                    <a:pt x="613135" y="3608512"/>
                    <a:pt x="756702" y="3809789"/>
                    <a:pt x="1055484" y="4196825"/>
                  </a:cubicBezTo>
                  <a:cubicBezTo>
                    <a:pt x="1127574" y="4290167"/>
                    <a:pt x="1202116" y="4386753"/>
                    <a:pt x="1278376" y="4492950"/>
                  </a:cubicBezTo>
                  <a:cubicBezTo>
                    <a:pt x="1861105" y="5304313"/>
                    <a:pt x="2486623" y="5650468"/>
                    <a:pt x="3369851" y="5650468"/>
                  </a:cubicBezTo>
                  <a:cubicBezTo>
                    <a:pt x="3949515" y="5650468"/>
                    <a:pt x="4374822" y="5368471"/>
                    <a:pt x="4957551" y="4938355"/>
                  </a:cubicBezTo>
                  <a:cubicBezTo>
                    <a:pt x="5022653" y="4890293"/>
                    <a:pt x="5087755" y="4842811"/>
                    <a:pt x="5150773" y="4796950"/>
                  </a:cubicBezTo>
                  <a:cubicBezTo>
                    <a:pt x="5364254" y="4641404"/>
                    <a:pt x="5570313" y="4491241"/>
                    <a:pt x="5747247" y="4338176"/>
                  </a:cubicBezTo>
                  <a:lnTo>
                    <a:pt x="5769111" y="4318497"/>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5BD26A8C-8D1D-41E6-A71E-FE9AC75F3F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675390 h 6229400"/>
                <a:gd name="connsiteX4" fmla="*/ 5711488 w 5769111"/>
                <a:gd name="connsiteY4" fmla="*/ 1585205 h 6229400"/>
                <a:gd name="connsiteX5" fmla="*/ 5566027 w 5769111"/>
                <a:gd name="connsiteY5" fmla="*/ 1402571 h 6229400"/>
                <a:gd name="connsiteX6" fmla="*/ 4858734 w 5769111"/>
                <a:gd name="connsiteY6" fmla="*/ 886639 h 6229400"/>
                <a:gd name="connsiteX7" fmla="*/ 3882695 w 5769111"/>
                <a:gd name="connsiteY7" fmla="*/ 694858 h 6229400"/>
                <a:gd name="connsiteX8" fmla="*/ 2727046 w 5769111"/>
                <a:gd name="connsiteY8" fmla="*/ 905053 h 6229400"/>
                <a:gd name="connsiteX9" fmla="*/ 1697186 w 5769111"/>
                <a:gd name="connsiteY9" fmla="*/ 1483638 h 6229400"/>
                <a:gd name="connsiteX10" fmla="*/ 989279 w 5769111"/>
                <a:gd name="connsiteY10" fmla="*/ 2312139 h 6229400"/>
                <a:gd name="connsiteX11" fmla="*/ 735615 w 5769111"/>
                <a:gd name="connsiteY11" fmla="*/ 3263863 h 6229400"/>
                <a:gd name="connsiteX12" fmla="*/ 1154424 w 5769111"/>
                <a:gd name="connsiteY12" fmla="*/ 4128614 h 6229400"/>
                <a:gd name="connsiteX13" fmla="*/ 1379768 w 5769111"/>
                <a:gd name="connsiteY13" fmla="*/ 4427981 h 6229400"/>
                <a:gd name="connsiteX14" fmla="*/ 2239456 w 5769111"/>
                <a:gd name="connsiteY14" fmla="*/ 5256947 h 6229400"/>
                <a:gd name="connsiteX15" fmla="*/ 3369727 w 5769111"/>
                <a:gd name="connsiteY15" fmla="*/ 5534658 h 6229400"/>
                <a:gd name="connsiteX16" fmla="*/ 4096760 w 5769111"/>
                <a:gd name="connsiteY16" fmla="*/ 5357817 h 6229400"/>
                <a:gd name="connsiteX17" fmla="*/ 4881905 w 5769111"/>
                <a:gd name="connsiteY17" fmla="*/ 4847212 h 6229400"/>
                <a:gd name="connsiteX18" fmla="*/ 5075739 w 5769111"/>
                <a:gd name="connsiteY18" fmla="*/ 4705346 h 6229400"/>
                <a:gd name="connsiteX19" fmla="*/ 5759930 w 5769111"/>
                <a:gd name="connsiteY19" fmla="*/ 4166809 h 6229400"/>
                <a:gd name="connsiteX20" fmla="*/ 5769111 w 5769111"/>
                <a:gd name="connsiteY20" fmla="*/ 4157764 h 6229400"/>
                <a:gd name="connsiteX21" fmla="*/ 5769111 w 5769111"/>
                <a:gd name="connsiteY21" fmla="*/ 5074612 h 6229400"/>
                <a:gd name="connsiteX22" fmla="*/ 5636252 w 5769111"/>
                <a:gd name="connsiteY22" fmla="*/ 5174208 h 6229400"/>
                <a:gd name="connsiteX23" fmla="*/ 5334922 w 5769111"/>
                <a:gd name="connsiteY23" fmla="*/ 5394528 h 6229400"/>
                <a:gd name="connsiteX24" fmla="*/ 3369727 w 5769111"/>
                <a:gd name="connsiteY24" fmla="*/ 6229400 h 6229400"/>
                <a:gd name="connsiteX25" fmla="*/ 771046 w 5769111"/>
                <a:gd name="connsiteY25" fmla="*/ 4817913 h 6229400"/>
                <a:gd name="connsiteX26" fmla="*/ 0 w 5769111"/>
                <a:gd name="connsiteY26" fmla="*/ 3263748 h 6229400"/>
                <a:gd name="connsiteX27" fmla="*/ 3882695 w 5769111"/>
                <a:gd name="connsiteY27"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69111" h="6229400">
                  <a:moveTo>
                    <a:pt x="3882695" y="0"/>
                  </a:moveTo>
                  <a:cubicBezTo>
                    <a:pt x="4601253" y="0"/>
                    <a:pt x="5210727" y="205477"/>
                    <a:pt x="5691883" y="557381"/>
                  </a:cubicBezTo>
                  <a:lnTo>
                    <a:pt x="5769111" y="620523"/>
                  </a:lnTo>
                  <a:lnTo>
                    <a:pt x="5769111" y="1675390"/>
                  </a:lnTo>
                  <a:lnTo>
                    <a:pt x="5711488" y="1585205"/>
                  </a:lnTo>
                  <a:cubicBezTo>
                    <a:pt x="5665942" y="1521390"/>
                    <a:pt x="5617428" y="1460432"/>
                    <a:pt x="5566027" y="1402571"/>
                  </a:cubicBezTo>
                  <a:cubicBezTo>
                    <a:pt x="5367411" y="1179058"/>
                    <a:pt x="5129563" y="1005460"/>
                    <a:pt x="4858734" y="886639"/>
                  </a:cubicBezTo>
                  <a:cubicBezTo>
                    <a:pt x="4568779" y="759363"/>
                    <a:pt x="4240327" y="694858"/>
                    <a:pt x="3882695" y="694858"/>
                  </a:cubicBezTo>
                  <a:cubicBezTo>
                    <a:pt x="3504835" y="694858"/>
                    <a:pt x="3105151" y="767471"/>
                    <a:pt x="2727046" y="905053"/>
                  </a:cubicBezTo>
                  <a:cubicBezTo>
                    <a:pt x="2352985" y="1041013"/>
                    <a:pt x="1996826" y="1241132"/>
                    <a:pt x="1697186" y="1483638"/>
                  </a:cubicBezTo>
                  <a:cubicBezTo>
                    <a:pt x="1397913" y="1725796"/>
                    <a:pt x="1153199" y="2012308"/>
                    <a:pt x="989279" y="2312139"/>
                  </a:cubicBezTo>
                  <a:cubicBezTo>
                    <a:pt x="820946" y="2620077"/>
                    <a:pt x="735615" y="2940290"/>
                    <a:pt x="735615" y="3263863"/>
                  </a:cubicBezTo>
                  <a:cubicBezTo>
                    <a:pt x="735615" y="3573074"/>
                    <a:pt x="863980" y="3752464"/>
                    <a:pt x="1154424" y="4128614"/>
                  </a:cubicBezTo>
                  <a:cubicBezTo>
                    <a:pt x="1227127" y="4222767"/>
                    <a:pt x="1302282" y="4320162"/>
                    <a:pt x="1379768" y="4427981"/>
                  </a:cubicBezTo>
                  <a:cubicBezTo>
                    <a:pt x="1653784" y="4809458"/>
                    <a:pt x="1934912" y="5080685"/>
                    <a:pt x="2239456" y="5256947"/>
                  </a:cubicBezTo>
                  <a:cubicBezTo>
                    <a:pt x="2562268" y="5443863"/>
                    <a:pt x="2932037" y="5534658"/>
                    <a:pt x="3369727" y="5534658"/>
                  </a:cubicBezTo>
                  <a:cubicBezTo>
                    <a:pt x="3618120" y="5534658"/>
                    <a:pt x="3849103" y="5478491"/>
                    <a:pt x="4096760" y="5357817"/>
                  </a:cubicBezTo>
                  <a:cubicBezTo>
                    <a:pt x="4351037" y="5233901"/>
                    <a:pt x="4602740" y="5053238"/>
                    <a:pt x="4881905" y="4847212"/>
                  </a:cubicBezTo>
                  <a:cubicBezTo>
                    <a:pt x="4947375" y="4798920"/>
                    <a:pt x="5012599" y="4751322"/>
                    <a:pt x="5075739" y="4705346"/>
                  </a:cubicBezTo>
                  <a:cubicBezTo>
                    <a:pt x="5327320" y="4521990"/>
                    <a:pt x="5568418" y="4346256"/>
                    <a:pt x="5759930" y="4166809"/>
                  </a:cubicBezTo>
                  <a:lnTo>
                    <a:pt x="5769111" y="4157764"/>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Graphic 6" descr="Флажок">
            <a:extLst>
              <a:ext uri="{FF2B5EF4-FFF2-40B4-BE49-F238E27FC236}">
                <a16:creationId xmlns:a16="http://schemas.microsoft.com/office/drawing/2014/main" id="{47D89BEF-88B3-A6A2-12A7-FD6632D5757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21726" y="1629089"/>
            <a:ext cx="3620021" cy="3620021"/>
          </a:xfrm>
          <a:prstGeom prst="rect">
            <a:avLst/>
          </a:prstGeom>
        </p:spPr>
      </p:pic>
    </p:spTree>
    <p:extLst>
      <p:ext uri="{BB962C8B-B14F-4D97-AF65-F5344CB8AC3E}">
        <p14:creationId xmlns:p14="http://schemas.microsoft.com/office/powerpoint/2010/main" val="3596124703"/>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FF17CD-E106-E30E-02E5-B0C579648BE4}"/>
              </a:ext>
            </a:extLst>
          </p:cNvPr>
          <p:cNvPicPr>
            <a:picLocks noChangeAspect="1"/>
          </p:cNvPicPr>
          <p:nvPr/>
        </p:nvPicPr>
        <p:blipFill>
          <a:blip r:embed="rId2">
            <a:duotone>
              <a:schemeClr val="bg2">
                <a:shade val="45000"/>
                <a:satMod val="135000"/>
              </a:schemeClr>
              <a:prstClr val="white"/>
            </a:duotone>
          </a:blip>
          <a:srcRect t="15730"/>
          <a:stretch>
            <a:fillRect/>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F1FB020D-6F94-6963-9C86-58635665F9C6}"/>
              </a:ext>
            </a:extLst>
          </p:cNvPr>
          <p:cNvSpPr>
            <a:spLocks noGrp="1"/>
          </p:cNvSpPr>
          <p:nvPr>
            <p:ph type="title"/>
          </p:nvPr>
        </p:nvSpPr>
        <p:spPr>
          <a:xfrm>
            <a:off x="218661" y="132579"/>
            <a:ext cx="11748052" cy="988184"/>
          </a:xfrm>
        </p:spPr>
        <p:txBody>
          <a:bodyPr>
            <a:normAutofit/>
          </a:bodyPr>
          <a:lstStyle/>
          <a:p>
            <a:pPr algn="ctr"/>
            <a:r>
              <a:rPr lang="uk-UA" sz="2000" dirty="0">
                <a:effectLst/>
                <a:latin typeface="Times New Roman" panose="02020603050405020304" pitchFamily="18" charset="0"/>
                <a:ea typeface="Times New Roman" panose="02020603050405020304" pitchFamily="18" charset="0"/>
                <a:cs typeface="Times New Roman" panose="02020603050405020304" pitchFamily="18" charset="0"/>
              </a:rPr>
              <a:t>Згідно</a:t>
            </a:r>
            <a:r>
              <a:rPr lang="uk-UA" sz="2000" b="1" i="1" dirty="0">
                <a:effectLst/>
                <a:latin typeface="Times New Roman" panose="02020603050405020304" pitchFamily="18" charset="0"/>
                <a:ea typeface="Times New Roman" panose="02020603050405020304" pitchFamily="18" charset="0"/>
                <a:cs typeface="Times New Roman" panose="02020603050405020304" pitchFamily="18" charset="0"/>
              </a:rPr>
              <a:t> частини другої статті 43 ГПК </a:t>
            </a:r>
            <a:r>
              <a:rPr lang="uk-UA" sz="2000" dirty="0">
                <a:effectLst/>
                <a:latin typeface="Times New Roman" panose="02020603050405020304" pitchFamily="18" charset="0"/>
                <a:ea typeface="Times New Roman" panose="02020603050405020304" pitchFamily="18" charset="0"/>
                <a:cs typeface="Times New Roman" panose="02020603050405020304" pitchFamily="18" charset="0"/>
              </a:rPr>
              <a:t>залежно від конкретних обставин суд може визнати </a:t>
            </a:r>
            <a:r>
              <a:rPr lang="uk-UA" sz="2000" b="1" i="1" dirty="0">
                <a:effectLst/>
                <a:latin typeface="Times New Roman" panose="02020603050405020304" pitchFamily="18" charset="0"/>
                <a:ea typeface="Times New Roman" panose="02020603050405020304" pitchFamily="18" charset="0"/>
                <a:cs typeface="Times New Roman" panose="02020603050405020304" pitchFamily="18" charset="0"/>
              </a:rPr>
              <a:t>зловживанням процесуальними правами дії, що суперечать завданню господарського судочинства, зокрема</a:t>
            </a:r>
            <a:r>
              <a:rPr lang="uk-UA" sz="2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uk-UA" sz="2000" dirty="0"/>
          </a:p>
        </p:txBody>
      </p:sp>
      <p:graphicFrame>
        <p:nvGraphicFramePr>
          <p:cNvPr id="5" name="Объект 2">
            <a:extLst>
              <a:ext uri="{FF2B5EF4-FFF2-40B4-BE49-F238E27FC236}">
                <a16:creationId xmlns:a16="http://schemas.microsoft.com/office/drawing/2014/main" id="{9F349A1E-717A-7220-E962-D95F1FA956B4}"/>
              </a:ext>
            </a:extLst>
          </p:cNvPr>
          <p:cNvGraphicFramePr>
            <a:graphicFrameLocks noGrp="1"/>
          </p:cNvGraphicFramePr>
          <p:nvPr>
            <p:ph idx="1"/>
            <p:extLst>
              <p:ext uri="{D42A27DB-BD31-4B8C-83A1-F6EECF244321}">
                <p14:modId xmlns:p14="http://schemas.microsoft.com/office/powerpoint/2010/main" val="179459825"/>
              </p:ext>
            </p:extLst>
          </p:nvPr>
        </p:nvGraphicFramePr>
        <p:xfrm>
          <a:off x="834887" y="1253331"/>
          <a:ext cx="10515600" cy="53661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0427610"/>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E868AF-B411-9B6E-BC47-BCE5A6FA8F30}"/>
              </a:ext>
            </a:extLst>
          </p:cNvPr>
          <p:cNvPicPr>
            <a:picLocks noChangeAspect="1"/>
          </p:cNvPicPr>
          <p:nvPr/>
        </p:nvPicPr>
        <p:blipFill>
          <a:blip r:embed="rId2"/>
          <a:srcRect r="9091" b="23391"/>
          <a:stretch>
            <a:fillRect/>
          </a:stretch>
        </p:blipFill>
        <p:spPr>
          <a:xfrm>
            <a:off x="20" y="10"/>
            <a:ext cx="12191980" cy="6857990"/>
          </a:xfrm>
          <a:prstGeom prst="rect">
            <a:avLst/>
          </a:prstGeom>
        </p:spPr>
      </p:pic>
      <p:sp>
        <p:nvSpPr>
          <p:cNvPr id="26" name="Rectangle 18">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6802"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Объект 2">
            <a:extLst>
              <a:ext uri="{FF2B5EF4-FFF2-40B4-BE49-F238E27FC236}">
                <a16:creationId xmlns:a16="http://schemas.microsoft.com/office/drawing/2014/main" id="{2C8FDCEE-AFBB-0C05-3E08-6FC5DAC01F55}"/>
              </a:ext>
            </a:extLst>
          </p:cNvPr>
          <p:cNvGraphicFramePr>
            <a:graphicFrameLocks noGrp="1"/>
          </p:cNvGraphicFramePr>
          <p:nvPr>
            <p:ph idx="1"/>
            <p:extLst>
              <p:ext uri="{D42A27DB-BD31-4B8C-83A1-F6EECF244321}">
                <p14:modId xmlns:p14="http://schemas.microsoft.com/office/powerpoint/2010/main" val="443451214"/>
              </p:ext>
            </p:extLst>
          </p:nvPr>
        </p:nvGraphicFramePr>
        <p:xfrm>
          <a:off x="477078" y="391008"/>
          <a:ext cx="11237843" cy="60759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74638631"/>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78ADDE3B-BBF2-21A8-A10E-AFF6516E520E}"/>
              </a:ext>
            </a:extLst>
          </p:cNvPr>
          <p:cNvSpPr>
            <a:spLocks noGrp="1"/>
          </p:cNvSpPr>
          <p:nvPr>
            <p:ph type="title"/>
          </p:nvPr>
        </p:nvSpPr>
        <p:spPr>
          <a:xfrm>
            <a:off x="4553734" y="367104"/>
            <a:ext cx="6798541" cy="1675623"/>
          </a:xfr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anchor="ctr">
            <a:normAutofit/>
          </a:bodyPr>
          <a:lstStyle/>
          <a:p>
            <a:pPr algn="ctr"/>
            <a:r>
              <a:rPr lang="uk-UA" sz="4000" dirty="0">
                <a:effectLst>
                  <a:outerShdw blurRad="38100" dist="38100" dir="2700000" algn="tl">
                    <a:srgbClr val="000000">
                      <a:alpha val="43137"/>
                    </a:srgbClr>
                  </a:outerShdw>
                </a:effectLst>
                <a:latin typeface="Bookman Old Style" panose="02050604050505020204" pitchFamily="18" charset="0"/>
              </a:rPr>
              <a:t>Сторони у господарському процесі</a:t>
            </a:r>
          </a:p>
        </p:txBody>
      </p:sp>
      <p:pic>
        <p:nvPicPr>
          <p:cNvPr id="14" name="Picture 5">
            <a:extLst>
              <a:ext uri="{FF2B5EF4-FFF2-40B4-BE49-F238E27FC236}">
                <a16:creationId xmlns:a16="http://schemas.microsoft.com/office/drawing/2014/main" id="{E3943C45-789B-7BA1-D67B-C573DE27C72C}"/>
              </a:ext>
            </a:extLst>
          </p:cNvPr>
          <p:cNvPicPr>
            <a:picLocks noChangeAspect="1"/>
          </p:cNvPicPr>
          <p:nvPr/>
        </p:nvPicPr>
        <p:blipFill>
          <a:blip r:embed="rId2"/>
          <a:srcRect l="45492" r="15039" b="-1"/>
          <a:stretch>
            <a:fillRect/>
          </a:stretch>
        </p:blipFill>
        <p:spPr>
          <a:xfrm>
            <a:off x="1" y="10"/>
            <a:ext cx="4196496" cy="6857990"/>
          </a:xfrm>
          <a:prstGeom prst="rect">
            <a:avLst/>
          </a:prstGeom>
          <a:effectLst/>
        </p:spPr>
      </p:pic>
      <p:graphicFrame>
        <p:nvGraphicFramePr>
          <p:cNvPr id="15" name="Объект 2">
            <a:extLst>
              <a:ext uri="{FF2B5EF4-FFF2-40B4-BE49-F238E27FC236}">
                <a16:creationId xmlns:a16="http://schemas.microsoft.com/office/drawing/2014/main" id="{D0FDB1E4-0C26-D5F7-860C-08BEF9E6154B}"/>
              </a:ext>
            </a:extLst>
          </p:cNvPr>
          <p:cNvGraphicFramePr>
            <a:graphicFrameLocks noGrp="1"/>
          </p:cNvGraphicFramePr>
          <p:nvPr>
            <p:ph idx="1"/>
            <p:extLst>
              <p:ext uri="{D42A27DB-BD31-4B8C-83A1-F6EECF244321}">
                <p14:modId xmlns:p14="http://schemas.microsoft.com/office/powerpoint/2010/main" val="2854126286"/>
              </p:ext>
            </p:extLst>
          </p:nvPr>
        </p:nvGraphicFramePr>
        <p:xfrm>
          <a:off x="4553734" y="2409830"/>
          <a:ext cx="6798539" cy="37052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78765324"/>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6">
            <a:extLst>
              <a:ext uri="{FF2B5EF4-FFF2-40B4-BE49-F238E27FC236}">
                <a16:creationId xmlns:a16="http://schemas.microsoft.com/office/drawing/2014/main" id="{1CD81A2A-6ED4-4EF4-A14C-912D31E148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6" name="Freeform: Shape 18">
            <a:extLst>
              <a:ext uri="{FF2B5EF4-FFF2-40B4-BE49-F238E27FC236}">
                <a16:creationId xmlns:a16="http://schemas.microsoft.com/office/drawing/2014/main" id="{1661932C-CA15-4E17-B115-FAE7CBEE4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Объект 2">
            <a:extLst>
              <a:ext uri="{FF2B5EF4-FFF2-40B4-BE49-F238E27FC236}">
                <a16:creationId xmlns:a16="http://schemas.microsoft.com/office/drawing/2014/main" id="{B7F48FFE-EF72-3EFC-06EA-5A599AD0EEEF}"/>
              </a:ext>
            </a:extLst>
          </p:cNvPr>
          <p:cNvSpPr>
            <a:spLocks noGrp="1"/>
          </p:cNvSpPr>
          <p:nvPr>
            <p:ph idx="1"/>
          </p:nvPr>
        </p:nvSpPr>
        <p:spPr>
          <a:xfrm>
            <a:off x="167913" y="449944"/>
            <a:ext cx="5869620" cy="6129759"/>
          </a:xfrm>
        </p:spPr>
        <p:style>
          <a:lnRef idx="0">
            <a:scrgbClr r="0" g="0" b="0"/>
          </a:lnRef>
          <a:fillRef idx="0">
            <a:scrgbClr r="0" g="0" b="0"/>
          </a:fillRef>
          <a:effectRef idx="0">
            <a:scrgbClr r="0" g="0" b="0"/>
          </a:effectRef>
          <a:fontRef idx="minor">
            <a:schemeClr val="accent5"/>
          </a:fontRef>
        </p:style>
        <p:txBody>
          <a:bodyPr>
            <a:normAutofit fontScale="92500" lnSpcReduction="10000"/>
          </a:bodyPr>
          <a:lstStyle/>
          <a:p>
            <a:pPr indent="228600">
              <a:spcAft>
                <a:spcPts val="1000"/>
              </a:spcAft>
              <a:buNone/>
            </a:pPr>
            <a:r>
              <a:rPr lang="uk-UA" sz="2000" b="1" i="1" dirty="0">
                <a:effectLst/>
                <a:latin typeface="Times New Roman" panose="02020603050405020304" pitchFamily="18" charset="0"/>
                <a:ea typeface="Times New Roman" panose="02020603050405020304" pitchFamily="18" charset="0"/>
                <a:cs typeface="Times New Roman" panose="02020603050405020304" pitchFamily="18" charset="0"/>
              </a:rPr>
              <a:t>Стаття 46 ГПК визначає процесуальні права та обов’язки сторін господарського процесу, які користуються рівними процесуальними правами.</a:t>
            </a:r>
            <a:endParaRPr lang="ru-RU" sz="2000" dirty="0">
              <a:effectLst/>
              <a:latin typeface="Calibri" panose="020F0502020204030204" pitchFamily="34" charset="0"/>
              <a:ea typeface="Times New Roman" panose="02020603050405020304" pitchFamily="18" charset="0"/>
              <a:cs typeface="Times New Roman" panose="02020603050405020304" pitchFamily="18" charset="0"/>
            </a:endParaRPr>
          </a:p>
          <a:p>
            <a:pPr indent="228600">
              <a:spcAft>
                <a:spcPts val="1000"/>
              </a:spcAft>
              <a:buNone/>
            </a:pPr>
            <a:r>
              <a:rPr lang="uk-UA" sz="2000" dirty="0">
                <a:effectLst/>
                <a:latin typeface="Times New Roman" panose="02020603050405020304" pitchFamily="18" charset="0"/>
                <a:ea typeface="Times New Roman" panose="02020603050405020304" pitchFamily="18" charset="0"/>
                <a:cs typeface="Times New Roman" panose="02020603050405020304" pitchFamily="18" charset="0"/>
              </a:rPr>
              <a:t>Особливості участі у судовій справі </a:t>
            </a:r>
            <a:r>
              <a:rPr lang="uk-UA" sz="2000" i="1" dirty="0">
                <a:effectLst/>
                <a:latin typeface="Times New Roman" panose="02020603050405020304" pitchFamily="18" charset="0"/>
                <a:ea typeface="Times New Roman" panose="02020603050405020304" pitchFamily="18" charset="0"/>
                <a:cs typeface="Times New Roman" panose="02020603050405020304" pitchFamily="18" charset="0"/>
              </a:rPr>
              <a:t>кількох позивачів або відповідачів</a:t>
            </a:r>
            <a:r>
              <a:rPr lang="uk-UA" sz="2000" dirty="0">
                <a:effectLst/>
                <a:latin typeface="Times New Roman" panose="02020603050405020304" pitchFamily="18" charset="0"/>
                <a:ea typeface="Times New Roman" panose="02020603050405020304" pitchFamily="18" charset="0"/>
                <a:cs typeface="Times New Roman" panose="02020603050405020304" pitchFamily="18" charset="0"/>
              </a:rPr>
              <a:t>  визначає </a:t>
            </a:r>
            <a:r>
              <a:rPr lang="uk-UA" sz="2000" b="1" dirty="0">
                <a:effectLst/>
                <a:latin typeface="Times New Roman" panose="02020603050405020304" pitchFamily="18" charset="0"/>
                <a:ea typeface="Times New Roman" panose="02020603050405020304" pitchFamily="18" charset="0"/>
                <a:cs typeface="Times New Roman" panose="02020603050405020304" pitchFamily="18" charset="0"/>
              </a:rPr>
              <a:t>стаття 47 ГПК. </a:t>
            </a:r>
            <a:r>
              <a:rPr lang="uk-UA" sz="2000" dirty="0">
                <a:effectLst/>
                <a:latin typeface="Times New Roman" panose="02020603050405020304" pitchFamily="18" charset="0"/>
                <a:ea typeface="Times New Roman" panose="02020603050405020304" pitchFamily="18" charset="0"/>
                <a:cs typeface="Times New Roman" panose="02020603050405020304" pitchFamily="18" charset="0"/>
              </a:rPr>
              <a:t>Кожен із нижченаведених суб’єктів є самостійним процесуальним учасником судової справи, які у судовому господарському процесі діють самостійно. Така участь може здійснюватися за участю декількох позивачів і відповідачів, яка в спеціальній юридичній літературі визначається </a:t>
            </a:r>
            <a:r>
              <a:rPr lang="uk-UA" sz="2000" b="1" i="1" dirty="0">
                <a:effectLst/>
                <a:latin typeface="Times New Roman" panose="02020603050405020304" pitchFamily="18" charset="0"/>
                <a:ea typeface="Times New Roman" panose="02020603050405020304" pitchFamily="18" charset="0"/>
                <a:cs typeface="Times New Roman" panose="02020603050405020304" pitchFamily="18" charset="0"/>
              </a:rPr>
              <a:t>співучасть</a:t>
            </a:r>
            <a:r>
              <a:rPr lang="uk-UA" sz="2000" dirty="0">
                <a:effectLst/>
                <a:latin typeface="Times New Roman" panose="02020603050405020304" pitchFamily="18" charset="0"/>
                <a:ea typeface="Times New Roman" panose="02020603050405020304" pitchFamily="18" charset="0"/>
                <a:cs typeface="Times New Roman" panose="02020603050405020304" pitchFamily="18" charset="0"/>
              </a:rPr>
              <a:t> виступає самостійним процесуальним інститутом господарського процесу, виникнення якої обумовлюється обставинами матеріально-правового і процесуального характеру.</a:t>
            </a:r>
            <a:endParaRPr lang="ru-RU" sz="2000" dirty="0">
              <a:effectLst/>
              <a:latin typeface="Calibri" panose="020F0502020204030204" pitchFamily="34" charset="0"/>
              <a:ea typeface="Times New Roman" panose="02020603050405020304" pitchFamily="18" charset="0"/>
              <a:cs typeface="Times New Roman" panose="02020603050405020304" pitchFamily="18" charset="0"/>
            </a:endParaRPr>
          </a:p>
          <a:p>
            <a:pPr indent="228600">
              <a:spcAft>
                <a:spcPts val="1000"/>
              </a:spcAft>
              <a:buNone/>
            </a:pPr>
            <a:r>
              <a:rPr lang="uk-UA" sz="2000" b="1" i="1" dirty="0">
                <a:effectLst/>
                <a:latin typeface="Times New Roman" panose="02020603050405020304" pitchFamily="18" charset="0"/>
                <a:ea typeface="Times New Roman" panose="02020603050405020304" pitchFamily="18" charset="0"/>
                <a:cs typeface="Times New Roman" panose="02020603050405020304" pitchFamily="18" charset="0"/>
              </a:rPr>
              <a:t>Залучення до участі у справі співвідповідача. Заміна неналежного відповідача, визначає стаття 48 ГПК.  </a:t>
            </a:r>
            <a:r>
              <a:rPr lang="uk-UA" sz="2000" dirty="0">
                <a:effectLst/>
                <a:latin typeface="Times New Roman" panose="02020603050405020304" pitchFamily="18" charset="0"/>
                <a:ea typeface="Times New Roman" panose="02020603050405020304" pitchFamily="18" charset="0"/>
                <a:cs typeface="Times New Roman" panose="02020603050405020304" pitchFamily="18" charset="0"/>
              </a:rPr>
              <a:t>У питанні заміни неналежного відповідача слід також ознайомитися із</a:t>
            </a:r>
            <a:r>
              <a:rPr lang="uk-UA" sz="2000" b="1" i="1" dirty="0">
                <a:effectLst/>
                <a:latin typeface="Times New Roman" panose="02020603050405020304" pitchFamily="18" charset="0"/>
                <a:ea typeface="Times New Roman" panose="02020603050405020304" pitchFamily="18" charset="0"/>
                <a:cs typeface="Times New Roman" panose="02020603050405020304" pitchFamily="18" charset="0"/>
              </a:rPr>
              <a:t> Пленумом ВГСУ «Про деякі питання практики застосування Господарського процесуального кодексу України судами першої інстанції» №18 від 26.12.2011 р.</a:t>
            </a:r>
            <a:endParaRPr lang="ru-RU" sz="20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uk-UA" sz="2000" dirty="0"/>
          </a:p>
        </p:txBody>
      </p:sp>
      <p:sp>
        <p:nvSpPr>
          <p:cNvPr id="28" name="Oval 20">
            <a:extLst>
              <a:ext uri="{FF2B5EF4-FFF2-40B4-BE49-F238E27FC236}">
                <a16:creationId xmlns:a16="http://schemas.microsoft.com/office/drawing/2014/main" id="{8590ADD5-9383-4D3D-9047-3DA2593CC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540822" cy="54082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Рисунок 8" descr="Книги на полке со сплошной заливкой">
            <a:extLst>
              <a:ext uri="{FF2B5EF4-FFF2-40B4-BE49-F238E27FC236}">
                <a16:creationId xmlns:a16="http://schemas.microsoft.com/office/drawing/2014/main" id="{7949132C-3314-8C89-243C-1A14AE9F52E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87184" y="1216485"/>
            <a:ext cx="3781051" cy="3781051"/>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23" name="Freeform: Shape 22">
            <a:extLst>
              <a:ext uri="{FF2B5EF4-FFF2-40B4-BE49-F238E27FC236}">
                <a16:creationId xmlns:a16="http://schemas.microsoft.com/office/drawing/2014/main" id="{DABE3E45-88CF-45D8-8D40-C773324D9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25" name="Straight Connector 24">
            <a:extLst>
              <a:ext uri="{FF2B5EF4-FFF2-40B4-BE49-F238E27FC236}">
                <a16:creationId xmlns:a16="http://schemas.microsoft.com/office/drawing/2014/main" id="{49CD1692-827B-4C8D-B4A1-134FD04CF4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7" name="Freeform: Shape 26">
            <a:extLst>
              <a:ext uri="{FF2B5EF4-FFF2-40B4-BE49-F238E27FC236}">
                <a16:creationId xmlns:a16="http://schemas.microsoft.com/office/drawing/2014/main" id="{B91ECDA9-56DC-4270-8F33-01C5637B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6580"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75F47824-961D-465D-84F9-EAE11BC61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Shape 30">
            <a:extLst>
              <a:ext uri="{FF2B5EF4-FFF2-40B4-BE49-F238E27FC236}">
                <a16:creationId xmlns:a16="http://schemas.microsoft.com/office/drawing/2014/main" id="{FEC9DA3E-C1D7-472D-B7C0-F71AE41FB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3463488312"/>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9">
            <a:extLst>
              <a:ext uri="{FF2B5EF4-FFF2-40B4-BE49-F238E27FC236}">
                <a16:creationId xmlns:a16="http://schemas.microsoft.com/office/drawing/2014/main" id="{8CA06CD6-90CA-4C45-856C-6771339E1E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0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F9D60621-B660-EB3C-DEF5-3D291BB96CF4}"/>
              </a:ext>
            </a:extLst>
          </p:cNvPr>
          <p:cNvSpPr>
            <a:spLocks noGrp="1"/>
          </p:cNvSpPr>
          <p:nvPr>
            <p:ph type="title"/>
          </p:nvPr>
        </p:nvSpPr>
        <p:spPr>
          <a:xfrm>
            <a:off x="838200" y="963507"/>
            <a:ext cx="3494362" cy="4930986"/>
          </a:xfrm>
        </p:spPr>
        <p:txBody>
          <a:bodyPr vert="horz" lIns="91440" tIns="45720" rIns="91440" bIns="45720" rtlCol="0" anchor="ctr">
            <a:normAutofit/>
          </a:bodyPr>
          <a:lstStyle/>
          <a:p>
            <a:pPr algn="r"/>
            <a:r>
              <a:rPr lang="en-US" kern="1200">
                <a:solidFill>
                  <a:schemeClr val="accent1"/>
                </a:solidFill>
                <a:latin typeface="+mj-lt"/>
                <a:ea typeface="+mj-ea"/>
                <a:cs typeface="+mj-cs"/>
              </a:rPr>
              <a:t>7.Треті особи в судовому процесі</a:t>
            </a:r>
          </a:p>
        </p:txBody>
      </p:sp>
      <p:cxnSp>
        <p:nvCxnSpPr>
          <p:cNvPr id="15" name="Straight Connector 11">
            <a:extLst>
              <a:ext uri="{FF2B5EF4-FFF2-40B4-BE49-F238E27FC236}">
                <a16:creationId xmlns:a16="http://schemas.microsoft.com/office/drawing/2014/main" id="{5021601D-2758-4B15-A31C-FDA184C51B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Объект 2">
            <a:extLst>
              <a:ext uri="{FF2B5EF4-FFF2-40B4-BE49-F238E27FC236}">
                <a16:creationId xmlns:a16="http://schemas.microsoft.com/office/drawing/2014/main" id="{27E52E26-F7CC-B8C5-3616-A600E33CAEAF}"/>
              </a:ext>
            </a:extLst>
          </p:cNvPr>
          <p:cNvSpPr>
            <a:spLocks noGrp="1"/>
          </p:cNvSpPr>
          <p:nvPr>
            <p:ph idx="1"/>
          </p:nvPr>
        </p:nvSpPr>
        <p:spPr>
          <a:xfrm>
            <a:off x="4849198" y="2802664"/>
            <a:ext cx="6250940" cy="2304627"/>
          </a:xfrm>
        </p:spPr>
        <p:txBody>
          <a:bodyPr vert="horz" lIns="91440" tIns="45720" rIns="91440" bIns="45720" rtlCol="0" anchor="b">
            <a:normAutofit/>
          </a:bodyPr>
          <a:lstStyle/>
          <a:p>
            <a:r>
              <a:rPr lang="en-US" sz="2000" dirty="0">
                <a:effectLst>
                  <a:outerShdw blurRad="38100" dist="38100" dir="2700000" algn="tl">
                    <a:srgbClr val="000000">
                      <a:alpha val="43137"/>
                    </a:srgbClr>
                  </a:outerShdw>
                </a:effectLst>
                <a:latin typeface="Bookman Old Style" panose="02050604050505020204" pitchFamily="18" charset="0"/>
              </a:rPr>
              <a:t>♦  </a:t>
            </a:r>
            <a:r>
              <a:rPr lang="en-US" sz="2000" dirty="0" err="1">
                <a:effectLst>
                  <a:outerShdw blurRad="38100" dist="38100" dir="2700000" algn="tl">
                    <a:srgbClr val="000000">
                      <a:alpha val="43137"/>
                    </a:srgbClr>
                  </a:outerShdw>
                </a:effectLst>
                <a:latin typeface="Bookman Old Style" panose="02050604050505020204" pitchFamily="18" charset="0"/>
              </a:rPr>
              <a:t>треті</a:t>
            </a:r>
            <a:r>
              <a:rPr lang="en-US" sz="2000" dirty="0">
                <a:effectLst>
                  <a:outerShdw blurRad="38100" dist="38100" dir="2700000" algn="tl">
                    <a:srgbClr val="000000">
                      <a:alpha val="43137"/>
                    </a:srgbClr>
                  </a:outerShdw>
                </a:effectLst>
                <a:latin typeface="Bookman Old Style" panose="02050604050505020204" pitchFamily="18" charset="0"/>
              </a:rPr>
              <a:t> </a:t>
            </a:r>
            <a:r>
              <a:rPr lang="en-US" sz="2000" dirty="0" err="1">
                <a:effectLst>
                  <a:outerShdw blurRad="38100" dist="38100" dir="2700000" algn="tl">
                    <a:srgbClr val="000000">
                      <a:alpha val="43137"/>
                    </a:srgbClr>
                  </a:outerShdw>
                </a:effectLst>
                <a:latin typeface="Bookman Old Style" panose="02050604050505020204" pitchFamily="18" charset="0"/>
              </a:rPr>
              <a:t>особи</a:t>
            </a:r>
            <a:r>
              <a:rPr lang="en-US" sz="2000" dirty="0">
                <a:effectLst>
                  <a:outerShdw blurRad="38100" dist="38100" dir="2700000" algn="tl">
                    <a:srgbClr val="000000">
                      <a:alpha val="43137"/>
                    </a:srgbClr>
                  </a:outerShdw>
                </a:effectLst>
                <a:latin typeface="Bookman Old Style" panose="02050604050505020204" pitchFamily="18" charset="0"/>
              </a:rPr>
              <a:t>, </a:t>
            </a:r>
            <a:r>
              <a:rPr lang="en-US" sz="2000" dirty="0" err="1">
                <a:effectLst>
                  <a:outerShdw blurRad="38100" dist="38100" dir="2700000" algn="tl">
                    <a:srgbClr val="000000">
                      <a:alpha val="43137"/>
                    </a:srgbClr>
                  </a:outerShdw>
                </a:effectLst>
                <a:latin typeface="Bookman Old Style" panose="02050604050505020204" pitchFamily="18" charset="0"/>
              </a:rPr>
              <a:t>які</a:t>
            </a:r>
            <a:r>
              <a:rPr lang="en-US" sz="2000" dirty="0">
                <a:effectLst>
                  <a:outerShdw blurRad="38100" dist="38100" dir="2700000" algn="tl">
                    <a:srgbClr val="000000">
                      <a:alpha val="43137"/>
                    </a:srgbClr>
                  </a:outerShdw>
                </a:effectLst>
                <a:latin typeface="Bookman Old Style" panose="02050604050505020204" pitchFamily="18" charset="0"/>
              </a:rPr>
              <a:t> </a:t>
            </a:r>
            <a:r>
              <a:rPr lang="en-US" sz="2000" dirty="0" err="1">
                <a:effectLst>
                  <a:outerShdw blurRad="38100" dist="38100" dir="2700000" algn="tl">
                    <a:srgbClr val="000000">
                      <a:alpha val="43137"/>
                    </a:srgbClr>
                  </a:outerShdw>
                </a:effectLst>
                <a:latin typeface="Bookman Old Style" panose="02050604050505020204" pitchFamily="18" charset="0"/>
              </a:rPr>
              <a:t>заявляють</a:t>
            </a:r>
            <a:r>
              <a:rPr lang="en-US" sz="2000" dirty="0">
                <a:effectLst>
                  <a:outerShdw blurRad="38100" dist="38100" dir="2700000" algn="tl">
                    <a:srgbClr val="000000">
                      <a:alpha val="43137"/>
                    </a:srgbClr>
                  </a:outerShdw>
                </a:effectLst>
                <a:latin typeface="Bookman Old Style" panose="02050604050505020204" pitchFamily="18" charset="0"/>
              </a:rPr>
              <a:t> </a:t>
            </a:r>
            <a:r>
              <a:rPr lang="en-US" sz="2000" dirty="0" err="1">
                <a:effectLst>
                  <a:outerShdw blurRad="38100" dist="38100" dir="2700000" algn="tl">
                    <a:srgbClr val="000000">
                      <a:alpha val="43137"/>
                    </a:srgbClr>
                  </a:outerShdw>
                </a:effectLst>
                <a:latin typeface="Bookman Old Style" panose="02050604050505020204" pitchFamily="18" charset="0"/>
              </a:rPr>
              <a:t>самостійні</a:t>
            </a:r>
            <a:r>
              <a:rPr lang="en-US" sz="2000" dirty="0">
                <a:effectLst>
                  <a:outerShdw blurRad="38100" dist="38100" dir="2700000" algn="tl">
                    <a:srgbClr val="000000">
                      <a:alpha val="43137"/>
                    </a:srgbClr>
                  </a:outerShdw>
                </a:effectLst>
                <a:latin typeface="Bookman Old Style" panose="02050604050505020204" pitchFamily="18" charset="0"/>
              </a:rPr>
              <a:t> </a:t>
            </a:r>
            <a:r>
              <a:rPr lang="en-US" sz="2000" dirty="0" err="1">
                <a:effectLst>
                  <a:outerShdw blurRad="38100" dist="38100" dir="2700000" algn="tl">
                    <a:srgbClr val="000000">
                      <a:alpha val="43137"/>
                    </a:srgbClr>
                  </a:outerShdw>
                </a:effectLst>
                <a:latin typeface="Bookman Old Style" panose="02050604050505020204" pitchFamily="18" charset="0"/>
              </a:rPr>
              <a:t>вимоги</a:t>
            </a:r>
            <a:r>
              <a:rPr lang="en-US" sz="2000" dirty="0">
                <a:effectLst>
                  <a:outerShdw blurRad="38100" dist="38100" dir="2700000" algn="tl">
                    <a:srgbClr val="000000">
                      <a:alpha val="43137"/>
                    </a:srgbClr>
                  </a:outerShdw>
                </a:effectLst>
                <a:latin typeface="Bookman Old Style" panose="02050604050505020204" pitchFamily="18" charset="0"/>
              </a:rPr>
              <a:t> </a:t>
            </a:r>
            <a:r>
              <a:rPr lang="en-US" sz="2000" dirty="0" err="1">
                <a:effectLst>
                  <a:outerShdw blurRad="38100" dist="38100" dir="2700000" algn="tl">
                    <a:srgbClr val="000000">
                      <a:alpha val="43137"/>
                    </a:srgbClr>
                  </a:outerShdw>
                </a:effectLst>
                <a:latin typeface="Bookman Old Style" panose="02050604050505020204" pitchFamily="18" charset="0"/>
              </a:rPr>
              <a:t>щодо</a:t>
            </a:r>
            <a:r>
              <a:rPr lang="en-US" sz="2000" dirty="0">
                <a:effectLst>
                  <a:outerShdw blurRad="38100" dist="38100" dir="2700000" algn="tl">
                    <a:srgbClr val="000000">
                      <a:alpha val="43137"/>
                    </a:srgbClr>
                  </a:outerShdw>
                </a:effectLst>
                <a:latin typeface="Bookman Old Style" panose="02050604050505020204" pitchFamily="18" charset="0"/>
              </a:rPr>
              <a:t> </a:t>
            </a:r>
            <a:r>
              <a:rPr lang="en-US" sz="2000" dirty="0" err="1">
                <a:effectLst>
                  <a:outerShdw blurRad="38100" dist="38100" dir="2700000" algn="tl">
                    <a:srgbClr val="000000">
                      <a:alpha val="43137"/>
                    </a:srgbClr>
                  </a:outerShdw>
                </a:effectLst>
                <a:latin typeface="Bookman Old Style" panose="02050604050505020204" pitchFamily="18" charset="0"/>
              </a:rPr>
              <a:t>предмету</a:t>
            </a:r>
            <a:r>
              <a:rPr lang="en-US" sz="2000" dirty="0">
                <a:effectLst>
                  <a:outerShdw blurRad="38100" dist="38100" dir="2700000" algn="tl">
                    <a:srgbClr val="000000">
                      <a:alpha val="43137"/>
                    </a:srgbClr>
                  </a:outerShdw>
                </a:effectLst>
                <a:latin typeface="Bookman Old Style" panose="02050604050505020204" pitchFamily="18" charset="0"/>
              </a:rPr>
              <a:t> </a:t>
            </a:r>
            <a:r>
              <a:rPr lang="en-US" sz="2000" dirty="0" err="1">
                <a:effectLst>
                  <a:outerShdw blurRad="38100" dist="38100" dir="2700000" algn="tl">
                    <a:srgbClr val="000000">
                      <a:alpha val="43137"/>
                    </a:srgbClr>
                  </a:outerShdw>
                </a:effectLst>
                <a:latin typeface="Bookman Old Style" panose="02050604050505020204" pitchFamily="18" charset="0"/>
              </a:rPr>
              <a:t>спору</a:t>
            </a:r>
            <a:r>
              <a:rPr lang="en-US" sz="2000" dirty="0">
                <a:effectLst>
                  <a:outerShdw blurRad="38100" dist="38100" dir="2700000" algn="tl">
                    <a:srgbClr val="000000">
                      <a:alpha val="43137"/>
                    </a:srgbClr>
                  </a:outerShdw>
                </a:effectLst>
                <a:latin typeface="Bookman Old Style" panose="02050604050505020204" pitchFamily="18" charset="0"/>
              </a:rPr>
              <a:t> (</a:t>
            </a:r>
            <a:r>
              <a:rPr lang="en-US" sz="2000" dirty="0" err="1">
                <a:effectLst>
                  <a:outerShdw blurRad="38100" dist="38100" dir="2700000" algn="tl">
                    <a:srgbClr val="000000">
                      <a:alpha val="43137"/>
                    </a:srgbClr>
                  </a:outerShdw>
                </a:effectLst>
                <a:latin typeface="Bookman Old Style" panose="02050604050505020204" pitchFamily="18" charset="0"/>
              </a:rPr>
              <a:t>ст</a:t>
            </a:r>
            <a:r>
              <a:rPr lang="en-US" sz="2000" dirty="0">
                <a:effectLst>
                  <a:outerShdw blurRad="38100" dist="38100" dir="2700000" algn="tl">
                    <a:srgbClr val="000000">
                      <a:alpha val="43137"/>
                    </a:srgbClr>
                  </a:outerShdw>
                </a:effectLst>
                <a:latin typeface="Bookman Old Style" panose="02050604050505020204" pitchFamily="18" charset="0"/>
              </a:rPr>
              <a:t>. 49 ГПК);</a:t>
            </a:r>
          </a:p>
          <a:p>
            <a:r>
              <a:rPr lang="en-US" sz="2000" dirty="0">
                <a:effectLst>
                  <a:outerShdw blurRad="38100" dist="38100" dir="2700000" algn="tl">
                    <a:srgbClr val="000000">
                      <a:alpha val="43137"/>
                    </a:srgbClr>
                  </a:outerShdw>
                </a:effectLst>
                <a:latin typeface="Bookman Old Style" panose="02050604050505020204" pitchFamily="18" charset="0"/>
              </a:rPr>
              <a:t> ♦  </a:t>
            </a:r>
            <a:r>
              <a:rPr lang="en-US" sz="2000" dirty="0" err="1">
                <a:effectLst>
                  <a:outerShdw blurRad="38100" dist="38100" dir="2700000" algn="tl">
                    <a:srgbClr val="000000">
                      <a:alpha val="43137"/>
                    </a:srgbClr>
                  </a:outerShdw>
                </a:effectLst>
                <a:latin typeface="Bookman Old Style" panose="02050604050505020204" pitchFamily="18" charset="0"/>
              </a:rPr>
              <a:t>треті</a:t>
            </a:r>
            <a:r>
              <a:rPr lang="en-US" sz="2000" dirty="0">
                <a:effectLst>
                  <a:outerShdw blurRad="38100" dist="38100" dir="2700000" algn="tl">
                    <a:srgbClr val="000000">
                      <a:alpha val="43137"/>
                    </a:srgbClr>
                  </a:outerShdw>
                </a:effectLst>
                <a:latin typeface="Bookman Old Style" panose="02050604050505020204" pitchFamily="18" charset="0"/>
              </a:rPr>
              <a:t> </a:t>
            </a:r>
            <a:r>
              <a:rPr lang="en-US" sz="2000" dirty="0" err="1">
                <a:effectLst>
                  <a:outerShdw blurRad="38100" dist="38100" dir="2700000" algn="tl">
                    <a:srgbClr val="000000">
                      <a:alpha val="43137"/>
                    </a:srgbClr>
                  </a:outerShdw>
                </a:effectLst>
                <a:latin typeface="Bookman Old Style" panose="02050604050505020204" pitchFamily="18" charset="0"/>
              </a:rPr>
              <a:t>особи</a:t>
            </a:r>
            <a:r>
              <a:rPr lang="en-US" sz="2000" dirty="0">
                <a:effectLst>
                  <a:outerShdw blurRad="38100" dist="38100" dir="2700000" algn="tl">
                    <a:srgbClr val="000000">
                      <a:alpha val="43137"/>
                    </a:srgbClr>
                  </a:outerShdw>
                </a:effectLst>
                <a:latin typeface="Bookman Old Style" panose="02050604050505020204" pitchFamily="18" charset="0"/>
              </a:rPr>
              <a:t>, </a:t>
            </a:r>
            <a:r>
              <a:rPr lang="en-US" sz="2000" dirty="0" err="1">
                <a:effectLst>
                  <a:outerShdw blurRad="38100" dist="38100" dir="2700000" algn="tl">
                    <a:srgbClr val="000000">
                      <a:alpha val="43137"/>
                    </a:srgbClr>
                  </a:outerShdw>
                </a:effectLst>
                <a:latin typeface="Bookman Old Style" panose="02050604050505020204" pitchFamily="18" charset="0"/>
              </a:rPr>
              <a:t>які</a:t>
            </a:r>
            <a:r>
              <a:rPr lang="en-US" sz="2000" dirty="0">
                <a:effectLst>
                  <a:outerShdw blurRad="38100" dist="38100" dir="2700000" algn="tl">
                    <a:srgbClr val="000000">
                      <a:alpha val="43137"/>
                    </a:srgbClr>
                  </a:outerShdw>
                </a:effectLst>
                <a:latin typeface="Bookman Old Style" panose="02050604050505020204" pitchFamily="18" charset="0"/>
              </a:rPr>
              <a:t> </a:t>
            </a:r>
            <a:r>
              <a:rPr lang="en-US" sz="2000" dirty="0" err="1">
                <a:effectLst>
                  <a:outerShdw blurRad="38100" dist="38100" dir="2700000" algn="tl">
                    <a:srgbClr val="000000">
                      <a:alpha val="43137"/>
                    </a:srgbClr>
                  </a:outerShdw>
                </a:effectLst>
                <a:latin typeface="Bookman Old Style" panose="02050604050505020204" pitchFamily="18" charset="0"/>
              </a:rPr>
              <a:t>не</a:t>
            </a:r>
            <a:r>
              <a:rPr lang="en-US" sz="2000" dirty="0">
                <a:effectLst>
                  <a:outerShdw blurRad="38100" dist="38100" dir="2700000" algn="tl">
                    <a:srgbClr val="000000">
                      <a:alpha val="43137"/>
                    </a:srgbClr>
                  </a:outerShdw>
                </a:effectLst>
                <a:latin typeface="Bookman Old Style" panose="02050604050505020204" pitchFamily="18" charset="0"/>
              </a:rPr>
              <a:t> </a:t>
            </a:r>
            <a:r>
              <a:rPr lang="en-US" sz="2000" dirty="0" err="1">
                <a:effectLst>
                  <a:outerShdw blurRad="38100" dist="38100" dir="2700000" algn="tl">
                    <a:srgbClr val="000000">
                      <a:alpha val="43137"/>
                    </a:srgbClr>
                  </a:outerShdw>
                </a:effectLst>
                <a:latin typeface="Bookman Old Style" panose="02050604050505020204" pitchFamily="18" charset="0"/>
              </a:rPr>
              <a:t>заявляють</a:t>
            </a:r>
            <a:r>
              <a:rPr lang="en-US" sz="2000" dirty="0">
                <a:effectLst>
                  <a:outerShdw blurRad="38100" dist="38100" dir="2700000" algn="tl">
                    <a:srgbClr val="000000">
                      <a:alpha val="43137"/>
                    </a:srgbClr>
                  </a:outerShdw>
                </a:effectLst>
                <a:latin typeface="Bookman Old Style" panose="02050604050505020204" pitchFamily="18" charset="0"/>
              </a:rPr>
              <a:t> </a:t>
            </a:r>
            <a:r>
              <a:rPr lang="en-US" sz="2000" dirty="0" err="1">
                <a:effectLst>
                  <a:outerShdw blurRad="38100" dist="38100" dir="2700000" algn="tl">
                    <a:srgbClr val="000000">
                      <a:alpha val="43137"/>
                    </a:srgbClr>
                  </a:outerShdw>
                </a:effectLst>
                <a:latin typeface="Bookman Old Style" panose="02050604050505020204" pitchFamily="18" charset="0"/>
              </a:rPr>
              <a:t>самостійних</a:t>
            </a:r>
            <a:r>
              <a:rPr lang="en-US" sz="2000" dirty="0">
                <a:effectLst>
                  <a:outerShdw blurRad="38100" dist="38100" dir="2700000" algn="tl">
                    <a:srgbClr val="000000">
                      <a:alpha val="43137"/>
                    </a:srgbClr>
                  </a:outerShdw>
                </a:effectLst>
                <a:latin typeface="Bookman Old Style" panose="02050604050505020204" pitchFamily="18" charset="0"/>
              </a:rPr>
              <a:t> </a:t>
            </a:r>
            <a:r>
              <a:rPr lang="en-US" sz="2000" dirty="0" err="1">
                <a:effectLst>
                  <a:outerShdw blurRad="38100" dist="38100" dir="2700000" algn="tl">
                    <a:srgbClr val="000000">
                      <a:alpha val="43137"/>
                    </a:srgbClr>
                  </a:outerShdw>
                </a:effectLst>
                <a:latin typeface="Bookman Old Style" panose="02050604050505020204" pitchFamily="18" charset="0"/>
              </a:rPr>
              <a:t>вимог</a:t>
            </a:r>
            <a:r>
              <a:rPr lang="en-US" sz="2000" dirty="0">
                <a:effectLst>
                  <a:outerShdw blurRad="38100" dist="38100" dir="2700000" algn="tl">
                    <a:srgbClr val="000000">
                      <a:alpha val="43137"/>
                    </a:srgbClr>
                  </a:outerShdw>
                </a:effectLst>
                <a:latin typeface="Bookman Old Style" panose="02050604050505020204" pitchFamily="18" charset="0"/>
              </a:rPr>
              <a:t> </a:t>
            </a:r>
            <a:r>
              <a:rPr lang="en-US" sz="2000" dirty="0" err="1">
                <a:effectLst>
                  <a:outerShdw blurRad="38100" dist="38100" dir="2700000" algn="tl">
                    <a:srgbClr val="000000">
                      <a:alpha val="43137"/>
                    </a:srgbClr>
                  </a:outerShdw>
                </a:effectLst>
                <a:latin typeface="Bookman Old Style" panose="02050604050505020204" pitchFamily="18" charset="0"/>
              </a:rPr>
              <a:t>щодо</a:t>
            </a:r>
            <a:r>
              <a:rPr lang="en-US" sz="2000" dirty="0">
                <a:effectLst>
                  <a:outerShdw blurRad="38100" dist="38100" dir="2700000" algn="tl">
                    <a:srgbClr val="000000">
                      <a:alpha val="43137"/>
                    </a:srgbClr>
                  </a:outerShdw>
                </a:effectLst>
                <a:latin typeface="Bookman Old Style" panose="02050604050505020204" pitchFamily="18" charset="0"/>
              </a:rPr>
              <a:t> </a:t>
            </a:r>
            <a:r>
              <a:rPr lang="en-US" sz="2000" dirty="0" err="1">
                <a:effectLst>
                  <a:outerShdw blurRad="38100" dist="38100" dir="2700000" algn="tl">
                    <a:srgbClr val="000000">
                      <a:alpha val="43137"/>
                    </a:srgbClr>
                  </a:outerShdw>
                </a:effectLst>
                <a:latin typeface="Bookman Old Style" panose="02050604050505020204" pitchFamily="18" charset="0"/>
              </a:rPr>
              <a:t>предмету</a:t>
            </a:r>
            <a:r>
              <a:rPr lang="en-US" sz="2000" dirty="0">
                <a:effectLst>
                  <a:outerShdw blurRad="38100" dist="38100" dir="2700000" algn="tl">
                    <a:srgbClr val="000000">
                      <a:alpha val="43137"/>
                    </a:srgbClr>
                  </a:outerShdw>
                </a:effectLst>
                <a:latin typeface="Bookman Old Style" panose="02050604050505020204" pitchFamily="18" charset="0"/>
              </a:rPr>
              <a:t> </a:t>
            </a:r>
            <a:r>
              <a:rPr lang="en-US" sz="2000" dirty="0" err="1">
                <a:effectLst>
                  <a:outerShdw blurRad="38100" dist="38100" dir="2700000" algn="tl">
                    <a:srgbClr val="000000">
                      <a:alpha val="43137"/>
                    </a:srgbClr>
                  </a:outerShdw>
                </a:effectLst>
                <a:latin typeface="Bookman Old Style" panose="02050604050505020204" pitchFamily="18" charset="0"/>
              </a:rPr>
              <a:t>спору</a:t>
            </a:r>
            <a:r>
              <a:rPr lang="en-US" sz="2000" dirty="0">
                <a:effectLst>
                  <a:outerShdw blurRad="38100" dist="38100" dir="2700000" algn="tl">
                    <a:srgbClr val="000000">
                      <a:alpha val="43137"/>
                    </a:srgbClr>
                  </a:outerShdw>
                </a:effectLst>
                <a:latin typeface="Bookman Old Style" panose="02050604050505020204" pitchFamily="18" charset="0"/>
              </a:rPr>
              <a:t> (</a:t>
            </a:r>
            <a:r>
              <a:rPr lang="en-US" sz="2000" dirty="0" err="1">
                <a:effectLst>
                  <a:outerShdw blurRad="38100" dist="38100" dir="2700000" algn="tl">
                    <a:srgbClr val="000000">
                      <a:alpha val="43137"/>
                    </a:srgbClr>
                  </a:outerShdw>
                </a:effectLst>
                <a:latin typeface="Bookman Old Style" panose="02050604050505020204" pitchFamily="18" charset="0"/>
              </a:rPr>
              <a:t>ст</a:t>
            </a:r>
            <a:r>
              <a:rPr lang="en-US" sz="2000" dirty="0">
                <a:effectLst>
                  <a:outerShdw blurRad="38100" dist="38100" dir="2700000" algn="tl">
                    <a:srgbClr val="000000">
                      <a:alpha val="43137"/>
                    </a:srgbClr>
                  </a:outerShdw>
                </a:effectLst>
                <a:latin typeface="Bookman Old Style" panose="02050604050505020204" pitchFamily="18" charset="0"/>
              </a:rPr>
              <a:t>. 50 ГПК).</a:t>
            </a:r>
          </a:p>
          <a:p>
            <a:endParaRPr lang="en-US" sz="2000" dirty="0">
              <a:effectLst>
                <a:outerShdw blurRad="38100" dist="38100" dir="2700000" algn="tl">
                  <a:srgbClr val="000000">
                    <a:alpha val="43137"/>
                  </a:srgbClr>
                </a:outerShdw>
              </a:effectLst>
              <a:latin typeface="Bookman Old Style" panose="02050604050505020204" pitchFamily="18" charset="0"/>
            </a:endParaRPr>
          </a:p>
        </p:txBody>
      </p:sp>
      <p:sp>
        <p:nvSpPr>
          <p:cNvPr id="5" name="TextBox 4">
            <a:extLst>
              <a:ext uri="{FF2B5EF4-FFF2-40B4-BE49-F238E27FC236}">
                <a16:creationId xmlns:a16="http://schemas.microsoft.com/office/drawing/2014/main" id="{D36918BC-25BB-97B0-DF16-9A7F25AB314B}"/>
              </a:ext>
            </a:extLst>
          </p:cNvPr>
          <p:cNvSpPr txBox="1"/>
          <p:nvPr/>
        </p:nvSpPr>
        <p:spPr>
          <a:xfrm>
            <a:off x="4849198" y="1471577"/>
            <a:ext cx="6250940" cy="230462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dirty="0" err="1">
                <a:effectLst>
                  <a:outerShdw blurRad="38100" dist="38100" dir="2700000" algn="tl">
                    <a:srgbClr val="000000">
                      <a:alpha val="43137"/>
                    </a:srgbClr>
                  </a:outerShdw>
                </a:effectLst>
              </a:rPr>
              <a:t>Інститут</a:t>
            </a:r>
            <a:r>
              <a:rPr lang="en-US" sz="2000" dirty="0">
                <a:effectLst>
                  <a:outerShdw blurRad="38100" dist="38100" dir="2700000" algn="tl">
                    <a:srgbClr val="000000">
                      <a:alpha val="43137"/>
                    </a:srgbClr>
                  </a:outerShdw>
                </a:effectLst>
              </a:rPr>
              <a:t> </a:t>
            </a:r>
            <a:r>
              <a:rPr lang="en-US" sz="2000" dirty="0" err="1">
                <a:effectLst>
                  <a:outerShdw blurRad="38100" dist="38100" dir="2700000" algn="tl">
                    <a:srgbClr val="000000">
                      <a:alpha val="43137"/>
                    </a:srgbClr>
                  </a:outerShdw>
                </a:effectLst>
              </a:rPr>
              <a:t>третіх</a:t>
            </a:r>
            <a:r>
              <a:rPr lang="en-US" sz="2000" dirty="0">
                <a:effectLst>
                  <a:outerShdw blurRad="38100" dist="38100" dir="2700000" algn="tl">
                    <a:srgbClr val="000000">
                      <a:alpha val="43137"/>
                    </a:srgbClr>
                  </a:outerShdw>
                </a:effectLst>
              </a:rPr>
              <a:t> </a:t>
            </a:r>
            <a:r>
              <a:rPr lang="en-US" sz="2000" dirty="0" err="1">
                <a:effectLst>
                  <a:outerShdw blurRad="38100" dist="38100" dir="2700000" algn="tl">
                    <a:srgbClr val="000000">
                      <a:alpha val="43137"/>
                    </a:srgbClr>
                  </a:outerShdw>
                </a:effectLst>
              </a:rPr>
              <a:t>осіб</a:t>
            </a:r>
            <a:r>
              <a:rPr lang="en-US" sz="2000" dirty="0">
                <a:effectLst>
                  <a:outerShdw blurRad="38100" dist="38100" dir="2700000" algn="tl">
                    <a:srgbClr val="000000">
                      <a:alpha val="43137"/>
                    </a:srgbClr>
                  </a:outerShdw>
                </a:effectLst>
              </a:rPr>
              <a:t> у </a:t>
            </a:r>
            <a:r>
              <a:rPr lang="en-US" sz="2000" dirty="0" err="1">
                <a:effectLst>
                  <a:outerShdw blurRad="38100" dist="38100" dir="2700000" algn="tl">
                    <a:srgbClr val="000000">
                      <a:alpha val="43137"/>
                    </a:srgbClr>
                  </a:outerShdw>
                </a:effectLst>
              </a:rPr>
              <a:t>господарському</a:t>
            </a:r>
            <a:r>
              <a:rPr lang="en-US" sz="2000" dirty="0">
                <a:effectLst>
                  <a:outerShdw blurRad="38100" dist="38100" dir="2700000" algn="tl">
                    <a:srgbClr val="000000">
                      <a:alpha val="43137"/>
                    </a:srgbClr>
                  </a:outerShdw>
                </a:effectLst>
              </a:rPr>
              <a:t> </a:t>
            </a:r>
            <a:r>
              <a:rPr lang="en-US" sz="2000" dirty="0" err="1">
                <a:effectLst>
                  <a:outerShdw blurRad="38100" dist="38100" dir="2700000" algn="tl">
                    <a:srgbClr val="000000">
                      <a:alpha val="43137"/>
                    </a:srgbClr>
                  </a:outerShdw>
                </a:effectLst>
              </a:rPr>
              <a:t>процесі</a:t>
            </a:r>
            <a:r>
              <a:rPr lang="en-US" sz="2000" dirty="0">
                <a:effectLst>
                  <a:outerShdw blurRad="38100" dist="38100" dir="2700000" algn="tl">
                    <a:srgbClr val="000000">
                      <a:alpha val="43137"/>
                    </a:srgbClr>
                  </a:outerShdw>
                </a:effectLst>
              </a:rPr>
              <a:t> </a:t>
            </a:r>
            <a:r>
              <a:rPr lang="en-US" sz="2000" dirty="0" err="1">
                <a:effectLst>
                  <a:outerShdw blurRad="38100" dist="38100" dir="2700000" algn="tl">
                    <a:srgbClr val="000000">
                      <a:alpha val="43137"/>
                    </a:srgbClr>
                  </a:outerShdw>
                </a:effectLst>
              </a:rPr>
              <a:t>породжується</a:t>
            </a:r>
            <a:r>
              <a:rPr lang="en-US" sz="2000" dirty="0">
                <a:effectLst>
                  <a:outerShdw blurRad="38100" dist="38100" dir="2700000" algn="tl">
                    <a:srgbClr val="000000">
                      <a:alpha val="43137"/>
                    </a:srgbClr>
                  </a:outerShdw>
                </a:effectLst>
              </a:rPr>
              <a:t> </a:t>
            </a:r>
            <a:r>
              <a:rPr lang="en-US" sz="2000" dirty="0" err="1">
                <a:effectLst>
                  <a:outerShdw blurRad="38100" dist="38100" dir="2700000" algn="tl">
                    <a:srgbClr val="000000">
                      <a:alpha val="43137"/>
                    </a:srgbClr>
                  </a:outerShdw>
                </a:effectLst>
              </a:rPr>
              <a:t>багатосуб’єктністю</a:t>
            </a:r>
            <a:r>
              <a:rPr lang="en-US" sz="2000" dirty="0">
                <a:effectLst>
                  <a:outerShdw blurRad="38100" dist="38100" dir="2700000" algn="tl">
                    <a:srgbClr val="000000">
                      <a:alpha val="43137"/>
                    </a:srgbClr>
                  </a:outerShdw>
                </a:effectLst>
              </a:rPr>
              <a:t> </a:t>
            </a:r>
            <a:r>
              <a:rPr lang="en-US" sz="2000" dirty="0" err="1">
                <a:effectLst>
                  <a:outerShdw blurRad="38100" dist="38100" dir="2700000" algn="tl">
                    <a:srgbClr val="000000">
                      <a:alpha val="43137"/>
                    </a:srgbClr>
                  </a:outerShdw>
                </a:effectLst>
              </a:rPr>
              <a:t>матеріальних</a:t>
            </a:r>
            <a:r>
              <a:rPr lang="en-US" sz="2000" dirty="0">
                <a:effectLst>
                  <a:outerShdw blurRad="38100" dist="38100" dir="2700000" algn="tl">
                    <a:srgbClr val="000000">
                      <a:alpha val="43137"/>
                    </a:srgbClr>
                  </a:outerShdw>
                </a:effectLst>
              </a:rPr>
              <a:t> </a:t>
            </a:r>
            <a:r>
              <a:rPr lang="en-US" sz="2000" dirty="0" err="1">
                <a:effectLst>
                  <a:outerShdw blurRad="38100" dist="38100" dir="2700000" algn="tl">
                    <a:srgbClr val="000000">
                      <a:alpha val="43137"/>
                    </a:srgbClr>
                  </a:outerShdw>
                </a:effectLst>
              </a:rPr>
              <a:t>правовідносин</a:t>
            </a:r>
            <a:r>
              <a:rPr lang="en-US" sz="2000" dirty="0">
                <a:effectLst>
                  <a:outerShdw blurRad="38100" dist="38100" dir="2700000" algn="tl">
                    <a:srgbClr val="000000">
                      <a:alpha val="43137"/>
                    </a:srgbClr>
                  </a:outerShdw>
                </a:effectLst>
              </a:rPr>
              <a:t> і </a:t>
            </a:r>
            <a:r>
              <a:rPr lang="en-US" sz="2000" dirty="0" err="1">
                <a:effectLst>
                  <a:outerShdw blurRad="38100" dist="38100" dir="2700000" algn="tl">
                    <a:srgbClr val="000000">
                      <a:alpha val="43137"/>
                    </a:srgbClr>
                  </a:outerShdw>
                </a:effectLst>
              </a:rPr>
              <a:t>необхідністю</a:t>
            </a:r>
            <a:r>
              <a:rPr lang="en-US" sz="2000" dirty="0">
                <a:effectLst>
                  <a:outerShdw blurRad="38100" dist="38100" dir="2700000" algn="tl">
                    <a:srgbClr val="000000">
                      <a:alpha val="43137"/>
                    </a:srgbClr>
                  </a:outerShdw>
                </a:effectLst>
              </a:rPr>
              <a:t> </a:t>
            </a:r>
            <a:r>
              <a:rPr lang="en-US" sz="2000" dirty="0" err="1">
                <a:effectLst>
                  <a:outerShdw blurRad="38100" dist="38100" dir="2700000" algn="tl">
                    <a:srgbClr val="000000">
                      <a:alpha val="43137"/>
                    </a:srgbClr>
                  </a:outerShdw>
                </a:effectLst>
              </a:rPr>
              <a:t>участі</a:t>
            </a:r>
            <a:r>
              <a:rPr lang="en-US" sz="2000" dirty="0">
                <a:effectLst>
                  <a:outerShdw blurRad="38100" dist="38100" dir="2700000" algn="tl">
                    <a:srgbClr val="000000">
                      <a:alpha val="43137"/>
                    </a:srgbClr>
                  </a:outerShdw>
                </a:effectLst>
              </a:rPr>
              <a:t> у </a:t>
            </a:r>
            <a:r>
              <a:rPr lang="en-US" sz="2000" dirty="0" err="1">
                <a:effectLst>
                  <a:outerShdw blurRad="38100" dist="38100" dir="2700000" algn="tl">
                    <a:srgbClr val="000000">
                      <a:alpha val="43137"/>
                    </a:srgbClr>
                  </a:outerShdw>
                </a:effectLst>
              </a:rPr>
              <a:t>справі</a:t>
            </a:r>
            <a:r>
              <a:rPr lang="en-US" sz="2000" dirty="0">
                <a:effectLst>
                  <a:outerShdw blurRad="38100" dist="38100" dir="2700000" algn="tl">
                    <a:srgbClr val="000000">
                      <a:alpha val="43137"/>
                    </a:srgbClr>
                  </a:outerShdw>
                </a:effectLst>
              </a:rPr>
              <a:t> </a:t>
            </a:r>
            <a:r>
              <a:rPr lang="en-US" sz="2000" dirty="0" err="1">
                <a:effectLst>
                  <a:outerShdw blurRad="38100" dist="38100" dir="2700000" algn="tl">
                    <a:srgbClr val="000000">
                      <a:alpha val="43137"/>
                    </a:srgbClr>
                  </a:outerShdw>
                </a:effectLst>
              </a:rPr>
              <a:t>різних</a:t>
            </a:r>
            <a:r>
              <a:rPr lang="en-US" sz="2000" dirty="0">
                <a:effectLst>
                  <a:outerShdw blurRad="38100" dist="38100" dir="2700000" algn="tl">
                    <a:srgbClr val="000000">
                      <a:alpha val="43137"/>
                    </a:srgbClr>
                  </a:outerShdw>
                </a:effectLst>
              </a:rPr>
              <a:t> </a:t>
            </a:r>
            <a:r>
              <a:rPr lang="en-US" sz="2000" dirty="0" err="1">
                <a:effectLst>
                  <a:outerShdw blurRad="38100" dist="38100" dir="2700000" algn="tl">
                    <a:srgbClr val="000000">
                      <a:alpha val="43137"/>
                    </a:srgbClr>
                  </a:outerShdw>
                </a:effectLst>
              </a:rPr>
              <a:t>суб’єктів</a:t>
            </a:r>
            <a:r>
              <a:rPr lang="en-US" sz="2000" dirty="0">
                <a:effectLst>
                  <a:outerShdw blurRad="38100" dist="38100" dir="2700000" algn="tl">
                    <a:srgbClr val="000000">
                      <a:alpha val="43137"/>
                    </a:srgbClr>
                  </a:outerShdw>
                </a:effectLst>
              </a:rPr>
              <a:t>. </a:t>
            </a:r>
          </a:p>
          <a:p>
            <a:pPr indent="-228600">
              <a:lnSpc>
                <a:spcPct val="90000"/>
              </a:lnSpc>
              <a:spcAft>
                <a:spcPts val="600"/>
              </a:spcAft>
              <a:buFont typeface="Arial" panose="020B0604020202020204" pitchFamily="34" charset="0"/>
              <a:buChar char="•"/>
            </a:pPr>
            <a:r>
              <a:rPr lang="en-US" sz="2000" dirty="0">
                <a:effectLst>
                  <a:outerShdw blurRad="38100" dist="38100" dir="2700000" algn="tl">
                    <a:srgbClr val="000000">
                      <a:alpha val="43137"/>
                    </a:srgbClr>
                  </a:outerShdw>
                </a:effectLst>
              </a:rPr>
              <a:t> </a:t>
            </a:r>
            <a:r>
              <a:rPr lang="en-US" sz="2000" b="1" dirty="0">
                <a:effectLst>
                  <a:outerShdw blurRad="38100" dist="38100" dir="2700000" algn="tl">
                    <a:srgbClr val="000000">
                      <a:alpha val="43137"/>
                    </a:srgbClr>
                  </a:outerShdw>
                </a:effectLst>
              </a:rPr>
              <a:t>ГПК </a:t>
            </a:r>
            <a:r>
              <a:rPr lang="en-US" sz="2000" b="1" dirty="0" err="1">
                <a:effectLst>
                  <a:outerShdw blurRad="38100" dist="38100" dir="2700000" algn="tl">
                    <a:srgbClr val="000000">
                      <a:alpha val="43137"/>
                    </a:srgbClr>
                  </a:outerShdw>
                </a:effectLst>
              </a:rPr>
              <a:t>передбачає</a:t>
            </a:r>
            <a:r>
              <a:rPr lang="en-US" sz="2000" b="1" dirty="0">
                <a:effectLst>
                  <a:outerShdw blurRad="38100" dist="38100" dir="2700000" algn="tl">
                    <a:srgbClr val="000000">
                      <a:alpha val="43137"/>
                    </a:srgbClr>
                  </a:outerShdw>
                </a:effectLst>
              </a:rPr>
              <a:t> </a:t>
            </a:r>
            <a:r>
              <a:rPr lang="en-US" sz="2000" b="1" dirty="0" err="1">
                <a:effectLst>
                  <a:outerShdw blurRad="38100" dist="38100" dir="2700000" algn="tl">
                    <a:srgbClr val="000000">
                      <a:alpha val="43137"/>
                    </a:srgbClr>
                  </a:outerShdw>
                </a:effectLst>
              </a:rPr>
              <a:t>два</a:t>
            </a:r>
            <a:r>
              <a:rPr lang="en-US" sz="2000" b="1" dirty="0">
                <a:effectLst>
                  <a:outerShdw blurRad="38100" dist="38100" dir="2700000" algn="tl">
                    <a:srgbClr val="000000">
                      <a:alpha val="43137"/>
                    </a:srgbClr>
                  </a:outerShdw>
                </a:effectLst>
              </a:rPr>
              <a:t> </a:t>
            </a:r>
            <a:r>
              <a:rPr lang="en-US" sz="2000" b="1" dirty="0" err="1">
                <a:effectLst>
                  <a:outerShdw blurRad="38100" dist="38100" dir="2700000" algn="tl">
                    <a:srgbClr val="000000">
                      <a:alpha val="43137"/>
                    </a:srgbClr>
                  </a:outerShdw>
                </a:effectLst>
              </a:rPr>
              <a:t>види</a:t>
            </a:r>
            <a:r>
              <a:rPr lang="en-US" sz="2000" b="1" dirty="0">
                <a:effectLst>
                  <a:outerShdw blurRad="38100" dist="38100" dir="2700000" algn="tl">
                    <a:srgbClr val="000000">
                      <a:alpha val="43137"/>
                    </a:srgbClr>
                  </a:outerShdw>
                </a:effectLst>
              </a:rPr>
              <a:t> </a:t>
            </a:r>
            <a:r>
              <a:rPr lang="en-US" sz="2000" b="1" dirty="0" err="1">
                <a:effectLst>
                  <a:outerShdw blurRad="38100" dist="38100" dir="2700000" algn="tl">
                    <a:srgbClr val="000000">
                      <a:alpha val="43137"/>
                    </a:srgbClr>
                  </a:outerShdw>
                </a:effectLst>
              </a:rPr>
              <a:t>третіх</a:t>
            </a:r>
            <a:r>
              <a:rPr lang="en-US" sz="2000" b="1" dirty="0">
                <a:effectLst>
                  <a:outerShdw blurRad="38100" dist="38100" dir="2700000" algn="tl">
                    <a:srgbClr val="000000">
                      <a:alpha val="43137"/>
                    </a:srgbClr>
                  </a:outerShdw>
                </a:effectLst>
              </a:rPr>
              <a:t> </a:t>
            </a:r>
            <a:r>
              <a:rPr lang="en-US" sz="2000" b="1" dirty="0" err="1">
                <a:effectLst>
                  <a:outerShdw blurRad="38100" dist="38100" dir="2700000" algn="tl">
                    <a:srgbClr val="000000">
                      <a:alpha val="43137"/>
                    </a:srgbClr>
                  </a:outerShdw>
                </a:effectLst>
              </a:rPr>
              <a:t>осіб</a:t>
            </a:r>
            <a:r>
              <a:rPr lang="en-US" sz="2000" b="1"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4188188953"/>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6" name="Объект 2">
            <a:extLst>
              <a:ext uri="{FF2B5EF4-FFF2-40B4-BE49-F238E27FC236}">
                <a16:creationId xmlns:a16="http://schemas.microsoft.com/office/drawing/2014/main" id="{1D0E8068-8C03-11A8-F36A-9F32F6D93459}"/>
              </a:ext>
            </a:extLst>
          </p:cNvPr>
          <p:cNvGraphicFramePr>
            <a:graphicFrameLocks noGrp="1"/>
          </p:cNvGraphicFramePr>
          <p:nvPr>
            <p:ph idx="1"/>
            <p:extLst>
              <p:ext uri="{D42A27DB-BD31-4B8C-83A1-F6EECF244321}">
                <p14:modId xmlns:p14="http://schemas.microsoft.com/office/powerpoint/2010/main" val="4080388919"/>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Рисунок 6" descr="Контрольный список со сплошной заливкой">
            <a:extLst>
              <a:ext uri="{FF2B5EF4-FFF2-40B4-BE49-F238E27FC236}">
                <a16:creationId xmlns:a16="http://schemas.microsoft.com/office/drawing/2014/main" id="{1423EB0E-02B3-22CD-24FD-E1DDDD9DF0D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5410" y="1172588"/>
            <a:ext cx="4472608" cy="4472608"/>
          </a:xfrm>
          <a:prstGeom prst="rect">
            <a:avLst/>
          </a:prstGeom>
        </p:spPr>
      </p:pic>
    </p:spTree>
    <p:extLst>
      <p:ext uri="{BB962C8B-B14F-4D97-AF65-F5344CB8AC3E}">
        <p14:creationId xmlns:p14="http://schemas.microsoft.com/office/powerpoint/2010/main" val="4229542594"/>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11" name="Group 10">
            <a:extLst>
              <a:ext uri="{FF2B5EF4-FFF2-40B4-BE49-F238E27FC236}">
                <a16:creationId xmlns:a16="http://schemas.microsoft.com/office/drawing/2014/main" id="{05314994-6337-4875-8CF5-652CAFE8342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12191999" cy="4267200"/>
            <a:chOff x="7467600" y="0"/>
            <a:chExt cx="4724400" cy="6858000"/>
          </a:xfrm>
        </p:grpSpPr>
        <p:sp>
          <p:nvSpPr>
            <p:cNvPr id="12" name="Rectangle 11">
              <a:extLst>
                <a:ext uri="{FF2B5EF4-FFF2-40B4-BE49-F238E27FC236}">
                  <a16:creationId xmlns:a16="http://schemas.microsoft.com/office/drawing/2014/main" id="{B3A2D4D6-D501-439A-9FC6-397879C465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CD20BAA-1998-4EBB-AD61-13A92072E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5" name="Freeform: Shape 14">
            <a:extLst>
              <a:ext uri="{FF2B5EF4-FFF2-40B4-BE49-F238E27FC236}">
                <a16:creationId xmlns:a16="http://schemas.microsoft.com/office/drawing/2014/main" id="{7449A6C7-D15F-4AA5-BFA5-71A404B47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267200"/>
          </a:xfrm>
          <a:custGeom>
            <a:avLst/>
            <a:gdLst>
              <a:gd name="connsiteX0" fmla="*/ 2537169 w 12192000"/>
              <a:gd name="connsiteY0" fmla="*/ 4125568 h 4267200"/>
              <a:gd name="connsiteX1" fmla="*/ 3246267 w 12192000"/>
              <a:gd name="connsiteY1" fmla="*/ 4262961 h 4267200"/>
              <a:gd name="connsiteX2" fmla="*/ 3253970 w 12192000"/>
              <a:gd name="connsiteY2" fmla="*/ 4267200 h 4267200"/>
              <a:gd name="connsiteX3" fmla="*/ 3071791 w 12192000"/>
              <a:gd name="connsiteY3" fmla="*/ 4267200 h 4267200"/>
              <a:gd name="connsiteX4" fmla="*/ 2975095 w 12192000"/>
              <a:gd name="connsiteY4" fmla="*/ 4243356 h 4267200"/>
              <a:gd name="connsiteX5" fmla="*/ 2626982 w 12192000"/>
              <a:gd name="connsiteY5" fmla="*/ 4206450 h 4267200"/>
              <a:gd name="connsiteX6" fmla="*/ 2490617 w 12192000"/>
              <a:gd name="connsiteY6" fmla="*/ 4206951 h 4267200"/>
              <a:gd name="connsiteX7" fmla="*/ 2819869 w 12192000"/>
              <a:gd name="connsiteY7" fmla="*/ 4252936 h 4267200"/>
              <a:gd name="connsiteX8" fmla="*/ 2900997 w 12192000"/>
              <a:gd name="connsiteY8" fmla="*/ 4267200 h 4267200"/>
              <a:gd name="connsiteX9" fmla="*/ 2705858 w 12192000"/>
              <a:gd name="connsiteY9" fmla="*/ 4267200 h 4267200"/>
              <a:gd name="connsiteX10" fmla="*/ 2561467 w 12192000"/>
              <a:gd name="connsiteY10" fmla="*/ 4246270 h 4267200"/>
              <a:gd name="connsiteX11" fmla="*/ 2305292 w 12192000"/>
              <a:gd name="connsiteY11" fmla="*/ 4219492 h 4267200"/>
              <a:gd name="connsiteX12" fmla="*/ 2409349 w 12192000"/>
              <a:gd name="connsiteY12" fmla="*/ 4267200 h 4267200"/>
              <a:gd name="connsiteX13" fmla="*/ 2266705 w 12192000"/>
              <a:gd name="connsiteY13" fmla="*/ 4267200 h 4267200"/>
              <a:gd name="connsiteX14" fmla="*/ 2183576 w 12192000"/>
              <a:gd name="connsiteY14" fmla="*/ 4227150 h 4267200"/>
              <a:gd name="connsiteX15" fmla="*/ 2151029 w 12192000"/>
              <a:gd name="connsiteY15" fmla="*/ 4146947 h 4267200"/>
              <a:gd name="connsiteX16" fmla="*/ 2537169 w 12192000"/>
              <a:gd name="connsiteY16" fmla="*/ 4125568 h 4267200"/>
              <a:gd name="connsiteX17" fmla="*/ 9258094 w 12192000"/>
              <a:gd name="connsiteY17" fmla="*/ 3958602 h 4267200"/>
              <a:gd name="connsiteX18" fmla="*/ 8526712 w 12192000"/>
              <a:gd name="connsiteY18" fmla="*/ 4119804 h 4267200"/>
              <a:gd name="connsiteX19" fmla="*/ 9258094 w 12192000"/>
              <a:gd name="connsiteY19" fmla="*/ 3958602 h 4267200"/>
              <a:gd name="connsiteX20" fmla="*/ 9168987 w 12192000"/>
              <a:gd name="connsiteY20" fmla="*/ 3919232 h 4267200"/>
              <a:gd name="connsiteX21" fmla="*/ 8603910 w 12192000"/>
              <a:gd name="connsiteY21" fmla="*/ 4068895 h 4267200"/>
              <a:gd name="connsiteX22" fmla="*/ 9252382 w 12192000"/>
              <a:gd name="connsiteY22" fmla="*/ 3927759 h 4267200"/>
              <a:gd name="connsiteX23" fmla="*/ 9168987 w 12192000"/>
              <a:gd name="connsiteY23" fmla="*/ 3919232 h 4267200"/>
              <a:gd name="connsiteX24" fmla="*/ 1635889 w 12192000"/>
              <a:gd name="connsiteY24" fmla="*/ 3709494 h 4267200"/>
              <a:gd name="connsiteX25" fmla="*/ 1634800 w 12192000"/>
              <a:gd name="connsiteY25" fmla="*/ 3731111 h 4267200"/>
              <a:gd name="connsiteX26" fmla="*/ 1635889 w 12192000"/>
              <a:gd name="connsiteY26" fmla="*/ 3709494 h 4267200"/>
              <a:gd name="connsiteX27" fmla="*/ 3174829 w 12192000"/>
              <a:gd name="connsiteY27" fmla="*/ 3620110 h 4267200"/>
              <a:gd name="connsiteX28" fmla="*/ 3189263 w 12192000"/>
              <a:gd name="connsiteY28" fmla="*/ 3625726 h 4267200"/>
              <a:gd name="connsiteX29" fmla="*/ 3560912 w 12192000"/>
              <a:gd name="connsiteY29" fmla="*/ 4079863 h 4267200"/>
              <a:gd name="connsiteX30" fmla="*/ 3611854 w 12192000"/>
              <a:gd name="connsiteY30" fmla="*/ 4188366 h 4267200"/>
              <a:gd name="connsiteX31" fmla="*/ 3631583 w 12192000"/>
              <a:gd name="connsiteY31" fmla="*/ 4267200 h 4267200"/>
              <a:gd name="connsiteX32" fmla="*/ 3575699 w 12192000"/>
              <a:gd name="connsiteY32" fmla="*/ 4267200 h 4267200"/>
              <a:gd name="connsiteX33" fmla="*/ 3575567 w 12192000"/>
              <a:gd name="connsiteY33" fmla="*/ 4263588 h 4267200"/>
              <a:gd name="connsiteX34" fmla="*/ 3467355 w 12192000"/>
              <a:gd name="connsiteY34" fmla="*/ 3988130 h 4267200"/>
              <a:gd name="connsiteX35" fmla="*/ 3310753 w 12192000"/>
              <a:gd name="connsiteY35" fmla="*/ 3787140 h 4267200"/>
              <a:gd name="connsiteX36" fmla="*/ 3291335 w 12192000"/>
              <a:gd name="connsiteY36" fmla="*/ 3767420 h 4267200"/>
              <a:gd name="connsiteX37" fmla="*/ 3390805 w 12192000"/>
              <a:gd name="connsiteY37" fmla="*/ 3937163 h 4267200"/>
              <a:gd name="connsiteX38" fmla="*/ 3545740 w 12192000"/>
              <a:gd name="connsiteY38" fmla="*/ 4251102 h 4267200"/>
              <a:gd name="connsiteX39" fmla="*/ 3550709 w 12192000"/>
              <a:gd name="connsiteY39" fmla="*/ 4267200 h 4267200"/>
              <a:gd name="connsiteX40" fmla="*/ 3513586 w 12192000"/>
              <a:gd name="connsiteY40" fmla="*/ 4267200 h 4267200"/>
              <a:gd name="connsiteX41" fmla="*/ 3470728 w 12192000"/>
              <a:gd name="connsiteY41" fmla="*/ 4152456 h 4267200"/>
              <a:gd name="connsiteX42" fmla="*/ 3364433 w 12192000"/>
              <a:gd name="connsiteY42" fmla="*/ 3953121 h 4267200"/>
              <a:gd name="connsiteX43" fmla="*/ 3316479 w 12192000"/>
              <a:gd name="connsiteY43" fmla="*/ 3872136 h 4267200"/>
              <a:gd name="connsiteX44" fmla="*/ 3504482 w 12192000"/>
              <a:gd name="connsiteY44" fmla="*/ 4267200 h 4267200"/>
              <a:gd name="connsiteX45" fmla="*/ 3467547 w 12192000"/>
              <a:gd name="connsiteY45" fmla="*/ 4267200 h 4267200"/>
              <a:gd name="connsiteX46" fmla="*/ 3177952 w 12192000"/>
              <a:gd name="connsiteY46" fmla="*/ 3657386 h 4267200"/>
              <a:gd name="connsiteX47" fmla="*/ 3174829 w 12192000"/>
              <a:gd name="connsiteY47" fmla="*/ 3620110 h 4267200"/>
              <a:gd name="connsiteX48" fmla="*/ 11279315 w 12192000"/>
              <a:gd name="connsiteY48" fmla="*/ 3618448 h 4267200"/>
              <a:gd name="connsiteX49" fmla="*/ 11317765 w 12192000"/>
              <a:gd name="connsiteY49" fmla="*/ 3638405 h 4267200"/>
              <a:gd name="connsiteX50" fmla="*/ 11304886 w 12192000"/>
              <a:gd name="connsiteY50" fmla="*/ 4200582 h 4267200"/>
              <a:gd name="connsiteX51" fmla="*/ 11298904 w 12192000"/>
              <a:gd name="connsiteY51" fmla="*/ 4267200 h 4267200"/>
              <a:gd name="connsiteX52" fmla="*/ 11213088 w 12192000"/>
              <a:gd name="connsiteY52" fmla="*/ 4267200 h 4267200"/>
              <a:gd name="connsiteX53" fmla="*/ 11219157 w 12192000"/>
              <a:gd name="connsiteY53" fmla="*/ 4210725 h 4267200"/>
              <a:gd name="connsiteX54" fmla="*/ 11225213 w 12192000"/>
              <a:gd name="connsiteY54" fmla="*/ 3936722 h 4267200"/>
              <a:gd name="connsiteX55" fmla="*/ 11182914 w 12192000"/>
              <a:gd name="connsiteY55" fmla="*/ 4196771 h 4267200"/>
              <a:gd name="connsiteX56" fmla="*/ 11172266 w 12192000"/>
              <a:gd name="connsiteY56" fmla="*/ 4267200 h 4267200"/>
              <a:gd name="connsiteX57" fmla="*/ 11140975 w 12192000"/>
              <a:gd name="connsiteY57" fmla="*/ 4267200 h 4267200"/>
              <a:gd name="connsiteX58" fmla="*/ 11152239 w 12192000"/>
              <a:gd name="connsiteY58" fmla="*/ 4192628 h 4267200"/>
              <a:gd name="connsiteX59" fmla="*/ 11201005 w 12192000"/>
              <a:gd name="connsiteY59" fmla="*/ 3900089 h 4267200"/>
              <a:gd name="connsiteX60" fmla="*/ 11105754 w 12192000"/>
              <a:gd name="connsiteY60" fmla="*/ 4139192 h 4267200"/>
              <a:gd name="connsiteX61" fmla="*/ 11065821 w 12192000"/>
              <a:gd name="connsiteY61" fmla="*/ 4267200 h 4267200"/>
              <a:gd name="connsiteX62" fmla="*/ 10978133 w 12192000"/>
              <a:gd name="connsiteY62" fmla="*/ 4267200 h 4267200"/>
              <a:gd name="connsiteX63" fmla="*/ 11088889 w 12192000"/>
              <a:gd name="connsiteY63" fmla="*/ 3963916 h 4267200"/>
              <a:gd name="connsiteX64" fmla="*/ 11231212 w 12192000"/>
              <a:gd name="connsiteY64" fmla="*/ 3645474 h 4267200"/>
              <a:gd name="connsiteX65" fmla="*/ 11279315 w 12192000"/>
              <a:gd name="connsiteY65" fmla="*/ 3618448 h 4267200"/>
              <a:gd name="connsiteX66" fmla="*/ 10296877 w 12192000"/>
              <a:gd name="connsiteY66" fmla="*/ 3526602 h 4267200"/>
              <a:gd name="connsiteX67" fmla="*/ 10314210 w 12192000"/>
              <a:gd name="connsiteY67" fmla="*/ 3538353 h 4267200"/>
              <a:gd name="connsiteX68" fmla="*/ 10450858 w 12192000"/>
              <a:gd name="connsiteY68" fmla="*/ 3902477 h 4267200"/>
              <a:gd name="connsiteX69" fmla="*/ 10572255 w 12192000"/>
              <a:gd name="connsiteY69" fmla="*/ 4267200 h 4267200"/>
              <a:gd name="connsiteX70" fmla="*/ 10477642 w 12192000"/>
              <a:gd name="connsiteY70" fmla="*/ 4267200 h 4267200"/>
              <a:gd name="connsiteX71" fmla="*/ 10436479 w 12192000"/>
              <a:gd name="connsiteY71" fmla="*/ 4144570 h 4267200"/>
              <a:gd name="connsiteX72" fmla="*/ 10277529 w 12192000"/>
              <a:gd name="connsiteY72" fmla="*/ 3701307 h 4267200"/>
              <a:gd name="connsiteX73" fmla="*/ 10276797 w 12192000"/>
              <a:gd name="connsiteY73" fmla="*/ 3708672 h 4267200"/>
              <a:gd name="connsiteX74" fmla="*/ 10385906 w 12192000"/>
              <a:gd name="connsiteY74" fmla="*/ 4147031 h 4267200"/>
              <a:gd name="connsiteX75" fmla="*/ 10431445 w 12192000"/>
              <a:gd name="connsiteY75" fmla="*/ 4267200 h 4267200"/>
              <a:gd name="connsiteX76" fmla="*/ 10398237 w 12192000"/>
              <a:gd name="connsiteY76" fmla="*/ 4267200 h 4267200"/>
              <a:gd name="connsiteX77" fmla="*/ 10356661 w 12192000"/>
              <a:gd name="connsiteY77" fmla="*/ 4157302 h 4267200"/>
              <a:gd name="connsiteX78" fmla="*/ 10268559 w 12192000"/>
              <a:gd name="connsiteY78" fmla="*/ 3871054 h 4267200"/>
              <a:gd name="connsiteX79" fmla="*/ 10340065 w 12192000"/>
              <a:gd name="connsiteY79" fmla="*/ 4201637 h 4267200"/>
              <a:gd name="connsiteX80" fmla="*/ 10368861 w 12192000"/>
              <a:gd name="connsiteY80" fmla="*/ 4267200 h 4267200"/>
              <a:gd name="connsiteX81" fmla="*/ 10267862 w 12192000"/>
              <a:gd name="connsiteY81" fmla="*/ 4267200 h 4267200"/>
              <a:gd name="connsiteX82" fmla="*/ 10236210 w 12192000"/>
              <a:gd name="connsiteY82" fmla="*/ 4185635 h 4267200"/>
              <a:gd name="connsiteX83" fmla="*/ 10225980 w 12192000"/>
              <a:gd name="connsiteY83" fmla="*/ 3561061 h 4267200"/>
              <a:gd name="connsiteX84" fmla="*/ 10296877 w 12192000"/>
              <a:gd name="connsiteY84" fmla="*/ 3526602 h 4267200"/>
              <a:gd name="connsiteX85" fmla="*/ 3429186 w 12192000"/>
              <a:gd name="connsiteY85" fmla="*/ 3458784 h 4267200"/>
              <a:gd name="connsiteX86" fmla="*/ 3446761 w 12192000"/>
              <a:gd name="connsiteY86" fmla="*/ 3461278 h 4267200"/>
              <a:gd name="connsiteX87" fmla="*/ 4419733 w 12192000"/>
              <a:gd name="connsiteY87" fmla="*/ 3963555 h 4267200"/>
              <a:gd name="connsiteX88" fmla="*/ 4659448 w 12192000"/>
              <a:gd name="connsiteY88" fmla="*/ 4172746 h 4267200"/>
              <a:gd name="connsiteX89" fmla="*/ 4719140 w 12192000"/>
              <a:gd name="connsiteY89" fmla="*/ 4267200 h 4267200"/>
              <a:gd name="connsiteX90" fmla="*/ 4641222 w 12192000"/>
              <a:gd name="connsiteY90" fmla="*/ 4267200 h 4267200"/>
              <a:gd name="connsiteX91" fmla="*/ 4599968 w 12192000"/>
              <a:gd name="connsiteY91" fmla="*/ 4207074 h 4267200"/>
              <a:gd name="connsiteX92" fmla="*/ 4136093 w 12192000"/>
              <a:gd name="connsiteY92" fmla="*/ 3858466 h 4267200"/>
              <a:gd name="connsiteX93" fmla="*/ 3670252 w 12192000"/>
              <a:gd name="connsiteY93" fmla="*/ 3622798 h 4267200"/>
              <a:gd name="connsiteX94" fmla="*/ 3817258 w 12192000"/>
              <a:gd name="connsiteY94" fmla="*/ 3723577 h 4267200"/>
              <a:gd name="connsiteX95" fmla="*/ 4000461 w 12192000"/>
              <a:gd name="connsiteY95" fmla="*/ 3855966 h 4267200"/>
              <a:gd name="connsiteX96" fmla="*/ 4088180 w 12192000"/>
              <a:gd name="connsiteY96" fmla="*/ 3929774 h 4267200"/>
              <a:gd name="connsiteX97" fmla="*/ 4184555 w 12192000"/>
              <a:gd name="connsiteY97" fmla="*/ 4010683 h 4267200"/>
              <a:gd name="connsiteX98" fmla="*/ 4399563 w 12192000"/>
              <a:gd name="connsiteY98" fmla="*/ 4158106 h 4267200"/>
              <a:gd name="connsiteX99" fmla="*/ 4546299 w 12192000"/>
              <a:gd name="connsiteY99" fmla="*/ 4254934 h 4267200"/>
              <a:gd name="connsiteX100" fmla="*/ 4561743 w 12192000"/>
              <a:gd name="connsiteY100" fmla="*/ 4267200 h 4267200"/>
              <a:gd name="connsiteX101" fmla="*/ 4509274 w 12192000"/>
              <a:gd name="connsiteY101" fmla="*/ 4267200 h 4267200"/>
              <a:gd name="connsiteX102" fmla="*/ 4383389 w 12192000"/>
              <a:gd name="connsiteY102" fmla="*/ 4184369 h 4267200"/>
              <a:gd name="connsiteX103" fmla="*/ 4165508 w 12192000"/>
              <a:gd name="connsiteY103" fmla="*/ 4035196 h 4267200"/>
              <a:gd name="connsiteX104" fmla="*/ 4068162 w 12192000"/>
              <a:gd name="connsiteY104" fmla="*/ 3953394 h 4267200"/>
              <a:gd name="connsiteX105" fmla="*/ 3981416 w 12192000"/>
              <a:gd name="connsiteY105" fmla="*/ 3880482 h 4267200"/>
              <a:gd name="connsiteX106" fmla="*/ 3800147 w 12192000"/>
              <a:gd name="connsiteY106" fmla="*/ 3749872 h 4267200"/>
              <a:gd name="connsiteX107" fmla="*/ 3655073 w 12192000"/>
              <a:gd name="connsiteY107" fmla="*/ 3650884 h 4267200"/>
              <a:gd name="connsiteX108" fmla="*/ 3989938 w 12192000"/>
              <a:gd name="connsiteY108" fmla="*/ 3991685 h 4267200"/>
              <a:gd name="connsiteX109" fmla="*/ 4393907 w 12192000"/>
              <a:gd name="connsiteY109" fmla="*/ 4261258 h 4267200"/>
              <a:gd name="connsiteX110" fmla="*/ 4408201 w 12192000"/>
              <a:gd name="connsiteY110" fmla="*/ 4267200 h 4267200"/>
              <a:gd name="connsiteX111" fmla="*/ 4250346 w 12192000"/>
              <a:gd name="connsiteY111" fmla="*/ 4267200 h 4267200"/>
              <a:gd name="connsiteX112" fmla="*/ 4245269 w 12192000"/>
              <a:gd name="connsiteY112" fmla="*/ 4265040 h 4267200"/>
              <a:gd name="connsiteX113" fmla="*/ 4036318 w 12192000"/>
              <a:gd name="connsiteY113" fmla="*/ 4147013 h 4267200"/>
              <a:gd name="connsiteX114" fmla="*/ 3432098 w 12192000"/>
              <a:gd name="connsiteY114" fmla="*/ 3537312 h 4267200"/>
              <a:gd name="connsiteX115" fmla="*/ 3429186 w 12192000"/>
              <a:gd name="connsiteY115" fmla="*/ 3458784 h 4267200"/>
              <a:gd name="connsiteX116" fmla="*/ 9334796 w 12192000"/>
              <a:gd name="connsiteY116" fmla="*/ 3456584 h 4267200"/>
              <a:gd name="connsiteX117" fmla="*/ 9651570 w 12192000"/>
              <a:gd name="connsiteY117" fmla="*/ 3826505 h 4267200"/>
              <a:gd name="connsiteX118" fmla="*/ 9334796 w 12192000"/>
              <a:gd name="connsiteY118" fmla="*/ 3456584 h 4267200"/>
              <a:gd name="connsiteX119" fmla="*/ 4440129 w 12192000"/>
              <a:gd name="connsiteY119" fmla="*/ 3448571 h 4267200"/>
              <a:gd name="connsiteX120" fmla="*/ 4856525 w 12192000"/>
              <a:gd name="connsiteY120" fmla="*/ 3915351 h 4267200"/>
              <a:gd name="connsiteX121" fmla="*/ 5059055 w 12192000"/>
              <a:gd name="connsiteY121" fmla="*/ 4108918 h 4267200"/>
              <a:gd name="connsiteX122" fmla="*/ 5290070 w 12192000"/>
              <a:gd name="connsiteY122" fmla="*/ 4263619 h 4267200"/>
              <a:gd name="connsiteX123" fmla="*/ 4834991 w 12192000"/>
              <a:gd name="connsiteY123" fmla="*/ 3830985 h 4267200"/>
              <a:gd name="connsiteX124" fmla="*/ 4440129 w 12192000"/>
              <a:gd name="connsiteY124" fmla="*/ 3448571 h 4267200"/>
              <a:gd name="connsiteX125" fmla="*/ 5425834 w 12192000"/>
              <a:gd name="connsiteY125" fmla="*/ 3162785 h 4267200"/>
              <a:gd name="connsiteX126" fmla="*/ 5401644 w 12192000"/>
              <a:gd name="connsiteY126" fmla="*/ 3617847 h 4267200"/>
              <a:gd name="connsiteX127" fmla="*/ 5467256 w 12192000"/>
              <a:gd name="connsiteY127" fmla="*/ 4175494 h 4267200"/>
              <a:gd name="connsiteX128" fmla="*/ 5448069 w 12192000"/>
              <a:gd name="connsiteY128" fmla="*/ 3567554 h 4267200"/>
              <a:gd name="connsiteX129" fmla="*/ 1318687 w 12192000"/>
              <a:gd name="connsiteY129" fmla="*/ 3113840 h 4267200"/>
              <a:gd name="connsiteX130" fmla="*/ 1066793 w 12192000"/>
              <a:gd name="connsiteY130" fmla="*/ 3212171 h 4267200"/>
              <a:gd name="connsiteX131" fmla="*/ 993319 w 12192000"/>
              <a:gd name="connsiteY131" fmla="*/ 3247648 h 4267200"/>
              <a:gd name="connsiteX132" fmla="*/ 853081 w 12192000"/>
              <a:gd name="connsiteY132" fmla="*/ 3312410 h 4267200"/>
              <a:gd name="connsiteX133" fmla="*/ 805957 w 12192000"/>
              <a:gd name="connsiteY133" fmla="*/ 3330443 h 4267200"/>
              <a:gd name="connsiteX134" fmla="*/ 1318687 w 12192000"/>
              <a:gd name="connsiteY134" fmla="*/ 3113840 h 4267200"/>
              <a:gd name="connsiteX135" fmla="*/ 5453702 w 12192000"/>
              <a:gd name="connsiteY135" fmla="*/ 3090882 h 4267200"/>
              <a:gd name="connsiteX136" fmla="*/ 5480135 w 12192000"/>
              <a:gd name="connsiteY136" fmla="*/ 3565802 h 4267200"/>
              <a:gd name="connsiteX137" fmla="*/ 5499023 w 12192000"/>
              <a:gd name="connsiteY137" fmla="*/ 4166310 h 4267200"/>
              <a:gd name="connsiteX138" fmla="*/ 5547022 w 12192000"/>
              <a:gd name="connsiteY138" fmla="*/ 3607838 h 4267200"/>
              <a:gd name="connsiteX139" fmla="*/ 5515964 w 12192000"/>
              <a:gd name="connsiteY139" fmla="*/ 3378541 h 4267200"/>
              <a:gd name="connsiteX140" fmla="*/ 5453702 w 12192000"/>
              <a:gd name="connsiteY140" fmla="*/ 3090882 h 4267200"/>
              <a:gd name="connsiteX141" fmla="*/ 9790480 w 12192000"/>
              <a:gd name="connsiteY141" fmla="*/ 3078533 h 4267200"/>
              <a:gd name="connsiteX142" fmla="*/ 9763295 w 12192000"/>
              <a:gd name="connsiteY142" fmla="*/ 3245370 h 4267200"/>
              <a:gd name="connsiteX143" fmla="*/ 9736458 w 12192000"/>
              <a:gd name="connsiteY143" fmla="*/ 3758413 h 4267200"/>
              <a:gd name="connsiteX144" fmla="*/ 9763499 w 12192000"/>
              <a:gd name="connsiteY144" fmla="*/ 3528057 h 4267200"/>
              <a:gd name="connsiteX145" fmla="*/ 9793906 w 12192000"/>
              <a:gd name="connsiteY145" fmla="*/ 3231157 h 4267200"/>
              <a:gd name="connsiteX146" fmla="*/ 9791874 w 12192000"/>
              <a:gd name="connsiteY146" fmla="*/ 3142788 h 4267200"/>
              <a:gd name="connsiteX147" fmla="*/ 9790480 w 12192000"/>
              <a:gd name="connsiteY147" fmla="*/ 3078533 h 4267200"/>
              <a:gd name="connsiteX148" fmla="*/ 1238695 w 12192000"/>
              <a:gd name="connsiteY148" fmla="*/ 3076820 h 4267200"/>
              <a:gd name="connsiteX149" fmla="*/ 716371 w 12192000"/>
              <a:gd name="connsiteY149" fmla="*/ 3293249 h 4267200"/>
              <a:gd name="connsiteX150" fmla="*/ 579522 w 12192000"/>
              <a:gd name="connsiteY150" fmla="*/ 3371759 h 4267200"/>
              <a:gd name="connsiteX151" fmla="*/ 600288 w 12192000"/>
              <a:gd name="connsiteY151" fmla="*/ 3365555 h 4267200"/>
              <a:gd name="connsiteX152" fmla="*/ 840692 w 12192000"/>
              <a:gd name="connsiteY152" fmla="*/ 3284921 h 4267200"/>
              <a:gd name="connsiteX153" fmla="*/ 979248 w 12192000"/>
              <a:gd name="connsiteY153" fmla="*/ 3221003 h 4267200"/>
              <a:gd name="connsiteX154" fmla="*/ 1053282 w 12192000"/>
              <a:gd name="connsiteY154" fmla="*/ 3185247 h 4267200"/>
              <a:gd name="connsiteX155" fmla="*/ 1320603 w 12192000"/>
              <a:gd name="connsiteY155" fmla="*/ 3081281 h 4267200"/>
              <a:gd name="connsiteX156" fmla="*/ 1238695 w 12192000"/>
              <a:gd name="connsiteY156" fmla="*/ 3076820 h 4267200"/>
              <a:gd name="connsiteX157" fmla="*/ 5425627 w 12192000"/>
              <a:gd name="connsiteY157" fmla="*/ 2954192 h 4267200"/>
              <a:gd name="connsiteX158" fmla="*/ 5470770 w 12192000"/>
              <a:gd name="connsiteY158" fmla="*/ 3005435 h 4267200"/>
              <a:gd name="connsiteX159" fmla="*/ 5567647 w 12192000"/>
              <a:gd name="connsiteY159" fmla="*/ 4190286 h 4267200"/>
              <a:gd name="connsiteX160" fmla="*/ 5545854 w 12192000"/>
              <a:gd name="connsiteY160" fmla="*/ 4267200 h 4267200"/>
              <a:gd name="connsiteX161" fmla="*/ 5391871 w 12192000"/>
              <a:gd name="connsiteY161" fmla="*/ 4267200 h 4267200"/>
              <a:gd name="connsiteX162" fmla="*/ 5318171 w 12192000"/>
              <a:gd name="connsiteY162" fmla="*/ 4175818 h 4267200"/>
              <a:gd name="connsiteX163" fmla="*/ 4943646 w 12192000"/>
              <a:gd name="connsiteY163" fmla="*/ 3822916 h 4267200"/>
              <a:gd name="connsiteX164" fmla="*/ 4594837 w 12192000"/>
              <a:gd name="connsiteY164" fmla="*/ 3532274 h 4267200"/>
              <a:gd name="connsiteX165" fmla="*/ 4441737 w 12192000"/>
              <a:gd name="connsiteY165" fmla="*/ 3399734 h 4267200"/>
              <a:gd name="connsiteX166" fmla="*/ 4431236 w 12192000"/>
              <a:gd name="connsiteY166" fmla="*/ 3400954 h 4267200"/>
              <a:gd name="connsiteX167" fmla="*/ 4557150 w 12192000"/>
              <a:gd name="connsiteY167" fmla="*/ 3510023 h 4267200"/>
              <a:gd name="connsiteX168" fmla="*/ 4856936 w 12192000"/>
              <a:gd name="connsiteY168" fmla="*/ 3809146 h 4267200"/>
              <a:gd name="connsiteX169" fmla="*/ 5111996 w 12192000"/>
              <a:gd name="connsiteY169" fmla="*/ 4065759 h 4267200"/>
              <a:gd name="connsiteX170" fmla="*/ 5246890 w 12192000"/>
              <a:gd name="connsiteY170" fmla="*/ 4187633 h 4267200"/>
              <a:gd name="connsiteX171" fmla="*/ 5347266 w 12192000"/>
              <a:gd name="connsiteY171" fmla="*/ 4267200 h 4267200"/>
              <a:gd name="connsiteX172" fmla="*/ 5164092 w 12192000"/>
              <a:gd name="connsiteY172" fmla="*/ 4267200 h 4267200"/>
              <a:gd name="connsiteX173" fmla="*/ 5108945 w 12192000"/>
              <a:gd name="connsiteY173" fmla="*/ 4232176 h 4267200"/>
              <a:gd name="connsiteX174" fmla="*/ 4294126 w 12192000"/>
              <a:gd name="connsiteY174" fmla="*/ 3303048 h 4267200"/>
              <a:gd name="connsiteX175" fmla="*/ 4305321 w 12192000"/>
              <a:gd name="connsiteY175" fmla="*/ 3256953 h 4267200"/>
              <a:gd name="connsiteX176" fmla="*/ 4949299 w 12192000"/>
              <a:gd name="connsiteY176" fmla="*/ 3766336 h 4267200"/>
              <a:gd name="connsiteX177" fmla="*/ 5291452 w 12192000"/>
              <a:gd name="connsiteY177" fmla="*/ 4076801 h 4267200"/>
              <a:gd name="connsiteX178" fmla="*/ 5434998 w 12192000"/>
              <a:gd name="connsiteY178" fmla="*/ 4254100 h 4267200"/>
              <a:gd name="connsiteX179" fmla="*/ 5351015 w 12192000"/>
              <a:gd name="connsiteY179" fmla="*/ 3760989 h 4267200"/>
              <a:gd name="connsiteX180" fmla="*/ 5413780 w 12192000"/>
              <a:gd name="connsiteY180" fmla="*/ 2966265 h 4267200"/>
              <a:gd name="connsiteX181" fmla="*/ 5425627 w 12192000"/>
              <a:gd name="connsiteY181" fmla="*/ 2954192 h 4267200"/>
              <a:gd name="connsiteX182" fmla="*/ 8380397 w 12192000"/>
              <a:gd name="connsiteY182" fmla="*/ 2896659 h 4267200"/>
              <a:gd name="connsiteX183" fmla="*/ 8634801 w 12192000"/>
              <a:gd name="connsiteY183" fmla="*/ 3304169 h 4267200"/>
              <a:gd name="connsiteX184" fmla="*/ 8971448 w 12192000"/>
              <a:gd name="connsiteY184" fmla="*/ 3675946 h 4267200"/>
              <a:gd name="connsiteX185" fmla="*/ 8820691 w 12192000"/>
              <a:gd name="connsiteY185" fmla="*/ 3486482 h 4267200"/>
              <a:gd name="connsiteX186" fmla="*/ 8807612 w 12192000"/>
              <a:gd name="connsiteY186" fmla="*/ 3467256 h 4267200"/>
              <a:gd name="connsiteX187" fmla="*/ 8556796 w 12192000"/>
              <a:gd name="connsiteY187" fmla="*/ 3116474 h 4267200"/>
              <a:gd name="connsiteX188" fmla="*/ 8427018 w 12192000"/>
              <a:gd name="connsiteY188" fmla="*/ 2948853 h 4267200"/>
              <a:gd name="connsiteX189" fmla="*/ 8380397 w 12192000"/>
              <a:gd name="connsiteY189" fmla="*/ 2896659 h 4267200"/>
              <a:gd name="connsiteX190" fmla="*/ 9831020 w 12192000"/>
              <a:gd name="connsiteY190" fmla="*/ 2871730 h 4267200"/>
              <a:gd name="connsiteX191" fmla="*/ 9827707 w 12192000"/>
              <a:gd name="connsiteY191" fmla="*/ 2915231 h 4267200"/>
              <a:gd name="connsiteX192" fmla="*/ 9820699 w 12192000"/>
              <a:gd name="connsiteY192" fmla="*/ 3051540 h 4267200"/>
              <a:gd name="connsiteX193" fmla="*/ 9822525 w 12192000"/>
              <a:gd name="connsiteY193" fmla="*/ 3140814 h 4267200"/>
              <a:gd name="connsiteX194" fmla="*/ 9824704 w 12192000"/>
              <a:gd name="connsiteY194" fmla="*/ 3230628 h 4267200"/>
              <a:gd name="connsiteX195" fmla="*/ 9793821 w 12192000"/>
              <a:gd name="connsiteY195" fmla="*/ 3531652 h 4267200"/>
              <a:gd name="connsiteX196" fmla="*/ 9767436 w 12192000"/>
              <a:gd name="connsiteY196" fmla="*/ 3750864 h 4267200"/>
              <a:gd name="connsiteX197" fmla="*/ 9814477 w 12192000"/>
              <a:gd name="connsiteY197" fmla="*/ 3662531 h 4267200"/>
              <a:gd name="connsiteX198" fmla="*/ 9831020 w 12192000"/>
              <a:gd name="connsiteY198" fmla="*/ 2871730 h 4267200"/>
              <a:gd name="connsiteX199" fmla="*/ 8380521 w 12192000"/>
              <a:gd name="connsiteY199" fmla="*/ 2850596 h 4267200"/>
              <a:gd name="connsiteX200" fmla="*/ 8451446 w 12192000"/>
              <a:gd name="connsiteY200" fmla="*/ 2928627 h 4267200"/>
              <a:gd name="connsiteX201" fmla="*/ 8582269 w 12192000"/>
              <a:gd name="connsiteY201" fmla="*/ 3097880 h 4267200"/>
              <a:gd name="connsiteX202" fmla="*/ 8833783 w 12192000"/>
              <a:gd name="connsiteY202" fmla="*/ 3449753 h 4267200"/>
              <a:gd name="connsiteX203" fmla="*/ 8846863 w 12192000"/>
              <a:gd name="connsiteY203" fmla="*/ 3468981 h 4267200"/>
              <a:gd name="connsiteX204" fmla="*/ 8960046 w 12192000"/>
              <a:gd name="connsiteY204" fmla="*/ 3620389 h 4267200"/>
              <a:gd name="connsiteX205" fmla="*/ 8380521 w 12192000"/>
              <a:gd name="connsiteY205" fmla="*/ 2850596 h 4267200"/>
              <a:gd name="connsiteX206" fmla="*/ 9854151 w 12192000"/>
              <a:gd name="connsiteY206" fmla="*/ 2642862 h 4267200"/>
              <a:gd name="connsiteX207" fmla="*/ 9871341 w 12192000"/>
              <a:gd name="connsiteY207" fmla="*/ 2659697 h 4267200"/>
              <a:gd name="connsiteX208" fmla="*/ 9966678 w 12192000"/>
              <a:gd name="connsiteY208" fmla="*/ 3423399 h 4267200"/>
              <a:gd name="connsiteX209" fmla="*/ 9880832 w 12192000"/>
              <a:gd name="connsiteY209" fmla="*/ 3700562 h 4267200"/>
              <a:gd name="connsiteX210" fmla="*/ 9896024 w 12192000"/>
              <a:gd name="connsiteY210" fmla="*/ 4178295 h 4267200"/>
              <a:gd name="connsiteX211" fmla="*/ 10028060 w 12192000"/>
              <a:gd name="connsiteY211" fmla="*/ 4267200 h 4267200"/>
              <a:gd name="connsiteX212" fmla="*/ 9651813 w 12192000"/>
              <a:gd name="connsiteY212" fmla="*/ 4267200 h 4267200"/>
              <a:gd name="connsiteX213" fmla="*/ 9814527 w 12192000"/>
              <a:gd name="connsiteY213" fmla="*/ 4248048 h 4267200"/>
              <a:gd name="connsiteX214" fmla="*/ 9615182 w 12192000"/>
              <a:gd name="connsiteY214" fmla="*/ 4220499 h 4267200"/>
              <a:gd name="connsiteX215" fmla="*/ 9465210 w 12192000"/>
              <a:gd name="connsiteY215" fmla="*/ 4242240 h 4267200"/>
              <a:gd name="connsiteX216" fmla="*/ 9387108 w 12192000"/>
              <a:gd name="connsiteY216" fmla="*/ 4267200 h 4267200"/>
              <a:gd name="connsiteX217" fmla="*/ 9268441 w 12192000"/>
              <a:gd name="connsiteY217" fmla="*/ 4267200 h 4267200"/>
              <a:gd name="connsiteX218" fmla="*/ 9307676 w 12192000"/>
              <a:gd name="connsiteY218" fmla="*/ 4251276 h 4267200"/>
              <a:gd name="connsiteX219" fmla="*/ 9761570 w 12192000"/>
              <a:gd name="connsiteY219" fmla="*/ 4182283 h 4267200"/>
              <a:gd name="connsiteX220" fmla="*/ 9368237 w 12192000"/>
              <a:gd name="connsiteY220" fmla="*/ 3949470 h 4267200"/>
              <a:gd name="connsiteX221" fmla="*/ 9354614 w 12192000"/>
              <a:gd name="connsiteY221" fmla="*/ 3951288 h 4267200"/>
              <a:gd name="connsiteX222" fmla="*/ 8364351 w 12192000"/>
              <a:gd name="connsiteY222" fmla="*/ 4159267 h 4267200"/>
              <a:gd name="connsiteX223" fmla="*/ 8386567 w 12192000"/>
              <a:gd name="connsiteY223" fmla="*/ 4119760 h 4267200"/>
              <a:gd name="connsiteX224" fmla="*/ 9231713 w 12192000"/>
              <a:gd name="connsiteY224" fmla="*/ 3873539 h 4267200"/>
              <a:gd name="connsiteX225" fmla="*/ 9023301 w 12192000"/>
              <a:gd name="connsiteY225" fmla="*/ 3763109 h 4267200"/>
              <a:gd name="connsiteX226" fmla="*/ 9010556 w 12192000"/>
              <a:gd name="connsiteY226" fmla="*/ 3758998 h 4267200"/>
              <a:gd name="connsiteX227" fmla="*/ 8604324 w 12192000"/>
              <a:gd name="connsiteY227" fmla="*/ 3417171 h 4267200"/>
              <a:gd name="connsiteX228" fmla="*/ 8218577 w 12192000"/>
              <a:gd name="connsiteY228" fmla="*/ 2770227 h 4267200"/>
              <a:gd name="connsiteX229" fmla="*/ 8222774 w 12192000"/>
              <a:gd name="connsiteY229" fmla="*/ 2749954 h 4267200"/>
              <a:gd name="connsiteX230" fmla="*/ 8297623 w 12192000"/>
              <a:gd name="connsiteY230" fmla="*/ 2731935 h 4267200"/>
              <a:gd name="connsiteX231" fmla="*/ 9090618 w 12192000"/>
              <a:gd name="connsiteY231" fmla="*/ 3716225 h 4267200"/>
              <a:gd name="connsiteX232" fmla="*/ 9762441 w 12192000"/>
              <a:gd name="connsiteY232" fmla="*/ 4093587 h 4267200"/>
              <a:gd name="connsiteX233" fmla="*/ 9717826 w 12192000"/>
              <a:gd name="connsiteY233" fmla="*/ 3916719 h 4267200"/>
              <a:gd name="connsiteX234" fmla="*/ 9713123 w 12192000"/>
              <a:gd name="connsiteY234" fmla="*/ 3916663 h 4267200"/>
              <a:gd name="connsiteX235" fmla="*/ 9175594 w 12192000"/>
              <a:gd name="connsiteY235" fmla="*/ 3326950 h 4267200"/>
              <a:gd name="connsiteX236" fmla="*/ 9253941 w 12192000"/>
              <a:gd name="connsiteY236" fmla="*/ 3287566 h 4267200"/>
              <a:gd name="connsiteX237" fmla="*/ 9625671 w 12192000"/>
              <a:gd name="connsiteY237" fmla="*/ 3639960 h 4267200"/>
              <a:gd name="connsiteX238" fmla="*/ 9656881 w 12192000"/>
              <a:gd name="connsiteY238" fmla="*/ 3333361 h 4267200"/>
              <a:gd name="connsiteX239" fmla="*/ 9782066 w 12192000"/>
              <a:gd name="connsiteY239" fmla="*/ 2680771 h 4267200"/>
              <a:gd name="connsiteX240" fmla="*/ 9854151 w 12192000"/>
              <a:gd name="connsiteY240" fmla="*/ 2642862 h 4267200"/>
              <a:gd name="connsiteX241" fmla="*/ 11114299 w 12192000"/>
              <a:gd name="connsiteY241" fmla="*/ 2390555 h 4267200"/>
              <a:gd name="connsiteX242" fmla="*/ 11113373 w 12192000"/>
              <a:gd name="connsiteY242" fmla="*/ 2392739 h 4267200"/>
              <a:gd name="connsiteX243" fmla="*/ 11117197 w 12192000"/>
              <a:gd name="connsiteY243" fmla="*/ 2394358 h 4267200"/>
              <a:gd name="connsiteX244" fmla="*/ 11114299 w 12192000"/>
              <a:gd name="connsiteY244" fmla="*/ 2390555 h 4267200"/>
              <a:gd name="connsiteX245" fmla="*/ 10506276 w 12192000"/>
              <a:gd name="connsiteY245" fmla="*/ 2118977 h 4267200"/>
              <a:gd name="connsiteX246" fmla="*/ 10431542 w 12192000"/>
              <a:gd name="connsiteY246" fmla="*/ 2525128 h 4267200"/>
              <a:gd name="connsiteX247" fmla="*/ 10391375 w 12192000"/>
              <a:gd name="connsiteY247" fmla="*/ 2667145 h 4267200"/>
              <a:gd name="connsiteX248" fmla="*/ 10355047 w 12192000"/>
              <a:gd name="connsiteY248" fmla="*/ 2832031 h 4267200"/>
              <a:gd name="connsiteX249" fmla="*/ 10336080 w 12192000"/>
              <a:gd name="connsiteY249" fmla="*/ 2927011 h 4267200"/>
              <a:gd name="connsiteX250" fmla="*/ 10389394 w 12192000"/>
              <a:gd name="connsiteY250" fmla="*/ 2782834 h 4267200"/>
              <a:gd name="connsiteX251" fmla="*/ 10506276 w 12192000"/>
              <a:gd name="connsiteY251" fmla="*/ 2118977 h 4267200"/>
              <a:gd name="connsiteX252" fmla="*/ 11538179 w 12192000"/>
              <a:gd name="connsiteY252" fmla="*/ 2090376 h 4267200"/>
              <a:gd name="connsiteX253" fmla="*/ 11577479 w 12192000"/>
              <a:gd name="connsiteY253" fmla="*/ 2228695 h 4267200"/>
              <a:gd name="connsiteX254" fmla="*/ 11586754 w 12192000"/>
              <a:gd name="connsiteY254" fmla="*/ 2266098 h 4267200"/>
              <a:gd name="connsiteX255" fmla="*/ 11609011 w 12192000"/>
              <a:gd name="connsiteY255" fmla="*/ 2353427 h 4267200"/>
              <a:gd name="connsiteX256" fmla="*/ 11761579 w 12192000"/>
              <a:gd name="connsiteY256" fmla="*/ 2703223 h 4267200"/>
              <a:gd name="connsiteX257" fmla="*/ 11877711 w 12192000"/>
              <a:gd name="connsiteY257" fmla="*/ 2947465 h 4267200"/>
              <a:gd name="connsiteX258" fmla="*/ 11538179 w 12192000"/>
              <a:gd name="connsiteY258" fmla="*/ 2090376 h 4267200"/>
              <a:gd name="connsiteX259" fmla="*/ 6604735 w 12192000"/>
              <a:gd name="connsiteY259" fmla="*/ 2041381 h 4267200"/>
              <a:gd name="connsiteX260" fmla="*/ 7204487 w 12192000"/>
              <a:gd name="connsiteY260" fmla="*/ 2742112 h 4267200"/>
              <a:gd name="connsiteX261" fmla="*/ 7131592 w 12192000"/>
              <a:gd name="connsiteY261" fmla="*/ 2672096 h 4267200"/>
              <a:gd name="connsiteX262" fmla="*/ 6996344 w 12192000"/>
              <a:gd name="connsiteY262" fmla="*/ 2518310 h 4267200"/>
              <a:gd name="connsiteX263" fmla="*/ 6735495 w 12192000"/>
              <a:gd name="connsiteY263" fmla="*/ 2196890 h 4267200"/>
              <a:gd name="connsiteX264" fmla="*/ 6721901 w 12192000"/>
              <a:gd name="connsiteY264" fmla="*/ 2179274 h 4267200"/>
              <a:gd name="connsiteX265" fmla="*/ 6604735 w 12192000"/>
              <a:gd name="connsiteY265" fmla="*/ 2041381 h 4267200"/>
              <a:gd name="connsiteX266" fmla="*/ 11488421 w 12192000"/>
              <a:gd name="connsiteY266" fmla="*/ 2034549 h 4267200"/>
              <a:gd name="connsiteX267" fmla="*/ 11840356 w 12192000"/>
              <a:gd name="connsiteY267" fmla="*/ 2932293 h 4267200"/>
              <a:gd name="connsiteX268" fmla="*/ 11736331 w 12192000"/>
              <a:gd name="connsiteY268" fmla="*/ 2715710 h 4267200"/>
              <a:gd name="connsiteX269" fmla="*/ 11581560 w 12192000"/>
              <a:gd name="connsiteY269" fmla="*/ 2360474 h 4267200"/>
              <a:gd name="connsiteX270" fmla="*/ 11558442 w 12192000"/>
              <a:gd name="connsiteY270" fmla="*/ 2272139 h 4267200"/>
              <a:gd name="connsiteX271" fmla="*/ 11549169 w 12192000"/>
              <a:gd name="connsiteY271" fmla="*/ 2234734 h 4267200"/>
              <a:gd name="connsiteX272" fmla="*/ 11488421 w 12192000"/>
              <a:gd name="connsiteY272" fmla="*/ 2034549 h 4267200"/>
              <a:gd name="connsiteX273" fmla="*/ 10468916 w 12192000"/>
              <a:gd name="connsiteY273" fmla="*/ 2032338 h 4267200"/>
              <a:gd name="connsiteX274" fmla="*/ 10421480 w 12192000"/>
              <a:gd name="connsiteY274" fmla="*/ 2185446 h 4267200"/>
              <a:gd name="connsiteX275" fmla="*/ 10351264 w 12192000"/>
              <a:gd name="connsiteY275" fmla="*/ 2591574 h 4267200"/>
              <a:gd name="connsiteX276" fmla="*/ 10294485 w 12192000"/>
              <a:gd name="connsiteY276" fmla="*/ 2991809 h 4267200"/>
              <a:gd name="connsiteX277" fmla="*/ 10327850 w 12192000"/>
              <a:gd name="connsiteY277" fmla="*/ 2826310 h 4267200"/>
              <a:gd name="connsiteX278" fmla="*/ 10364099 w 12192000"/>
              <a:gd name="connsiteY278" fmla="*/ 2660098 h 4267200"/>
              <a:gd name="connsiteX279" fmla="*/ 10404725 w 12192000"/>
              <a:gd name="connsiteY279" fmla="*/ 2516991 h 4267200"/>
              <a:gd name="connsiteX280" fmla="*/ 10478071 w 12192000"/>
              <a:gd name="connsiteY280" fmla="*/ 2114122 h 4267200"/>
              <a:gd name="connsiteX281" fmla="*/ 10468916 w 12192000"/>
              <a:gd name="connsiteY281" fmla="*/ 2032338 h 4267200"/>
              <a:gd name="connsiteX282" fmla="*/ 10573132 w 12192000"/>
              <a:gd name="connsiteY282" fmla="*/ 1991479 h 4267200"/>
              <a:gd name="connsiteX283" fmla="*/ 11066880 w 12192000"/>
              <a:gd name="connsiteY283" fmla="*/ 2371770 h 4267200"/>
              <a:gd name="connsiteX284" fmla="*/ 10573132 w 12192000"/>
              <a:gd name="connsiteY284" fmla="*/ 1991479 h 4267200"/>
              <a:gd name="connsiteX285" fmla="*/ 6591670 w 12192000"/>
              <a:gd name="connsiteY285" fmla="*/ 1988277 h 4267200"/>
              <a:gd name="connsiteX286" fmla="*/ 6747349 w 12192000"/>
              <a:gd name="connsiteY286" fmla="*/ 2160069 h 4267200"/>
              <a:gd name="connsiteX287" fmla="*/ 6760943 w 12192000"/>
              <a:gd name="connsiteY287" fmla="*/ 2177686 h 4267200"/>
              <a:gd name="connsiteX288" fmla="*/ 7021065 w 12192000"/>
              <a:gd name="connsiteY288" fmla="*/ 2498102 h 4267200"/>
              <a:gd name="connsiteX289" fmla="*/ 7155223 w 12192000"/>
              <a:gd name="connsiteY289" fmla="*/ 2650386 h 4267200"/>
              <a:gd name="connsiteX290" fmla="*/ 7203167 w 12192000"/>
              <a:gd name="connsiteY290" fmla="*/ 2697288 h 4267200"/>
              <a:gd name="connsiteX291" fmla="*/ 6937703 w 12192000"/>
              <a:gd name="connsiteY291" fmla="*/ 2321981 h 4267200"/>
              <a:gd name="connsiteX292" fmla="*/ 6591670 w 12192000"/>
              <a:gd name="connsiteY292" fmla="*/ 1988277 h 4267200"/>
              <a:gd name="connsiteX293" fmla="*/ 5798671 w 12192000"/>
              <a:gd name="connsiteY293" fmla="*/ 1981601 h 4267200"/>
              <a:gd name="connsiteX294" fmla="*/ 5754709 w 12192000"/>
              <a:gd name="connsiteY294" fmla="*/ 2071454 h 4267200"/>
              <a:gd name="connsiteX295" fmla="*/ 5763044 w 12192000"/>
              <a:gd name="connsiteY295" fmla="*/ 2842206 h 4267200"/>
              <a:gd name="connsiteX296" fmla="*/ 5764974 w 12192000"/>
              <a:gd name="connsiteY296" fmla="*/ 2799609 h 4267200"/>
              <a:gd name="connsiteX297" fmla="*/ 5767665 w 12192000"/>
              <a:gd name="connsiteY297" fmla="*/ 2666409 h 4267200"/>
              <a:gd name="connsiteX298" fmla="*/ 5763055 w 12192000"/>
              <a:gd name="connsiteY298" fmla="*/ 2579705 h 4267200"/>
              <a:gd name="connsiteX299" fmla="*/ 5758079 w 12192000"/>
              <a:gd name="connsiteY299" fmla="*/ 2492508 h 4267200"/>
              <a:gd name="connsiteX300" fmla="*/ 5779325 w 12192000"/>
              <a:gd name="connsiteY300" fmla="*/ 2197069 h 4267200"/>
              <a:gd name="connsiteX301" fmla="*/ 5798671 w 12192000"/>
              <a:gd name="connsiteY301" fmla="*/ 1981601 h 4267200"/>
              <a:gd name="connsiteX302" fmla="*/ 5829202 w 12192000"/>
              <a:gd name="connsiteY302" fmla="*/ 1971679 h 4267200"/>
              <a:gd name="connsiteX303" fmla="*/ 5809558 w 12192000"/>
              <a:gd name="connsiteY303" fmla="*/ 2198043 h 4267200"/>
              <a:gd name="connsiteX304" fmla="*/ 5788653 w 12192000"/>
              <a:gd name="connsiteY304" fmla="*/ 2489430 h 4267200"/>
              <a:gd name="connsiteX305" fmla="*/ 5793439 w 12192000"/>
              <a:gd name="connsiteY305" fmla="*/ 2575235 h 4267200"/>
              <a:gd name="connsiteX306" fmla="*/ 5796837 w 12192000"/>
              <a:gd name="connsiteY306" fmla="*/ 2637633 h 4267200"/>
              <a:gd name="connsiteX307" fmla="*/ 5818614 w 12192000"/>
              <a:gd name="connsiteY307" fmla="*/ 2473055 h 4267200"/>
              <a:gd name="connsiteX308" fmla="*/ 5829202 w 12192000"/>
              <a:gd name="connsiteY308" fmla="*/ 1971679 h 4267200"/>
              <a:gd name="connsiteX309" fmla="*/ 10578769 w 12192000"/>
              <a:gd name="connsiteY309" fmla="*/ 1962963 h 4267200"/>
              <a:gd name="connsiteX310" fmla="*/ 11073823 w 12192000"/>
              <a:gd name="connsiteY310" fmla="*/ 2338658 h 4267200"/>
              <a:gd name="connsiteX311" fmla="*/ 10578769 w 12192000"/>
              <a:gd name="connsiteY311" fmla="*/ 1962963 h 4267200"/>
              <a:gd name="connsiteX312" fmla="*/ 5911389 w 12192000"/>
              <a:gd name="connsiteY312" fmla="*/ 1898371 h 4267200"/>
              <a:gd name="connsiteX313" fmla="*/ 6237627 w 12192000"/>
              <a:gd name="connsiteY313" fmla="*/ 2231921 h 4267200"/>
              <a:gd name="connsiteX314" fmla="*/ 5911389 w 12192000"/>
              <a:gd name="connsiteY314" fmla="*/ 1898371 h 4267200"/>
              <a:gd name="connsiteX315" fmla="*/ 6944437 w 12192000"/>
              <a:gd name="connsiteY315" fmla="*/ 1575402 h 4267200"/>
              <a:gd name="connsiteX316" fmla="*/ 6304730 w 12192000"/>
              <a:gd name="connsiteY316" fmla="*/ 1766654 h 4267200"/>
              <a:gd name="connsiteX317" fmla="*/ 6944437 w 12192000"/>
              <a:gd name="connsiteY317" fmla="*/ 1575402 h 4267200"/>
              <a:gd name="connsiteX318" fmla="*/ 7019523 w 12192000"/>
              <a:gd name="connsiteY318" fmla="*/ 1519450 h 4267200"/>
              <a:gd name="connsiteX319" fmla="*/ 6298091 w 12192000"/>
              <a:gd name="connsiteY319" fmla="*/ 1737122 h 4267200"/>
              <a:gd name="connsiteX320" fmla="*/ 7019523 w 12192000"/>
              <a:gd name="connsiteY320" fmla="*/ 1519450 h 4267200"/>
              <a:gd name="connsiteX321" fmla="*/ 2399523 w 12192000"/>
              <a:gd name="connsiteY321" fmla="*/ 1428234 h 4267200"/>
              <a:gd name="connsiteX322" fmla="*/ 2224982 w 12192000"/>
              <a:gd name="connsiteY322" fmla="*/ 1826201 h 4267200"/>
              <a:gd name="connsiteX323" fmla="*/ 2096099 w 12192000"/>
              <a:gd name="connsiteY323" fmla="*/ 2345900 h 4267200"/>
              <a:gd name="connsiteX324" fmla="*/ 2283317 w 12192000"/>
              <a:gd name="connsiteY324" fmla="*/ 1796925 h 4267200"/>
              <a:gd name="connsiteX325" fmla="*/ 2448558 w 12192000"/>
              <a:gd name="connsiteY325" fmla="*/ 1373435 h 4267200"/>
              <a:gd name="connsiteX326" fmla="*/ 2312521 w 12192000"/>
              <a:gd name="connsiteY326" fmla="*/ 1806140 h 4267200"/>
              <a:gd name="connsiteX327" fmla="*/ 2127533 w 12192000"/>
              <a:gd name="connsiteY327" fmla="*/ 2348380 h 4267200"/>
              <a:gd name="connsiteX328" fmla="*/ 2358080 w 12192000"/>
              <a:gd name="connsiteY328" fmla="*/ 1866134 h 4267200"/>
              <a:gd name="connsiteX329" fmla="*/ 2407436 w 12192000"/>
              <a:gd name="connsiteY329" fmla="*/ 1651070 h 4267200"/>
              <a:gd name="connsiteX330" fmla="*/ 2448558 w 12192000"/>
              <a:gd name="connsiteY330" fmla="*/ 1373435 h 4267200"/>
              <a:gd name="connsiteX331" fmla="*/ 278707 w 12192000"/>
              <a:gd name="connsiteY331" fmla="*/ 1352270 h 4267200"/>
              <a:gd name="connsiteX332" fmla="*/ 321570 w 12192000"/>
              <a:gd name="connsiteY332" fmla="*/ 1861610 h 4267200"/>
              <a:gd name="connsiteX333" fmla="*/ 294281 w 12192000"/>
              <a:gd name="connsiteY333" fmla="*/ 1440658 h 4267200"/>
              <a:gd name="connsiteX334" fmla="*/ 1423821 w 12192000"/>
              <a:gd name="connsiteY334" fmla="*/ 1351958 h 4267200"/>
              <a:gd name="connsiteX335" fmla="*/ 1638521 w 12192000"/>
              <a:gd name="connsiteY335" fmla="*/ 1908470 h 4267200"/>
              <a:gd name="connsiteX336" fmla="*/ 1754199 w 12192000"/>
              <a:gd name="connsiteY336" fmla="*/ 2149284 h 4267200"/>
              <a:gd name="connsiteX337" fmla="*/ 1908359 w 12192000"/>
              <a:gd name="connsiteY337" fmla="*/ 2364988 h 4267200"/>
              <a:gd name="connsiteX338" fmla="*/ 1647661 w 12192000"/>
              <a:gd name="connsiteY338" fmla="*/ 1825945 h 4267200"/>
              <a:gd name="connsiteX339" fmla="*/ 1423821 w 12192000"/>
              <a:gd name="connsiteY339" fmla="*/ 1351958 h 4267200"/>
              <a:gd name="connsiteX340" fmla="*/ 9518298 w 12192000"/>
              <a:gd name="connsiteY340" fmla="*/ 1338235 h 4267200"/>
              <a:gd name="connsiteX341" fmla="*/ 9838009 w 12192000"/>
              <a:gd name="connsiteY341" fmla="*/ 2272553 h 4267200"/>
              <a:gd name="connsiteX342" fmla="*/ 9805906 w 12192000"/>
              <a:gd name="connsiteY342" fmla="*/ 2159819 h 4267200"/>
              <a:gd name="connsiteX343" fmla="*/ 9801623 w 12192000"/>
              <a:gd name="connsiteY343" fmla="*/ 2142555 h 4267200"/>
              <a:gd name="connsiteX344" fmla="*/ 9628671 w 12192000"/>
              <a:gd name="connsiteY344" fmla="*/ 1617375 h 4267200"/>
              <a:gd name="connsiteX345" fmla="*/ 9598299 w 12192000"/>
              <a:gd name="connsiteY345" fmla="*/ 1544643 h 4267200"/>
              <a:gd name="connsiteX346" fmla="*/ 9518298 w 12192000"/>
              <a:gd name="connsiteY346" fmla="*/ 1338235 h 4267200"/>
              <a:gd name="connsiteX347" fmla="*/ 1431890 w 12192000"/>
              <a:gd name="connsiteY347" fmla="*/ 1306475 h 4267200"/>
              <a:gd name="connsiteX348" fmla="*/ 1507597 w 12192000"/>
              <a:gd name="connsiteY348" fmla="*/ 1446132 h 4267200"/>
              <a:gd name="connsiteX349" fmla="*/ 1674586 w 12192000"/>
              <a:gd name="connsiteY349" fmla="*/ 1813832 h 4267200"/>
              <a:gd name="connsiteX350" fmla="*/ 1815950 w 12192000"/>
              <a:gd name="connsiteY350" fmla="*/ 2128564 h 4267200"/>
              <a:gd name="connsiteX351" fmla="*/ 1984242 w 12192000"/>
              <a:gd name="connsiteY351" fmla="*/ 2430829 h 4267200"/>
              <a:gd name="connsiteX352" fmla="*/ 2014023 w 12192000"/>
              <a:gd name="connsiteY352" fmla="*/ 2450995 h 4267200"/>
              <a:gd name="connsiteX353" fmla="*/ 1747337 w 12192000"/>
              <a:gd name="connsiteY353" fmla="*/ 1855264 h 4267200"/>
              <a:gd name="connsiteX354" fmla="*/ 1533749 w 12192000"/>
              <a:gd name="connsiteY354" fmla="*/ 1478656 h 4267200"/>
              <a:gd name="connsiteX355" fmla="*/ 1431890 w 12192000"/>
              <a:gd name="connsiteY355" fmla="*/ 1306475 h 4267200"/>
              <a:gd name="connsiteX356" fmla="*/ 5052692 w 12192000"/>
              <a:gd name="connsiteY356" fmla="*/ 1292994 h 4267200"/>
              <a:gd name="connsiteX357" fmla="*/ 5200661 w 12192000"/>
              <a:gd name="connsiteY357" fmla="*/ 1635186 h 4267200"/>
              <a:gd name="connsiteX358" fmla="*/ 5297138 w 12192000"/>
              <a:gd name="connsiteY358" fmla="*/ 1906351 h 4267200"/>
              <a:gd name="connsiteX359" fmla="*/ 5052692 w 12192000"/>
              <a:gd name="connsiteY359" fmla="*/ 1292994 h 4267200"/>
              <a:gd name="connsiteX360" fmla="*/ 9528078 w 12192000"/>
              <a:gd name="connsiteY360" fmla="*/ 1278636 h 4267200"/>
              <a:gd name="connsiteX361" fmla="*/ 9623946 w 12192000"/>
              <a:gd name="connsiteY361" fmla="*/ 1534260 h 4267200"/>
              <a:gd name="connsiteX362" fmla="*/ 9654858 w 12192000"/>
              <a:gd name="connsiteY362" fmla="*/ 1607218 h 4267200"/>
              <a:gd name="connsiteX363" fmla="*/ 9826304 w 12192000"/>
              <a:gd name="connsiteY363" fmla="*/ 2125320 h 4267200"/>
              <a:gd name="connsiteX364" fmla="*/ 9701198 w 12192000"/>
              <a:gd name="connsiteY364" fmla="*/ 1646797 h 4267200"/>
              <a:gd name="connsiteX365" fmla="*/ 9528078 w 12192000"/>
              <a:gd name="connsiteY365" fmla="*/ 1278636 h 4267200"/>
              <a:gd name="connsiteX366" fmla="*/ 5009948 w 12192000"/>
              <a:gd name="connsiteY366" fmla="*/ 1273619 h 4267200"/>
              <a:gd name="connsiteX367" fmla="*/ 5121777 w 12192000"/>
              <a:gd name="connsiteY367" fmla="*/ 1654213 h 4267200"/>
              <a:gd name="connsiteX368" fmla="*/ 5293545 w 12192000"/>
              <a:gd name="connsiteY368" fmla="*/ 2072247 h 4267200"/>
              <a:gd name="connsiteX369" fmla="*/ 5294042 w 12192000"/>
              <a:gd name="connsiteY369" fmla="*/ 2065019 h 4267200"/>
              <a:gd name="connsiteX370" fmla="*/ 5171936 w 12192000"/>
              <a:gd name="connsiteY370" fmla="*/ 1647613 h 4267200"/>
              <a:gd name="connsiteX371" fmla="*/ 5009948 w 12192000"/>
              <a:gd name="connsiteY371" fmla="*/ 1273619 h 4267200"/>
              <a:gd name="connsiteX372" fmla="*/ 655236 w 12192000"/>
              <a:gd name="connsiteY372" fmla="*/ 1268632 h 4267200"/>
              <a:gd name="connsiteX373" fmla="*/ 839521 w 12192000"/>
              <a:gd name="connsiteY373" fmla="*/ 1685315 h 4267200"/>
              <a:gd name="connsiteX374" fmla="*/ 1109416 w 12192000"/>
              <a:gd name="connsiteY374" fmla="*/ 2061663 h 4267200"/>
              <a:gd name="connsiteX375" fmla="*/ 1298300 w 12192000"/>
              <a:gd name="connsiteY375" fmla="*/ 2247742 h 4267200"/>
              <a:gd name="connsiteX376" fmla="*/ 1125871 w 12192000"/>
              <a:gd name="connsiteY376" fmla="*/ 1989513 h 4267200"/>
              <a:gd name="connsiteX377" fmla="*/ 981574 w 12192000"/>
              <a:gd name="connsiteY377" fmla="*/ 1783157 h 4267200"/>
              <a:gd name="connsiteX378" fmla="*/ 922198 w 12192000"/>
              <a:gd name="connsiteY378" fmla="*/ 1677437 h 4267200"/>
              <a:gd name="connsiteX379" fmla="*/ 869293 w 12192000"/>
              <a:gd name="connsiteY379" fmla="*/ 1583214 h 4267200"/>
              <a:gd name="connsiteX380" fmla="*/ 751431 w 12192000"/>
              <a:gd name="connsiteY380" fmla="*/ 1405731 h 4267200"/>
              <a:gd name="connsiteX381" fmla="*/ 6516292 w 12192000"/>
              <a:gd name="connsiteY381" fmla="*/ 1263064 h 4267200"/>
              <a:gd name="connsiteX382" fmla="*/ 5736320 w 12192000"/>
              <a:gd name="connsiteY382" fmla="*/ 1501803 h 4267200"/>
              <a:gd name="connsiteX383" fmla="*/ 6516292 w 12192000"/>
              <a:gd name="connsiteY383" fmla="*/ 1263064 h 4267200"/>
              <a:gd name="connsiteX384" fmla="*/ 291466 w 12192000"/>
              <a:gd name="connsiteY384" fmla="*/ 1250369 h 4267200"/>
              <a:gd name="connsiteX385" fmla="*/ 323180 w 12192000"/>
              <a:gd name="connsiteY385" fmla="*/ 1435283 h 4267200"/>
              <a:gd name="connsiteX386" fmla="*/ 349381 w 12192000"/>
              <a:gd name="connsiteY386" fmla="*/ 1875041 h 4267200"/>
              <a:gd name="connsiteX387" fmla="*/ 374363 w 12192000"/>
              <a:gd name="connsiteY387" fmla="*/ 1506494 h 4267200"/>
              <a:gd name="connsiteX388" fmla="*/ 302168 w 12192000"/>
              <a:gd name="connsiteY388" fmla="*/ 1274495 h 4267200"/>
              <a:gd name="connsiteX389" fmla="*/ 291466 w 12192000"/>
              <a:gd name="connsiteY389" fmla="*/ 1250369 h 4267200"/>
              <a:gd name="connsiteX390" fmla="*/ 678222 w 12192000"/>
              <a:gd name="connsiteY390" fmla="*/ 1248670 h 4267200"/>
              <a:gd name="connsiteX391" fmla="*/ 775536 w 12192000"/>
              <a:gd name="connsiteY391" fmla="*/ 1388015 h 4267200"/>
              <a:gd name="connsiteX392" fmla="*/ 894529 w 12192000"/>
              <a:gd name="connsiteY392" fmla="*/ 1567739 h 4267200"/>
              <a:gd name="connsiteX393" fmla="*/ 948000 w 12192000"/>
              <a:gd name="connsiteY393" fmla="*/ 1663088 h 4267200"/>
              <a:gd name="connsiteX394" fmla="*/ 1006812 w 12192000"/>
              <a:gd name="connsiteY394" fmla="*/ 1767683 h 4267200"/>
              <a:gd name="connsiteX395" fmla="*/ 1149133 w 12192000"/>
              <a:gd name="connsiteY395" fmla="*/ 1971513 h 4267200"/>
              <a:gd name="connsiteX396" fmla="*/ 1333952 w 12192000"/>
              <a:gd name="connsiteY396" fmla="*/ 2251620 h 4267200"/>
              <a:gd name="connsiteX397" fmla="*/ 1337329 w 12192000"/>
              <a:gd name="connsiteY397" fmla="*/ 2258350 h 4267200"/>
              <a:gd name="connsiteX398" fmla="*/ 1014726 w 12192000"/>
              <a:gd name="connsiteY398" fmla="*/ 1615556 h 4267200"/>
              <a:gd name="connsiteX399" fmla="*/ 678222 w 12192000"/>
              <a:gd name="connsiteY399" fmla="*/ 1248670 h 4267200"/>
              <a:gd name="connsiteX400" fmla="*/ 9441752 w 12192000"/>
              <a:gd name="connsiteY400" fmla="*/ 1245311 h 4267200"/>
              <a:gd name="connsiteX401" fmla="*/ 9278979 w 12192000"/>
              <a:gd name="connsiteY401" fmla="*/ 1406236 h 4267200"/>
              <a:gd name="connsiteX402" fmla="*/ 9235540 w 12192000"/>
              <a:gd name="connsiteY402" fmla="*/ 1546869 h 4267200"/>
              <a:gd name="connsiteX403" fmla="*/ 9264074 w 12192000"/>
              <a:gd name="connsiteY403" fmla="*/ 1557016 h 4267200"/>
              <a:gd name="connsiteX404" fmla="*/ 9441752 w 12192000"/>
              <a:gd name="connsiteY404" fmla="*/ 1245311 h 4267200"/>
              <a:gd name="connsiteX405" fmla="*/ 6691602 w 12192000"/>
              <a:gd name="connsiteY405" fmla="*/ 1140573 h 4267200"/>
              <a:gd name="connsiteX406" fmla="*/ 6571100 w 12192000"/>
              <a:gd name="connsiteY406" fmla="*/ 1183662 h 4267200"/>
              <a:gd name="connsiteX407" fmla="*/ 6241687 w 12192000"/>
              <a:gd name="connsiteY407" fmla="*/ 1257600 h 4267200"/>
              <a:gd name="connsiteX408" fmla="*/ 5693009 w 12192000"/>
              <a:gd name="connsiteY408" fmla="*/ 1478256 h 4267200"/>
              <a:gd name="connsiteX409" fmla="*/ 6548420 w 12192000"/>
              <a:gd name="connsiteY409" fmla="*/ 1214599 h 4267200"/>
              <a:gd name="connsiteX410" fmla="*/ 6605473 w 12192000"/>
              <a:gd name="connsiteY410" fmla="*/ 1184686 h 4267200"/>
              <a:gd name="connsiteX411" fmla="*/ 6691602 w 12192000"/>
              <a:gd name="connsiteY411" fmla="*/ 1140573 h 4267200"/>
              <a:gd name="connsiteX412" fmla="*/ 4002475 w 12192000"/>
              <a:gd name="connsiteY412" fmla="*/ 1037802 h 4267200"/>
              <a:gd name="connsiteX413" fmla="*/ 4000324 w 12192000"/>
              <a:gd name="connsiteY413" fmla="*/ 1039362 h 4267200"/>
              <a:gd name="connsiteX414" fmla="*/ 4002862 w 12192000"/>
              <a:gd name="connsiteY414" fmla="*/ 1042866 h 4267200"/>
              <a:gd name="connsiteX415" fmla="*/ 4002475 w 12192000"/>
              <a:gd name="connsiteY415" fmla="*/ 1037802 h 4267200"/>
              <a:gd name="connsiteX416" fmla="*/ 506322 w 12192000"/>
              <a:gd name="connsiteY416" fmla="*/ 1020997 h 4267200"/>
              <a:gd name="connsiteX417" fmla="*/ 533068 w 12192000"/>
              <a:gd name="connsiteY417" fmla="*/ 1029409 h 4267200"/>
              <a:gd name="connsiteX418" fmla="*/ 1232525 w 12192000"/>
              <a:gd name="connsiteY418" fmla="*/ 1804675 h 4267200"/>
              <a:gd name="connsiteX419" fmla="*/ 1388858 w 12192000"/>
              <a:gd name="connsiteY419" fmla="*/ 2368011 h 4267200"/>
              <a:gd name="connsiteX420" fmla="*/ 1384098 w 12192000"/>
              <a:gd name="connsiteY420" fmla="*/ 2378125 h 4267200"/>
              <a:gd name="connsiteX421" fmla="*/ 1425393 w 12192000"/>
              <a:gd name="connsiteY421" fmla="*/ 2589124 h 4267200"/>
              <a:gd name="connsiteX422" fmla="*/ 1424001 w 12192000"/>
              <a:gd name="connsiteY422" fmla="*/ 2597541 h 4267200"/>
              <a:gd name="connsiteX423" fmla="*/ 2152729 w 12192000"/>
              <a:gd name="connsiteY423" fmla="*/ 2864487 h 4267200"/>
              <a:gd name="connsiteX424" fmla="*/ 2020609 w 12192000"/>
              <a:gd name="connsiteY424" fmla="*/ 2539671 h 4267200"/>
              <a:gd name="connsiteX425" fmla="*/ 2018920 w 12192000"/>
              <a:gd name="connsiteY425" fmla="*/ 2536309 h 4267200"/>
              <a:gd name="connsiteX426" fmla="*/ 1342441 w 12192000"/>
              <a:gd name="connsiteY426" fmla="*/ 1173017 h 4267200"/>
              <a:gd name="connsiteX427" fmla="*/ 1367925 w 12192000"/>
              <a:gd name="connsiteY427" fmla="*/ 1135648 h 4267200"/>
              <a:gd name="connsiteX428" fmla="*/ 1771401 w 12192000"/>
              <a:gd name="connsiteY428" fmla="*/ 1806673 h 4267200"/>
              <a:gd name="connsiteX429" fmla="*/ 1972385 w 12192000"/>
              <a:gd name="connsiteY429" fmla="*/ 2198735 h 4267200"/>
              <a:gd name="connsiteX430" fmla="*/ 2040892 w 12192000"/>
              <a:gd name="connsiteY430" fmla="*/ 2405205 h 4267200"/>
              <a:gd name="connsiteX431" fmla="*/ 2131689 w 12192000"/>
              <a:gd name="connsiteY431" fmla="*/ 1936926 h 4267200"/>
              <a:gd name="connsiteX432" fmla="*/ 2454820 w 12192000"/>
              <a:gd name="connsiteY432" fmla="*/ 1248808 h 4267200"/>
              <a:gd name="connsiteX433" fmla="*/ 2492512 w 12192000"/>
              <a:gd name="connsiteY433" fmla="*/ 1302920 h 4267200"/>
              <a:gd name="connsiteX434" fmla="*/ 2081216 w 12192000"/>
              <a:gd name="connsiteY434" fmla="*/ 2527513 h 4267200"/>
              <a:gd name="connsiteX435" fmla="*/ 2081211 w 12192000"/>
              <a:gd name="connsiteY435" fmla="*/ 2528916 h 4267200"/>
              <a:gd name="connsiteX436" fmla="*/ 2199067 w 12192000"/>
              <a:gd name="connsiteY436" fmla="*/ 2884061 h 4267200"/>
              <a:gd name="connsiteX437" fmla="*/ 3192586 w 12192000"/>
              <a:gd name="connsiteY437" fmla="*/ 3411496 h 4267200"/>
              <a:gd name="connsiteX438" fmla="*/ 3182620 w 12192000"/>
              <a:gd name="connsiteY438" fmla="*/ 3483279 h 4267200"/>
              <a:gd name="connsiteX439" fmla="*/ 2435119 w 12192000"/>
              <a:gd name="connsiteY439" fmla="*/ 3080173 h 4267200"/>
              <a:gd name="connsiteX440" fmla="*/ 2410152 w 12192000"/>
              <a:gd name="connsiteY440" fmla="*/ 3063751 h 4267200"/>
              <a:gd name="connsiteX441" fmla="*/ 2408099 w 12192000"/>
              <a:gd name="connsiteY441" fmla="*/ 3064403 h 4267200"/>
              <a:gd name="connsiteX442" fmla="*/ 2407218 w 12192000"/>
              <a:gd name="connsiteY442" fmla="*/ 3070324 h 4267200"/>
              <a:gd name="connsiteX443" fmla="*/ 2380138 w 12192000"/>
              <a:gd name="connsiteY443" fmla="*/ 3099341 h 4267200"/>
              <a:gd name="connsiteX444" fmla="*/ 1765923 w 12192000"/>
              <a:gd name="connsiteY444" fmla="*/ 3581043 h 4267200"/>
              <a:gd name="connsiteX445" fmla="*/ 1702258 w 12192000"/>
              <a:gd name="connsiteY445" fmla="*/ 3612286 h 4267200"/>
              <a:gd name="connsiteX446" fmla="*/ 1538370 w 12192000"/>
              <a:gd name="connsiteY446" fmla="*/ 3811804 h 4267200"/>
              <a:gd name="connsiteX447" fmla="*/ 1325720 w 12192000"/>
              <a:gd name="connsiteY447" fmla="*/ 4125411 h 4267200"/>
              <a:gd name="connsiteX448" fmla="*/ 1206279 w 12192000"/>
              <a:gd name="connsiteY448" fmla="*/ 4267200 h 4267200"/>
              <a:gd name="connsiteX449" fmla="*/ 1115040 w 12192000"/>
              <a:gd name="connsiteY449" fmla="*/ 4267200 h 4267200"/>
              <a:gd name="connsiteX450" fmla="*/ 1258195 w 12192000"/>
              <a:gd name="connsiteY450" fmla="*/ 4099624 h 4267200"/>
              <a:gd name="connsiteX451" fmla="*/ 1423113 w 12192000"/>
              <a:gd name="connsiteY451" fmla="*/ 3874565 h 4267200"/>
              <a:gd name="connsiteX452" fmla="*/ 1260565 w 12192000"/>
              <a:gd name="connsiteY452" fmla="*/ 4031982 h 4267200"/>
              <a:gd name="connsiteX453" fmla="*/ 1073327 w 12192000"/>
              <a:gd name="connsiteY453" fmla="*/ 4218727 h 4267200"/>
              <a:gd name="connsiteX454" fmla="*/ 1032294 w 12192000"/>
              <a:gd name="connsiteY454" fmla="*/ 4267200 h 4267200"/>
              <a:gd name="connsiteX455" fmla="*/ 993830 w 12192000"/>
              <a:gd name="connsiteY455" fmla="*/ 4267200 h 4267200"/>
              <a:gd name="connsiteX456" fmla="*/ 1051860 w 12192000"/>
              <a:gd name="connsiteY456" fmla="*/ 4198693 h 4267200"/>
              <a:gd name="connsiteX457" fmla="*/ 1240607 w 12192000"/>
              <a:gd name="connsiteY457" fmla="*/ 4010401 h 4267200"/>
              <a:gd name="connsiteX458" fmla="*/ 1310106 w 12192000"/>
              <a:gd name="connsiteY458" fmla="*/ 3943217 h 4267200"/>
              <a:gd name="connsiteX459" fmla="*/ 952103 w 12192000"/>
              <a:gd name="connsiteY459" fmla="*/ 4265972 h 4267200"/>
              <a:gd name="connsiteX460" fmla="*/ 951207 w 12192000"/>
              <a:gd name="connsiteY460" fmla="*/ 4267200 h 4267200"/>
              <a:gd name="connsiteX461" fmla="*/ 862760 w 12192000"/>
              <a:gd name="connsiteY461" fmla="*/ 4267200 h 4267200"/>
              <a:gd name="connsiteX462" fmla="*/ 909145 w 12192000"/>
              <a:gd name="connsiteY462" fmla="*/ 4199225 h 4267200"/>
              <a:gd name="connsiteX463" fmla="*/ 1214067 w 12192000"/>
              <a:gd name="connsiteY463" fmla="*/ 3908561 h 4267200"/>
              <a:gd name="connsiteX464" fmla="*/ 640967 w 12192000"/>
              <a:gd name="connsiteY464" fmla="*/ 4105601 h 4267200"/>
              <a:gd name="connsiteX465" fmla="*/ 372807 w 12192000"/>
              <a:gd name="connsiteY465" fmla="*/ 4243651 h 4267200"/>
              <a:gd name="connsiteX466" fmla="*/ 332830 w 12192000"/>
              <a:gd name="connsiteY466" fmla="*/ 4267200 h 4267200"/>
              <a:gd name="connsiteX467" fmla="*/ 168301 w 12192000"/>
              <a:gd name="connsiteY467" fmla="*/ 4267200 h 4267200"/>
              <a:gd name="connsiteX468" fmla="*/ 278002 w 12192000"/>
              <a:gd name="connsiteY468" fmla="*/ 4201399 h 4267200"/>
              <a:gd name="connsiteX469" fmla="*/ 527241 w 12192000"/>
              <a:gd name="connsiteY469" fmla="*/ 4065078 h 4267200"/>
              <a:gd name="connsiteX470" fmla="*/ 1510397 w 12192000"/>
              <a:gd name="connsiteY470" fmla="*/ 3684705 h 4267200"/>
              <a:gd name="connsiteX471" fmla="*/ 1146550 w 12192000"/>
              <a:gd name="connsiteY471" fmla="*/ 3802012 h 4267200"/>
              <a:gd name="connsiteX472" fmla="*/ 698834 w 12192000"/>
              <a:gd name="connsiteY472" fmla="*/ 3952272 h 4267200"/>
              <a:gd name="connsiteX473" fmla="*/ 192528 w 12192000"/>
              <a:gd name="connsiteY473" fmla="*/ 4236299 h 4267200"/>
              <a:gd name="connsiteX474" fmla="*/ 148586 w 12192000"/>
              <a:gd name="connsiteY474" fmla="*/ 4267200 h 4267200"/>
              <a:gd name="connsiteX475" fmla="*/ 98116 w 12192000"/>
              <a:gd name="connsiteY475" fmla="*/ 4267200 h 4267200"/>
              <a:gd name="connsiteX476" fmla="*/ 169669 w 12192000"/>
              <a:gd name="connsiteY476" fmla="*/ 4216852 h 4267200"/>
              <a:gd name="connsiteX477" fmla="*/ 687572 w 12192000"/>
              <a:gd name="connsiteY477" fmla="*/ 3925629 h 4267200"/>
              <a:gd name="connsiteX478" fmla="*/ 1138365 w 12192000"/>
              <a:gd name="connsiteY478" fmla="*/ 3774515 h 4267200"/>
              <a:gd name="connsiteX479" fmla="*/ 1505579 w 12192000"/>
              <a:gd name="connsiteY479" fmla="*/ 3655526 h 4267200"/>
              <a:gd name="connsiteX480" fmla="*/ 1313114 w 12192000"/>
              <a:gd name="connsiteY480" fmla="*/ 3655216 h 4267200"/>
              <a:gd name="connsiteX481" fmla="*/ 1109304 w 12192000"/>
              <a:gd name="connsiteY481" fmla="*/ 3669030 h 4267200"/>
              <a:gd name="connsiteX482" fmla="*/ 258951 w 12192000"/>
              <a:gd name="connsiteY482" fmla="*/ 4111994 h 4267200"/>
              <a:gd name="connsiteX483" fmla="*/ 80807 w 12192000"/>
              <a:gd name="connsiteY483" fmla="*/ 4267200 h 4267200"/>
              <a:gd name="connsiteX484" fmla="*/ 0 w 12192000"/>
              <a:gd name="connsiteY484" fmla="*/ 4267200 h 4267200"/>
              <a:gd name="connsiteX485" fmla="*/ 0 w 12192000"/>
              <a:gd name="connsiteY485" fmla="*/ 4233763 h 4267200"/>
              <a:gd name="connsiteX486" fmla="*/ 36881 w 12192000"/>
              <a:gd name="connsiteY486" fmla="*/ 4200118 h 4267200"/>
              <a:gd name="connsiteX487" fmla="*/ 910534 w 12192000"/>
              <a:gd name="connsiteY487" fmla="*/ 3629753 h 4267200"/>
              <a:gd name="connsiteX488" fmla="*/ 1578717 w 12192000"/>
              <a:gd name="connsiteY488" fmla="*/ 3575982 h 4267200"/>
              <a:gd name="connsiteX489" fmla="*/ 2338780 w 12192000"/>
              <a:gd name="connsiteY489" fmla="*/ 3033725 h 4267200"/>
              <a:gd name="connsiteX490" fmla="*/ 1807991 w 12192000"/>
              <a:gd name="connsiteY490" fmla="*/ 2807184 h 4267200"/>
              <a:gd name="connsiteX491" fmla="*/ 1416358 w 12192000"/>
              <a:gd name="connsiteY491" fmla="*/ 3112571 h 4267200"/>
              <a:gd name="connsiteX492" fmla="*/ 939066 w 12192000"/>
              <a:gd name="connsiteY492" fmla="*/ 3378798 h 4267200"/>
              <a:gd name="connsiteX493" fmla="*/ 115099 w 12192000"/>
              <a:gd name="connsiteY493" fmla="*/ 3607650 h 4267200"/>
              <a:gd name="connsiteX494" fmla="*/ 97284 w 12192000"/>
              <a:gd name="connsiteY494" fmla="*/ 3520393 h 4267200"/>
              <a:gd name="connsiteX495" fmla="*/ 922050 w 12192000"/>
              <a:gd name="connsiteY495" fmla="*/ 3074867 h 4267200"/>
              <a:gd name="connsiteX496" fmla="*/ 1405265 w 12192000"/>
              <a:gd name="connsiteY496" fmla="*/ 3016319 h 4267200"/>
              <a:gd name="connsiteX497" fmla="*/ 1407512 w 12192000"/>
              <a:gd name="connsiteY497" fmla="*/ 3018001 h 4267200"/>
              <a:gd name="connsiteX498" fmla="*/ 1726266 w 12192000"/>
              <a:gd name="connsiteY498" fmla="*/ 2777274 h 4267200"/>
              <a:gd name="connsiteX499" fmla="*/ 625390 w 12192000"/>
              <a:gd name="connsiteY499" fmla="*/ 2514541 h 4267200"/>
              <a:gd name="connsiteX500" fmla="*/ 619799 w 12192000"/>
              <a:gd name="connsiteY500" fmla="*/ 2527180 h 4267200"/>
              <a:gd name="connsiteX501" fmla="*/ 310030 w 12192000"/>
              <a:gd name="connsiteY501" fmla="*/ 2771818 h 4267200"/>
              <a:gd name="connsiteX502" fmla="*/ 173877 w 12192000"/>
              <a:gd name="connsiteY502" fmla="*/ 2937056 h 4267200"/>
              <a:gd name="connsiteX503" fmla="*/ 77889 w 12192000"/>
              <a:gd name="connsiteY503" fmla="*/ 3138440 h 4267200"/>
              <a:gd name="connsiteX504" fmla="*/ 0 w 12192000"/>
              <a:gd name="connsiteY504" fmla="*/ 3271395 h 4267200"/>
              <a:gd name="connsiteX505" fmla="*/ 0 w 12192000"/>
              <a:gd name="connsiteY505" fmla="*/ 3153002 h 4267200"/>
              <a:gd name="connsiteX506" fmla="*/ 2386 w 12192000"/>
              <a:gd name="connsiteY506" fmla="*/ 3149203 h 4267200"/>
              <a:gd name="connsiteX507" fmla="*/ 89753 w 12192000"/>
              <a:gd name="connsiteY507" fmla="*/ 2987702 h 4267200"/>
              <a:gd name="connsiteX508" fmla="*/ 76869 w 12192000"/>
              <a:gd name="connsiteY508" fmla="*/ 3005404 h 4267200"/>
              <a:gd name="connsiteX509" fmla="*/ 32049 w 12192000"/>
              <a:gd name="connsiteY509" fmla="*/ 3065814 h 4267200"/>
              <a:gd name="connsiteX510" fmla="*/ 0 w 12192000"/>
              <a:gd name="connsiteY510" fmla="*/ 3108744 h 4267200"/>
              <a:gd name="connsiteX511" fmla="*/ 0 w 12192000"/>
              <a:gd name="connsiteY511" fmla="*/ 3058059 h 4267200"/>
              <a:gd name="connsiteX512" fmla="*/ 7610 w 12192000"/>
              <a:gd name="connsiteY512" fmla="*/ 3047889 h 4267200"/>
              <a:gd name="connsiteX513" fmla="*/ 52419 w 12192000"/>
              <a:gd name="connsiteY513" fmla="*/ 2987479 h 4267200"/>
              <a:gd name="connsiteX514" fmla="*/ 59142 w 12192000"/>
              <a:gd name="connsiteY514" fmla="*/ 2978488 h 4267200"/>
              <a:gd name="connsiteX515" fmla="*/ 0 w 12192000"/>
              <a:gd name="connsiteY515" fmla="*/ 3015334 h 4267200"/>
              <a:gd name="connsiteX516" fmla="*/ 0 w 12192000"/>
              <a:gd name="connsiteY516" fmla="*/ 2914286 h 4267200"/>
              <a:gd name="connsiteX517" fmla="*/ 36383 w 12192000"/>
              <a:gd name="connsiteY517" fmla="*/ 2901128 h 4267200"/>
              <a:gd name="connsiteX518" fmla="*/ 156329 w 12192000"/>
              <a:gd name="connsiteY518" fmla="*/ 2840533 h 4267200"/>
              <a:gd name="connsiteX519" fmla="*/ 358355 w 12192000"/>
              <a:gd name="connsiteY519" fmla="*/ 2620471 h 4267200"/>
              <a:gd name="connsiteX520" fmla="*/ 510577 w 12192000"/>
              <a:gd name="connsiteY520" fmla="*/ 2501244 h 4267200"/>
              <a:gd name="connsiteX521" fmla="*/ 211967 w 12192000"/>
              <a:gd name="connsiteY521" fmla="*/ 2479171 h 4267200"/>
              <a:gd name="connsiteX522" fmla="*/ 0 w 12192000"/>
              <a:gd name="connsiteY522" fmla="*/ 2476398 h 4267200"/>
              <a:gd name="connsiteX523" fmla="*/ 0 w 12192000"/>
              <a:gd name="connsiteY523" fmla="*/ 2389189 h 4267200"/>
              <a:gd name="connsiteX524" fmla="*/ 103062 w 12192000"/>
              <a:gd name="connsiteY524" fmla="*/ 2389518 h 4267200"/>
              <a:gd name="connsiteX525" fmla="*/ 510734 w 12192000"/>
              <a:gd name="connsiteY525" fmla="*/ 2416201 h 4267200"/>
              <a:gd name="connsiteX526" fmla="*/ 279257 w 12192000"/>
              <a:gd name="connsiteY526" fmla="*/ 2092102 h 4267200"/>
              <a:gd name="connsiteX527" fmla="*/ 65265 w 12192000"/>
              <a:gd name="connsiteY527" fmla="*/ 2006049 h 4267200"/>
              <a:gd name="connsiteX528" fmla="*/ 0 w 12192000"/>
              <a:gd name="connsiteY528" fmla="*/ 1982532 h 4267200"/>
              <a:gd name="connsiteX529" fmla="*/ 0 w 12192000"/>
              <a:gd name="connsiteY529" fmla="*/ 1912789 h 4267200"/>
              <a:gd name="connsiteX530" fmla="*/ 97460 w 12192000"/>
              <a:gd name="connsiteY530" fmla="*/ 1953725 h 4267200"/>
              <a:gd name="connsiteX531" fmla="*/ 221272 w 12192000"/>
              <a:gd name="connsiteY531" fmla="*/ 1980766 h 4267200"/>
              <a:gd name="connsiteX532" fmla="*/ 116765 w 12192000"/>
              <a:gd name="connsiteY532" fmla="*/ 1911033 h 4267200"/>
              <a:gd name="connsiteX533" fmla="*/ 16405 w 12192000"/>
              <a:gd name="connsiteY533" fmla="*/ 1803412 h 4267200"/>
              <a:gd name="connsiteX534" fmla="*/ 0 w 12192000"/>
              <a:gd name="connsiteY534" fmla="*/ 1784777 h 4267200"/>
              <a:gd name="connsiteX535" fmla="*/ 0 w 12192000"/>
              <a:gd name="connsiteY535" fmla="*/ 1740082 h 4267200"/>
              <a:gd name="connsiteX536" fmla="*/ 39394 w 12192000"/>
              <a:gd name="connsiteY536" fmla="*/ 1784856 h 4267200"/>
              <a:gd name="connsiteX537" fmla="*/ 135813 w 12192000"/>
              <a:gd name="connsiteY537" fmla="*/ 1888838 h 4267200"/>
              <a:gd name="connsiteX538" fmla="*/ 242575 w 12192000"/>
              <a:gd name="connsiteY538" fmla="*/ 1958841 h 4267200"/>
              <a:gd name="connsiteX539" fmla="*/ 82197 w 12192000"/>
              <a:gd name="connsiteY539" fmla="*/ 1754826 h 4267200"/>
              <a:gd name="connsiteX540" fmla="*/ 0 w 12192000"/>
              <a:gd name="connsiteY540" fmla="*/ 1679650 h 4267200"/>
              <a:gd name="connsiteX541" fmla="*/ 0 w 12192000"/>
              <a:gd name="connsiteY541" fmla="*/ 1602463 h 4267200"/>
              <a:gd name="connsiteX542" fmla="*/ 84689 w 12192000"/>
              <a:gd name="connsiteY542" fmla="*/ 1677442 h 4267200"/>
              <a:gd name="connsiteX543" fmla="*/ 298437 w 12192000"/>
              <a:gd name="connsiteY543" fmla="*/ 1968019 h 4267200"/>
              <a:gd name="connsiteX544" fmla="*/ 227269 w 12192000"/>
              <a:gd name="connsiteY544" fmla="*/ 1114064 h 4267200"/>
              <a:gd name="connsiteX545" fmla="*/ 248003 w 12192000"/>
              <a:gd name="connsiteY545" fmla="*/ 1089613 h 4267200"/>
              <a:gd name="connsiteX546" fmla="*/ 427020 w 12192000"/>
              <a:gd name="connsiteY546" fmla="*/ 1619803 h 4267200"/>
              <a:gd name="connsiteX547" fmla="*/ 340345 w 12192000"/>
              <a:gd name="connsiteY547" fmla="*/ 2027739 h 4267200"/>
              <a:gd name="connsiteX548" fmla="*/ 360865 w 12192000"/>
              <a:gd name="connsiteY548" fmla="*/ 2044827 h 4267200"/>
              <a:gd name="connsiteX549" fmla="*/ 560414 w 12192000"/>
              <a:gd name="connsiteY549" fmla="*/ 2421457 h 4267200"/>
              <a:gd name="connsiteX550" fmla="*/ 1359703 w 12192000"/>
              <a:gd name="connsiteY550" fmla="*/ 2578554 h 4267200"/>
              <a:gd name="connsiteX551" fmla="*/ 1359422 w 12192000"/>
              <a:gd name="connsiteY551" fmla="*/ 2577994 h 4267200"/>
              <a:gd name="connsiteX552" fmla="*/ 828701 w 12192000"/>
              <a:gd name="connsiteY552" fmla="*/ 1839520 h 4267200"/>
              <a:gd name="connsiteX553" fmla="*/ 494427 w 12192000"/>
              <a:gd name="connsiteY553" fmla="*/ 1092333 h 4267200"/>
              <a:gd name="connsiteX554" fmla="*/ 506322 w 12192000"/>
              <a:gd name="connsiteY554" fmla="*/ 1020997 h 4267200"/>
              <a:gd name="connsiteX555" fmla="*/ 4570198 w 12192000"/>
              <a:gd name="connsiteY555" fmla="*/ 978081 h 4267200"/>
              <a:gd name="connsiteX556" fmla="*/ 4523691 w 12192000"/>
              <a:gd name="connsiteY556" fmla="*/ 1127776 h 4267200"/>
              <a:gd name="connsiteX557" fmla="*/ 4509875 w 12192000"/>
              <a:gd name="connsiteY557" fmla="*/ 1167552 h 4267200"/>
              <a:gd name="connsiteX558" fmla="*/ 4478168 w 12192000"/>
              <a:gd name="connsiteY558" fmla="*/ 1260735 h 4267200"/>
              <a:gd name="connsiteX559" fmla="*/ 4409309 w 12192000"/>
              <a:gd name="connsiteY559" fmla="*/ 1666996 h 4267200"/>
              <a:gd name="connsiteX560" fmla="*/ 4370031 w 12192000"/>
              <a:gd name="connsiteY560" fmla="*/ 1955666 h 4267200"/>
              <a:gd name="connsiteX561" fmla="*/ 4570198 w 12192000"/>
              <a:gd name="connsiteY561" fmla="*/ 978081 h 4267200"/>
              <a:gd name="connsiteX562" fmla="*/ 12149131 w 12192000"/>
              <a:gd name="connsiteY562" fmla="*/ 959050 h 4267200"/>
              <a:gd name="connsiteX563" fmla="*/ 12105664 w 12192000"/>
              <a:gd name="connsiteY563" fmla="*/ 1006960 h 4267200"/>
              <a:gd name="connsiteX564" fmla="*/ 11883102 w 12192000"/>
              <a:gd name="connsiteY564" fmla="*/ 1184424 h 4267200"/>
              <a:gd name="connsiteX565" fmla="*/ 11665174 w 12192000"/>
              <a:gd name="connsiteY565" fmla="*/ 1317493 h 4267200"/>
              <a:gd name="connsiteX566" fmla="*/ 11590337 w 12192000"/>
              <a:gd name="connsiteY566" fmla="*/ 1348256 h 4267200"/>
              <a:gd name="connsiteX567" fmla="*/ 11492588 w 12192000"/>
              <a:gd name="connsiteY567" fmla="*/ 1390573 h 4267200"/>
              <a:gd name="connsiteX568" fmla="*/ 11888865 w 12192000"/>
              <a:gd name="connsiteY568" fmla="*/ 1220988 h 4267200"/>
              <a:gd name="connsiteX569" fmla="*/ 12149131 w 12192000"/>
              <a:gd name="connsiteY569" fmla="*/ 959050 h 4267200"/>
              <a:gd name="connsiteX570" fmla="*/ 4557898 w 12192000"/>
              <a:gd name="connsiteY570" fmla="*/ 900011 h 4267200"/>
              <a:gd name="connsiteX571" fmla="*/ 4344840 w 12192000"/>
              <a:gd name="connsiteY571" fmla="*/ 1922038 h 4267200"/>
              <a:gd name="connsiteX572" fmla="*/ 4378710 w 12192000"/>
              <a:gd name="connsiteY572" fmla="*/ 1665516 h 4267200"/>
              <a:gd name="connsiteX573" fmla="*/ 4448798 w 12192000"/>
              <a:gd name="connsiteY573" fmla="*/ 1253024 h 4267200"/>
              <a:gd name="connsiteX574" fmla="*/ 4480315 w 12192000"/>
              <a:gd name="connsiteY574" fmla="*/ 1158454 h 4267200"/>
              <a:gd name="connsiteX575" fmla="*/ 4494133 w 12192000"/>
              <a:gd name="connsiteY575" fmla="*/ 1118676 h 4267200"/>
              <a:gd name="connsiteX576" fmla="*/ 4557898 w 12192000"/>
              <a:gd name="connsiteY576" fmla="*/ 900011 h 4267200"/>
              <a:gd name="connsiteX577" fmla="*/ 5870151 w 12192000"/>
              <a:gd name="connsiteY577" fmla="*/ 898890 h 4267200"/>
              <a:gd name="connsiteX578" fmla="*/ 5861335 w 12192000"/>
              <a:gd name="connsiteY578" fmla="*/ 899177 h 4267200"/>
              <a:gd name="connsiteX579" fmla="*/ 5843702 w 12192000"/>
              <a:gd name="connsiteY579" fmla="*/ 899748 h 4267200"/>
              <a:gd name="connsiteX580" fmla="*/ 5651107 w 12192000"/>
              <a:gd name="connsiteY580" fmla="*/ 920306 h 4267200"/>
              <a:gd name="connsiteX581" fmla="*/ 5459407 w 12192000"/>
              <a:gd name="connsiteY581" fmla="*/ 940975 h 4267200"/>
              <a:gd name="connsiteX582" fmla="*/ 5374846 w 12192000"/>
              <a:gd name="connsiteY582" fmla="*/ 941988 h 4267200"/>
              <a:gd name="connsiteX583" fmla="*/ 5256105 w 12192000"/>
              <a:gd name="connsiteY583" fmla="*/ 945632 h 4267200"/>
              <a:gd name="connsiteX584" fmla="*/ 5107071 w 12192000"/>
              <a:gd name="connsiteY584" fmla="*/ 969720 h 4267200"/>
              <a:gd name="connsiteX585" fmla="*/ 4998681 w 12192000"/>
              <a:gd name="connsiteY585" fmla="*/ 988771 h 4267200"/>
              <a:gd name="connsiteX586" fmla="*/ 5870151 w 12192000"/>
              <a:gd name="connsiteY586" fmla="*/ 898890 h 4267200"/>
              <a:gd name="connsiteX587" fmla="*/ 12190084 w 12192000"/>
              <a:gd name="connsiteY587" fmla="*/ 854709 h 4267200"/>
              <a:gd name="connsiteX588" fmla="*/ 12162947 w 12192000"/>
              <a:gd name="connsiteY588" fmla="*/ 879275 h 4267200"/>
              <a:gd name="connsiteX589" fmla="*/ 11721478 w 12192000"/>
              <a:gd name="connsiteY589" fmla="*/ 1216434 h 4267200"/>
              <a:gd name="connsiteX590" fmla="*/ 11680712 w 12192000"/>
              <a:gd name="connsiteY590" fmla="*/ 1239730 h 4267200"/>
              <a:gd name="connsiteX591" fmla="*/ 11505347 w 12192000"/>
              <a:gd name="connsiteY591" fmla="*/ 1352837 h 4267200"/>
              <a:gd name="connsiteX592" fmla="*/ 11580962 w 12192000"/>
              <a:gd name="connsiteY592" fmla="*/ 1321759 h 4267200"/>
              <a:gd name="connsiteX593" fmla="*/ 11654234 w 12192000"/>
              <a:gd name="connsiteY593" fmla="*/ 1291618 h 4267200"/>
              <a:gd name="connsiteX594" fmla="*/ 11867274 w 12192000"/>
              <a:gd name="connsiteY594" fmla="*/ 1160983 h 4267200"/>
              <a:gd name="connsiteX595" fmla="*/ 12086035 w 12192000"/>
              <a:gd name="connsiteY595" fmla="*/ 986418 h 4267200"/>
              <a:gd name="connsiteX596" fmla="*/ 12190084 w 12192000"/>
              <a:gd name="connsiteY596" fmla="*/ 854709 h 4267200"/>
              <a:gd name="connsiteX597" fmla="*/ 5504425 w 12192000"/>
              <a:gd name="connsiteY597" fmla="*/ 848067 h 4267200"/>
              <a:gd name="connsiteX598" fmla="*/ 4968849 w 12192000"/>
              <a:gd name="connsiteY598" fmla="*/ 962318 h 4267200"/>
              <a:gd name="connsiteX599" fmla="*/ 5104039 w 12192000"/>
              <a:gd name="connsiteY599" fmla="*/ 940634 h 4267200"/>
              <a:gd name="connsiteX600" fmla="*/ 5256311 w 12192000"/>
              <a:gd name="connsiteY600" fmla="*/ 916490 h 4267200"/>
              <a:gd name="connsiteX601" fmla="*/ 5377381 w 12192000"/>
              <a:gd name="connsiteY601" fmla="*/ 912671 h 4267200"/>
              <a:gd name="connsiteX602" fmla="*/ 5460148 w 12192000"/>
              <a:gd name="connsiteY602" fmla="*/ 911442 h 4267200"/>
              <a:gd name="connsiteX603" fmla="*/ 5648971 w 12192000"/>
              <a:gd name="connsiteY603" fmla="*/ 891331 h 4267200"/>
              <a:gd name="connsiteX604" fmla="*/ 5844807 w 12192000"/>
              <a:gd name="connsiteY604" fmla="*/ 870718 h 4267200"/>
              <a:gd name="connsiteX605" fmla="*/ 5862975 w 12192000"/>
              <a:gd name="connsiteY605" fmla="*/ 869756 h 4267200"/>
              <a:gd name="connsiteX606" fmla="*/ 5920887 w 12192000"/>
              <a:gd name="connsiteY606" fmla="*/ 865929 h 4267200"/>
              <a:gd name="connsiteX607" fmla="*/ 5504425 w 12192000"/>
              <a:gd name="connsiteY607" fmla="*/ 848067 h 4267200"/>
              <a:gd name="connsiteX608" fmla="*/ 8924104 w 12192000"/>
              <a:gd name="connsiteY608" fmla="*/ 777000 h 4267200"/>
              <a:gd name="connsiteX609" fmla="*/ 8921999 w 12192000"/>
              <a:gd name="connsiteY609" fmla="*/ 794136 h 4267200"/>
              <a:gd name="connsiteX610" fmla="*/ 8916066 w 12192000"/>
              <a:gd name="connsiteY610" fmla="*/ 843129 h 4267200"/>
              <a:gd name="connsiteX611" fmla="*/ 8909852 w 12192000"/>
              <a:gd name="connsiteY611" fmla="*/ 1005313 h 4267200"/>
              <a:gd name="connsiteX612" fmla="*/ 8936982 w 12192000"/>
              <a:gd name="connsiteY612" fmla="*/ 1614896 h 4267200"/>
              <a:gd name="connsiteX613" fmla="*/ 8939706 w 12192000"/>
              <a:gd name="connsiteY613" fmla="*/ 1632791 h 4267200"/>
              <a:gd name="connsiteX614" fmla="*/ 8946691 w 12192000"/>
              <a:gd name="connsiteY614" fmla="*/ 1680170 h 4267200"/>
              <a:gd name="connsiteX615" fmla="*/ 8947643 w 12192000"/>
              <a:gd name="connsiteY615" fmla="*/ 1649028 h 4267200"/>
              <a:gd name="connsiteX616" fmla="*/ 8931687 w 12192000"/>
              <a:gd name="connsiteY616" fmla="*/ 871628 h 4267200"/>
              <a:gd name="connsiteX617" fmla="*/ 8929804 w 12192000"/>
              <a:gd name="connsiteY617" fmla="*/ 850229 h 4267200"/>
              <a:gd name="connsiteX618" fmla="*/ 8924104 w 12192000"/>
              <a:gd name="connsiteY618" fmla="*/ 777000 h 4267200"/>
              <a:gd name="connsiteX619" fmla="*/ 8951219 w 12192000"/>
              <a:gd name="connsiteY619" fmla="*/ 764662 h 4267200"/>
              <a:gd name="connsiteX620" fmla="*/ 8957270 w 12192000"/>
              <a:gd name="connsiteY620" fmla="*/ 847698 h 4267200"/>
              <a:gd name="connsiteX621" fmla="*/ 8959153 w 12192000"/>
              <a:gd name="connsiteY621" fmla="*/ 869097 h 4267200"/>
              <a:gd name="connsiteX622" fmla="*/ 8976081 w 12192000"/>
              <a:gd name="connsiteY622" fmla="*/ 1619865 h 4267200"/>
              <a:gd name="connsiteX623" fmla="*/ 8951219 w 12192000"/>
              <a:gd name="connsiteY623" fmla="*/ 764662 h 4267200"/>
              <a:gd name="connsiteX624" fmla="*/ 8898081 w 12192000"/>
              <a:gd name="connsiteY624" fmla="*/ 630137 h 4267200"/>
              <a:gd name="connsiteX625" fmla="*/ 8910095 w 12192000"/>
              <a:gd name="connsiteY625" fmla="*/ 1626691 h 4267200"/>
              <a:gd name="connsiteX626" fmla="*/ 8908822 w 12192000"/>
              <a:gd name="connsiteY626" fmla="*/ 1619067 h 4267200"/>
              <a:gd name="connsiteX627" fmla="*/ 8881669 w 12192000"/>
              <a:gd name="connsiteY627" fmla="*/ 1004967 h 4267200"/>
              <a:gd name="connsiteX628" fmla="*/ 8888265 w 12192000"/>
              <a:gd name="connsiteY628" fmla="*/ 840369 h 4267200"/>
              <a:gd name="connsiteX629" fmla="*/ 8894429 w 12192000"/>
              <a:gd name="connsiteY629" fmla="*/ 790831 h 4267200"/>
              <a:gd name="connsiteX630" fmla="*/ 8898081 w 12192000"/>
              <a:gd name="connsiteY630" fmla="*/ 630137 h 4267200"/>
              <a:gd name="connsiteX631" fmla="*/ 11491396 w 12192000"/>
              <a:gd name="connsiteY631" fmla="*/ 623931 h 4267200"/>
              <a:gd name="connsiteX632" fmla="*/ 11413329 w 12192000"/>
              <a:gd name="connsiteY632" fmla="*/ 662344 h 4267200"/>
              <a:gd name="connsiteX633" fmla="*/ 10966547 w 12192000"/>
              <a:gd name="connsiteY633" fmla="*/ 818916 h 4267200"/>
              <a:gd name="connsiteX634" fmla="*/ 10498883 w 12192000"/>
              <a:gd name="connsiteY634" fmla="*/ 1111507 h 4267200"/>
              <a:gd name="connsiteX635" fmla="*/ 10671292 w 12192000"/>
              <a:gd name="connsiteY635" fmla="*/ 1035777 h 4267200"/>
              <a:gd name="connsiteX636" fmla="*/ 10685894 w 12192000"/>
              <a:gd name="connsiteY636" fmla="*/ 1027151 h 4267200"/>
              <a:gd name="connsiteX637" fmla="*/ 11104337 w 12192000"/>
              <a:gd name="connsiteY637" fmla="*/ 817377 h 4267200"/>
              <a:gd name="connsiteX638" fmla="*/ 11491396 w 12192000"/>
              <a:gd name="connsiteY638" fmla="*/ 623931 h 4267200"/>
              <a:gd name="connsiteX639" fmla="*/ 10779304 w 12192000"/>
              <a:gd name="connsiteY639" fmla="*/ 584486 h 4267200"/>
              <a:gd name="connsiteX640" fmla="*/ 10658378 w 12192000"/>
              <a:gd name="connsiteY640" fmla="*/ 772788 h 4267200"/>
              <a:gd name="connsiteX641" fmla="*/ 10475581 w 12192000"/>
              <a:gd name="connsiteY641" fmla="*/ 1070739 h 4267200"/>
              <a:gd name="connsiteX642" fmla="*/ 10735178 w 12192000"/>
              <a:gd name="connsiteY642" fmla="*/ 693281 h 4267200"/>
              <a:gd name="connsiteX643" fmla="*/ 10132488 w 12192000"/>
              <a:gd name="connsiteY643" fmla="*/ 518596 h 4267200"/>
              <a:gd name="connsiteX644" fmla="*/ 9879465 w 12192000"/>
              <a:gd name="connsiteY644" fmla="*/ 567273 h 4267200"/>
              <a:gd name="connsiteX645" fmla="*/ 9364243 w 12192000"/>
              <a:gd name="connsiteY645" fmla="*/ 809468 h 4267200"/>
              <a:gd name="connsiteX646" fmla="*/ 9366655 w 12192000"/>
              <a:gd name="connsiteY646" fmla="*/ 809848 h 4267200"/>
              <a:gd name="connsiteX647" fmla="*/ 9914233 w 12192000"/>
              <a:gd name="connsiteY647" fmla="*/ 596159 h 4267200"/>
              <a:gd name="connsiteX648" fmla="*/ 10264524 w 12192000"/>
              <a:gd name="connsiteY648" fmla="*/ 501747 h 4267200"/>
              <a:gd name="connsiteX649" fmla="*/ 9922837 w 12192000"/>
              <a:gd name="connsiteY649" fmla="*/ 622979 h 4267200"/>
              <a:gd name="connsiteX650" fmla="*/ 9416908 w 12192000"/>
              <a:gd name="connsiteY650" fmla="*/ 818889 h 4267200"/>
              <a:gd name="connsiteX651" fmla="*/ 9418234 w 12192000"/>
              <a:gd name="connsiteY651" fmla="*/ 818810 h 4267200"/>
              <a:gd name="connsiteX652" fmla="*/ 10264524 w 12192000"/>
              <a:gd name="connsiteY652" fmla="*/ 501747 h 4267200"/>
              <a:gd name="connsiteX653" fmla="*/ 10802699 w 12192000"/>
              <a:gd name="connsiteY653" fmla="*/ 488163 h 4267200"/>
              <a:gd name="connsiteX654" fmla="*/ 10618739 w 12192000"/>
              <a:gd name="connsiteY654" fmla="*/ 734118 h 4267200"/>
              <a:gd name="connsiteX655" fmla="*/ 10604580 w 12192000"/>
              <a:gd name="connsiteY655" fmla="*/ 753877 h 4267200"/>
              <a:gd name="connsiteX656" fmla="*/ 10529643 w 12192000"/>
              <a:gd name="connsiteY656" fmla="*/ 867004 h 4267200"/>
              <a:gd name="connsiteX657" fmla="*/ 10462194 w 12192000"/>
              <a:gd name="connsiteY657" fmla="*/ 1035452 h 4267200"/>
              <a:gd name="connsiteX658" fmla="*/ 10635117 w 12192000"/>
              <a:gd name="connsiteY658" fmla="*/ 757788 h 4267200"/>
              <a:gd name="connsiteX659" fmla="*/ 10802699 w 12192000"/>
              <a:gd name="connsiteY659" fmla="*/ 488163 h 4267200"/>
              <a:gd name="connsiteX660" fmla="*/ 10359107 w 12192000"/>
              <a:gd name="connsiteY660" fmla="*/ 485136 h 4267200"/>
              <a:gd name="connsiteX661" fmla="*/ 9515108 w 12192000"/>
              <a:gd name="connsiteY661" fmla="*/ 825701 h 4267200"/>
              <a:gd name="connsiteX662" fmla="*/ 10359107 w 12192000"/>
              <a:gd name="connsiteY662" fmla="*/ 485136 h 4267200"/>
              <a:gd name="connsiteX663" fmla="*/ 11886089 w 12192000"/>
              <a:gd name="connsiteY663" fmla="*/ 483936 h 4267200"/>
              <a:gd name="connsiteX664" fmla="*/ 11622890 w 12192000"/>
              <a:gd name="connsiteY664" fmla="*/ 661575 h 4267200"/>
              <a:gd name="connsiteX665" fmla="*/ 11038640 w 12192000"/>
              <a:gd name="connsiteY665" fmla="*/ 996875 h 4267200"/>
              <a:gd name="connsiteX666" fmla="*/ 10561310 w 12192000"/>
              <a:gd name="connsiteY666" fmla="*/ 1145020 h 4267200"/>
              <a:gd name="connsiteX667" fmla="*/ 10675127 w 12192000"/>
              <a:gd name="connsiteY667" fmla="*/ 1163586 h 4267200"/>
              <a:gd name="connsiteX668" fmla="*/ 11120351 w 12192000"/>
              <a:gd name="connsiteY668" fmla="*/ 990907 h 4267200"/>
              <a:gd name="connsiteX669" fmla="*/ 11648506 w 12192000"/>
              <a:gd name="connsiteY669" fmla="*/ 680145 h 4267200"/>
              <a:gd name="connsiteX670" fmla="*/ 11886089 w 12192000"/>
              <a:gd name="connsiteY670" fmla="*/ 483936 h 4267200"/>
              <a:gd name="connsiteX671" fmla="*/ 3607114 w 12192000"/>
              <a:gd name="connsiteY671" fmla="*/ 467441 h 4267200"/>
              <a:gd name="connsiteX672" fmla="*/ 3296242 w 12192000"/>
              <a:gd name="connsiteY672" fmla="*/ 807991 h 4267200"/>
              <a:gd name="connsiteX673" fmla="*/ 3174674 w 12192000"/>
              <a:gd name="connsiteY673" fmla="*/ 919759 h 4267200"/>
              <a:gd name="connsiteX674" fmla="*/ 3042978 w 12192000"/>
              <a:gd name="connsiteY674" fmla="*/ 1054894 h 4267200"/>
              <a:gd name="connsiteX675" fmla="*/ 2968914 w 12192000"/>
              <a:gd name="connsiteY675" fmla="*/ 1133756 h 4267200"/>
              <a:gd name="connsiteX676" fmla="*/ 3103823 w 12192000"/>
              <a:gd name="connsiteY676" fmla="*/ 1026814 h 4267200"/>
              <a:gd name="connsiteX677" fmla="*/ 3607114 w 12192000"/>
              <a:gd name="connsiteY677" fmla="*/ 467441 h 4267200"/>
              <a:gd name="connsiteX678" fmla="*/ 10784544 w 12192000"/>
              <a:gd name="connsiteY678" fmla="*/ 465669 h 4267200"/>
              <a:gd name="connsiteX679" fmla="*/ 10426419 w 12192000"/>
              <a:gd name="connsiteY679" fmla="*/ 1062158 h 4267200"/>
              <a:gd name="connsiteX680" fmla="*/ 10471732 w 12192000"/>
              <a:gd name="connsiteY680" fmla="*/ 921679 h 4267200"/>
              <a:gd name="connsiteX681" fmla="*/ 10504824 w 12192000"/>
              <a:gd name="connsiteY681" fmla="*/ 852631 h 4267200"/>
              <a:gd name="connsiteX682" fmla="*/ 10582237 w 12192000"/>
              <a:gd name="connsiteY682" fmla="*/ 736692 h 4267200"/>
              <a:gd name="connsiteX683" fmla="*/ 10596401 w 12192000"/>
              <a:gd name="connsiteY683" fmla="*/ 716935 h 4267200"/>
              <a:gd name="connsiteX684" fmla="*/ 10784544 w 12192000"/>
              <a:gd name="connsiteY684" fmla="*/ 465669 h 4267200"/>
              <a:gd name="connsiteX685" fmla="*/ 11916494 w 12192000"/>
              <a:gd name="connsiteY685" fmla="*/ 422768 h 4267200"/>
              <a:gd name="connsiteX686" fmla="*/ 11703185 w 12192000"/>
              <a:gd name="connsiteY686" fmla="*/ 528178 h 4267200"/>
              <a:gd name="connsiteX687" fmla="*/ 11680755 w 12192000"/>
              <a:gd name="connsiteY687" fmla="*/ 543149 h 4267200"/>
              <a:gd name="connsiteX688" fmla="*/ 11116818 w 12192000"/>
              <a:gd name="connsiteY688" fmla="*/ 842623 h 4267200"/>
              <a:gd name="connsiteX689" fmla="*/ 10700164 w 12192000"/>
              <a:gd name="connsiteY689" fmla="*/ 1051220 h 4267200"/>
              <a:gd name="connsiteX690" fmla="*/ 10685570 w 12192000"/>
              <a:gd name="connsiteY690" fmla="*/ 1059849 h 4267200"/>
              <a:gd name="connsiteX691" fmla="*/ 10584288 w 12192000"/>
              <a:gd name="connsiteY691" fmla="*/ 1113543 h 4267200"/>
              <a:gd name="connsiteX692" fmla="*/ 11026698 w 12192000"/>
              <a:gd name="connsiteY692" fmla="*/ 971858 h 4267200"/>
              <a:gd name="connsiteX693" fmla="*/ 11607604 w 12192000"/>
              <a:gd name="connsiteY693" fmla="*/ 638368 h 4267200"/>
              <a:gd name="connsiteX694" fmla="*/ 11919452 w 12192000"/>
              <a:gd name="connsiteY694" fmla="*/ 423380 h 4267200"/>
              <a:gd name="connsiteX695" fmla="*/ 11916494 w 12192000"/>
              <a:gd name="connsiteY695" fmla="*/ 422768 h 4267200"/>
              <a:gd name="connsiteX696" fmla="*/ 8148168 w 12192000"/>
              <a:gd name="connsiteY696" fmla="*/ 416949 h 4267200"/>
              <a:gd name="connsiteX697" fmla="*/ 7862052 w 12192000"/>
              <a:gd name="connsiteY697" fmla="*/ 694330 h 4267200"/>
              <a:gd name="connsiteX698" fmla="*/ 7808002 w 12192000"/>
              <a:gd name="connsiteY698" fmla="*/ 759654 h 4267200"/>
              <a:gd name="connsiteX699" fmla="*/ 8295299 w 12192000"/>
              <a:gd name="connsiteY699" fmla="*/ 416143 h 4267200"/>
              <a:gd name="connsiteX700" fmla="*/ 8309124 w 12192000"/>
              <a:gd name="connsiteY700" fmla="*/ 534021 h 4267200"/>
              <a:gd name="connsiteX701" fmla="*/ 8293154 w 12192000"/>
              <a:gd name="connsiteY701" fmla="*/ 672115 h 4267200"/>
              <a:gd name="connsiteX702" fmla="*/ 8279099 w 12192000"/>
              <a:gd name="connsiteY702" fmla="*/ 769176 h 4267200"/>
              <a:gd name="connsiteX703" fmla="*/ 8309186 w 12192000"/>
              <a:gd name="connsiteY703" fmla="*/ 1060039 h 4267200"/>
              <a:gd name="connsiteX704" fmla="*/ 8410512 w 12192000"/>
              <a:gd name="connsiteY704" fmla="*/ 1511108 h 4267200"/>
              <a:gd name="connsiteX705" fmla="*/ 8351657 w 12192000"/>
              <a:gd name="connsiteY705" fmla="*/ 521768 h 4267200"/>
              <a:gd name="connsiteX706" fmla="*/ 8295299 w 12192000"/>
              <a:gd name="connsiteY706" fmla="*/ 416143 h 4267200"/>
              <a:gd name="connsiteX707" fmla="*/ 8266483 w 12192000"/>
              <a:gd name="connsiteY707" fmla="*/ 414244 h 4267200"/>
              <a:gd name="connsiteX708" fmla="*/ 8343425 w 12192000"/>
              <a:gd name="connsiteY708" fmla="*/ 1357811 h 4267200"/>
              <a:gd name="connsiteX709" fmla="*/ 8282114 w 12192000"/>
              <a:gd name="connsiteY709" fmla="*/ 1064671 h 4267200"/>
              <a:gd name="connsiteX710" fmla="*/ 8251298 w 12192000"/>
              <a:gd name="connsiteY710" fmla="*/ 766414 h 4267200"/>
              <a:gd name="connsiteX711" fmla="*/ 8265729 w 12192000"/>
              <a:gd name="connsiteY711" fmla="*/ 666939 h 4267200"/>
              <a:gd name="connsiteX712" fmla="*/ 8281494 w 12192000"/>
              <a:gd name="connsiteY712" fmla="*/ 533909 h 4267200"/>
              <a:gd name="connsiteX713" fmla="*/ 8266483 w 12192000"/>
              <a:gd name="connsiteY713" fmla="*/ 414244 h 4267200"/>
              <a:gd name="connsiteX714" fmla="*/ 8140802 w 12192000"/>
              <a:gd name="connsiteY714" fmla="*/ 388720 h 4267200"/>
              <a:gd name="connsiteX715" fmla="*/ 7860379 w 12192000"/>
              <a:gd name="connsiteY715" fmla="*/ 596411 h 4267200"/>
              <a:gd name="connsiteX716" fmla="*/ 7737688 w 12192000"/>
              <a:gd name="connsiteY716" fmla="*/ 790400 h 4267200"/>
              <a:gd name="connsiteX717" fmla="*/ 7726885 w 12192000"/>
              <a:gd name="connsiteY717" fmla="*/ 812869 h 4267200"/>
              <a:gd name="connsiteX718" fmla="*/ 7840490 w 12192000"/>
              <a:gd name="connsiteY718" fmla="*/ 676832 h 4267200"/>
              <a:gd name="connsiteX719" fmla="*/ 8140802 w 12192000"/>
              <a:gd name="connsiteY719" fmla="*/ 388720 h 4267200"/>
              <a:gd name="connsiteX720" fmla="*/ 3744487 w 12192000"/>
              <a:gd name="connsiteY720" fmla="*/ 383136 h 4267200"/>
              <a:gd name="connsiteX721" fmla="*/ 3970213 w 12192000"/>
              <a:gd name="connsiteY721" fmla="*/ 995559 h 4267200"/>
              <a:gd name="connsiteX722" fmla="*/ 3744487 w 12192000"/>
              <a:gd name="connsiteY722" fmla="*/ 383136 h 4267200"/>
              <a:gd name="connsiteX723" fmla="*/ 3624562 w 12192000"/>
              <a:gd name="connsiteY723" fmla="*/ 367041 h 4267200"/>
              <a:gd name="connsiteX724" fmla="*/ 3489712 w 12192000"/>
              <a:gd name="connsiteY724" fmla="*/ 485386 h 4267200"/>
              <a:gd name="connsiteX725" fmla="*/ 3182994 w 12192000"/>
              <a:gd name="connsiteY725" fmla="*/ 828265 h 4267200"/>
              <a:gd name="connsiteX726" fmla="*/ 2892114 w 12192000"/>
              <a:gd name="connsiteY726" fmla="*/ 1172635 h 4267200"/>
              <a:gd name="connsiteX727" fmla="*/ 3021459 w 12192000"/>
              <a:gd name="connsiteY727" fmla="*/ 1035385 h 4267200"/>
              <a:gd name="connsiteX728" fmla="*/ 3153873 w 12192000"/>
              <a:gd name="connsiteY728" fmla="*/ 898971 h 4267200"/>
              <a:gd name="connsiteX729" fmla="*/ 3276511 w 12192000"/>
              <a:gd name="connsiteY729" fmla="*/ 786423 h 4267200"/>
              <a:gd name="connsiteX730" fmla="*/ 3584154 w 12192000"/>
              <a:gd name="connsiteY730" fmla="*/ 448218 h 4267200"/>
              <a:gd name="connsiteX731" fmla="*/ 3624562 w 12192000"/>
              <a:gd name="connsiteY731" fmla="*/ 367041 h 4267200"/>
              <a:gd name="connsiteX732" fmla="*/ 3766672 w 12192000"/>
              <a:gd name="connsiteY732" fmla="*/ 359429 h 4267200"/>
              <a:gd name="connsiteX733" fmla="*/ 3996338 w 12192000"/>
              <a:gd name="connsiteY733" fmla="*/ 968237 h 4267200"/>
              <a:gd name="connsiteX734" fmla="*/ 3766672 w 12192000"/>
              <a:gd name="connsiteY734" fmla="*/ 359429 h 4267200"/>
              <a:gd name="connsiteX735" fmla="*/ 5805386 w 12192000"/>
              <a:gd name="connsiteY735" fmla="*/ 239240 h 4267200"/>
              <a:gd name="connsiteX736" fmla="*/ 5736947 w 12192000"/>
              <a:gd name="connsiteY736" fmla="*/ 261367 h 4267200"/>
              <a:gd name="connsiteX737" fmla="*/ 5427012 w 12192000"/>
              <a:gd name="connsiteY737" fmla="*/ 311272 h 4267200"/>
              <a:gd name="connsiteX738" fmla="*/ 5147818 w 12192000"/>
              <a:gd name="connsiteY738" fmla="*/ 322112 h 4267200"/>
              <a:gd name="connsiteX739" fmla="*/ 5060854 w 12192000"/>
              <a:gd name="connsiteY739" fmla="*/ 311882 h 4267200"/>
              <a:gd name="connsiteX740" fmla="*/ 4945989 w 12192000"/>
              <a:gd name="connsiteY740" fmla="*/ 300516 h 4267200"/>
              <a:gd name="connsiteX741" fmla="*/ 5410479 w 12192000"/>
              <a:gd name="connsiteY741" fmla="*/ 348434 h 4267200"/>
              <a:gd name="connsiteX742" fmla="*/ 5805386 w 12192000"/>
              <a:gd name="connsiteY742" fmla="*/ 239240 h 4267200"/>
              <a:gd name="connsiteX743" fmla="*/ 5905192 w 12192000"/>
              <a:gd name="connsiteY743" fmla="*/ 163079 h 4267200"/>
              <a:gd name="connsiteX744" fmla="*/ 5865655 w 12192000"/>
              <a:gd name="connsiteY744" fmla="*/ 171901 h 4267200"/>
              <a:gd name="connsiteX745" fmla="*/ 5259740 w 12192000"/>
              <a:gd name="connsiteY745" fmla="*/ 257013 h 4267200"/>
              <a:gd name="connsiteX746" fmla="*/ 5208466 w 12192000"/>
              <a:gd name="connsiteY746" fmla="*/ 257550 h 4267200"/>
              <a:gd name="connsiteX747" fmla="*/ 4980204 w 12192000"/>
              <a:gd name="connsiteY747" fmla="*/ 271903 h 4267200"/>
              <a:gd name="connsiteX748" fmla="*/ 5068068 w 12192000"/>
              <a:gd name="connsiteY748" fmla="*/ 282244 h 4267200"/>
              <a:gd name="connsiteX749" fmla="*/ 5153231 w 12192000"/>
              <a:gd name="connsiteY749" fmla="*/ 292240 h 4267200"/>
              <a:gd name="connsiteX750" fmla="*/ 5426491 w 12192000"/>
              <a:gd name="connsiteY750" fmla="*/ 281128 h 4267200"/>
              <a:gd name="connsiteX751" fmla="*/ 5731212 w 12192000"/>
              <a:gd name="connsiteY751" fmla="*/ 231951 h 4267200"/>
              <a:gd name="connsiteX752" fmla="*/ 5905192 w 12192000"/>
              <a:gd name="connsiteY752" fmla="*/ 163079 h 4267200"/>
              <a:gd name="connsiteX753" fmla="*/ 5944437 w 12192000"/>
              <a:gd name="connsiteY753" fmla="*/ 113829 h 4267200"/>
              <a:gd name="connsiteX754" fmla="*/ 5825032 w 12192000"/>
              <a:gd name="connsiteY754" fmla="*/ 146405 h 4267200"/>
              <a:gd name="connsiteX755" fmla="*/ 4955599 w 12192000"/>
              <a:gd name="connsiteY755" fmla="*/ 247008 h 4267200"/>
              <a:gd name="connsiteX756" fmla="*/ 5210104 w 12192000"/>
              <a:gd name="connsiteY756" fmla="*/ 228123 h 4267200"/>
              <a:gd name="connsiteX757" fmla="*/ 5261015 w 12192000"/>
              <a:gd name="connsiteY757" fmla="*/ 227087 h 4267200"/>
              <a:gd name="connsiteX758" fmla="*/ 5861181 w 12192000"/>
              <a:gd name="connsiteY758" fmla="*/ 143093 h 4267200"/>
              <a:gd name="connsiteX759" fmla="*/ 5961252 w 12192000"/>
              <a:gd name="connsiteY759" fmla="*/ 114820 h 4267200"/>
              <a:gd name="connsiteX760" fmla="*/ 5944437 w 12192000"/>
              <a:gd name="connsiteY760" fmla="*/ 113829 h 4267200"/>
              <a:gd name="connsiteX761" fmla="*/ 9095810 w 12192000"/>
              <a:gd name="connsiteY761" fmla="*/ 0 h 4267200"/>
              <a:gd name="connsiteX762" fmla="*/ 9215999 w 12192000"/>
              <a:gd name="connsiteY762" fmla="*/ 0 h 4267200"/>
              <a:gd name="connsiteX763" fmla="*/ 9250991 w 12192000"/>
              <a:gd name="connsiteY763" fmla="*/ 17650 h 4267200"/>
              <a:gd name="connsiteX764" fmla="*/ 9551793 w 12192000"/>
              <a:gd name="connsiteY764" fmla="*/ 69947 h 4267200"/>
              <a:gd name="connsiteX765" fmla="*/ 10211701 w 12192000"/>
              <a:gd name="connsiteY765" fmla="*/ 15192 h 4267200"/>
              <a:gd name="connsiteX766" fmla="*/ 9665014 w 12192000"/>
              <a:gd name="connsiteY766" fmla="*/ 41266 h 4267200"/>
              <a:gd name="connsiteX767" fmla="*/ 9382567 w 12192000"/>
              <a:gd name="connsiteY767" fmla="*/ 18583 h 4267200"/>
              <a:gd name="connsiteX768" fmla="*/ 9283159 w 12192000"/>
              <a:gd name="connsiteY768" fmla="*/ 0 h 4267200"/>
              <a:gd name="connsiteX769" fmla="*/ 9469266 w 12192000"/>
              <a:gd name="connsiteY769" fmla="*/ 0 h 4267200"/>
              <a:gd name="connsiteX770" fmla="*/ 9504117 w 12192000"/>
              <a:gd name="connsiteY770" fmla="*/ 4274 h 4267200"/>
              <a:gd name="connsiteX771" fmla="*/ 9667223 w 12192000"/>
              <a:gd name="connsiteY771" fmla="*/ 13232 h 4267200"/>
              <a:gd name="connsiteX772" fmla="*/ 9887703 w 12192000"/>
              <a:gd name="connsiteY772" fmla="*/ 12601 h 4267200"/>
              <a:gd name="connsiteX773" fmla="*/ 10088930 w 12192000"/>
              <a:gd name="connsiteY773" fmla="*/ 0 h 4267200"/>
              <a:gd name="connsiteX774" fmla="*/ 10544171 w 12192000"/>
              <a:gd name="connsiteY774" fmla="*/ 0 h 4267200"/>
              <a:gd name="connsiteX775" fmla="*/ 10392396 w 12192000"/>
              <a:gd name="connsiteY775" fmla="*/ 36772 h 4267200"/>
              <a:gd name="connsiteX776" fmla="*/ 9413803 w 12192000"/>
              <a:gd name="connsiteY776" fmla="*/ 131277 h 4267200"/>
              <a:gd name="connsiteX777" fmla="*/ 9174626 w 12192000"/>
              <a:gd name="connsiteY777" fmla="*/ 44983 h 4267200"/>
              <a:gd name="connsiteX778" fmla="*/ 8474998 w 12192000"/>
              <a:gd name="connsiteY778" fmla="*/ 0 h 4267200"/>
              <a:gd name="connsiteX779" fmla="*/ 8573502 w 12192000"/>
              <a:gd name="connsiteY779" fmla="*/ 0 h 4267200"/>
              <a:gd name="connsiteX780" fmla="*/ 8659539 w 12192000"/>
              <a:gd name="connsiteY780" fmla="*/ 117664 h 4267200"/>
              <a:gd name="connsiteX781" fmla="*/ 9248507 w 12192000"/>
              <a:gd name="connsiteY781" fmla="*/ 743734 h 4267200"/>
              <a:gd name="connsiteX782" fmla="*/ 9309457 w 12192000"/>
              <a:gd name="connsiteY782" fmla="*/ 795932 h 4267200"/>
              <a:gd name="connsiteX783" fmla="*/ 9785496 w 12192000"/>
              <a:gd name="connsiteY783" fmla="*/ 530713 h 4267200"/>
              <a:gd name="connsiteX784" fmla="*/ 10482828 w 12192000"/>
              <a:gd name="connsiteY784" fmla="*/ 399738 h 4267200"/>
              <a:gd name="connsiteX785" fmla="*/ 10468382 w 12192000"/>
              <a:gd name="connsiteY785" fmla="*/ 461219 h 4267200"/>
              <a:gd name="connsiteX786" fmla="*/ 9430790 w 12192000"/>
              <a:gd name="connsiteY786" fmla="*/ 895589 h 4267200"/>
              <a:gd name="connsiteX787" fmla="*/ 10019780 w 12192000"/>
              <a:gd name="connsiteY787" fmla="*/ 1298815 h 4267200"/>
              <a:gd name="connsiteX788" fmla="*/ 10372218 w 12192000"/>
              <a:gd name="connsiteY788" fmla="*/ 1146081 h 4267200"/>
              <a:gd name="connsiteX789" fmla="*/ 10896429 w 12192000"/>
              <a:gd name="connsiteY789" fmla="*/ 310883 h 4267200"/>
              <a:gd name="connsiteX790" fmla="*/ 10919735 w 12192000"/>
              <a:gd name="connsiteY790" fmla="*/ 318176 h 4267200"/>
              <a:gd name="connsiteX791" fmla="*/ 10637064 w 12192000"/>
              <a:gd name="connsiteY791" fmla="*/ 935661 h 4267200"/>
              <a:gd name="connsiteX792" fmla="*/ 10516995 w 12192000"/>
              <a:gd name="connsiteY792" fmla="*/ 1070245 h 4267200"/>
              <a:gd name="connsiteX793" fmla="*/ 10868835 w 12192000"/>
              <a:gd name="connsiteY793" fmla="*/ 815534 h 4267200"/>
              <a:gd name="connsiteX794" fmla="*/ 11704547 w 12192000"/>
              <a:gd name="connsiteY794" fmla="*/ 465665 h 4267200"/>
              <a:gd name="connsiteX795" fmla="*/ 12033562 w 12192000"/>
              <a:gd name="connsiteY795" fmla="*/ 350012 h 4267200"/>
              <a:gd name="connsiteX796" fmla="*/ 12025537 w 12192000"/>
              <a:gd name="connsiteY796" fmla="*/ 382666 h 4267200"/>
              <a:gd name="connsiteX797" fmla="*/ 11088649 w 12192000"/>
              <a:gd name="connsiteY797" fmla="*/ 1056676 h 4267200"/>
              <a:gd name="connsiteX798" fmla="*/ 10561600 w 12192000"/>
              <a:gd name="connsiteY798" fmla="*/ 1229477 h 4267200"/>
              <a:gd name="connsiteX799" fmla="*/ 10280797 w 12192000"/>
              <a:gd name="connsiteY799" fmla="*/ 1263181 h 4267200"/>
              <a:gd name="connsiteX800" fmla="*/ 10083376 w 12192000"/>
              <a:gd name="connsiteY800" fmla="*/ 1334114 h 4267200"/>
              <a:gd name="connsiteX801" fmla="*/ 10832582 w 12192000"/>
              <a:gd name="connsiteY801" fmla="*/ 1687356 h 4267200"/>
              <a:gd name="connsiteX802" fmla="*/ 10839263 w 12192000"/>
              <a:gd name="connsiteY802" fmla="*/ 1683743 h 4267200"/>
              <a:gd name="connsiteX803" fmla="*/ 11350910 w 12192000"/>
              <a:gd name="connsiteY803" fmla="*/ 1443899 h 4267200"/>
              <a:gd name="connsiteX804" fmla="*/ 11360346 w 12192000"/>
              <a:gd name="connsiteY804" fmla="*/ 1429225 h 4267200"/>
              <a:gd name="connsiteX805" fmla="*/ 12167580 w 12192000"/>
              <a:gd name="connsiteY805" fmla="*/ 789523 h 4267200"/>
              <a:gd name="connsiteX806" fmla="*/ 12192000 w 12192000"/>
              <a:gd name="connsiteY806" fmla="*/ 769876 h 4267200"/>
              <a:gd name="connsiteX807" fmla="*/ 12192000 w 12192000"/>
              <a:gd name="connsiteY807" fmla="*/ 802845 h 4267200"/>
              <a:gd name="connsiteX808" fmla="*/ 12173558 w 12192000"/>
              <a:gd name="connsiteY808" fmla="*/ 821317 h 4267200"/>
              <a:gd name="connsiteX809" fmla="*/ 12117398 w 12192000"/>
              <a:gd name="connsiteY809" fmla="*/ 877374 h 4267200"/>
              <a:gd name="connsiteX810" fmla="*/ 11472926 w 12192000"/>
              <a:gd name="connsiteY810" fmla="*/ 1344259 h 4267200"/>
              <a:gd name="connsiteX811" fmla="*/ 11666978 w 12192000"/>
              <a:gd name="connsiteY811" fmla="*/ 1215889 h 4267200"/>
              <a:gd name="connsiteX812" fmla="*/ 11707200 w 12192000"/>
              <a:gd name="connsiteY812" fmla="*/ 1192361 h 4267200"/>
              <a:gd name="connsiteX813" fmla="*/ 12144637 w 12192000"/>
              <a:gd name="connsiteY813" fmla="*/ 858646 h 4267200"/>
              <a:gd name="connsiteX814" fmla="*/ 12192000 w 12192000"/>
              <a:gd name="connsiteY814" fmla="*/ 810414 h 4267200"/>
              <a:gd name="connsiteX815" fmla="*/ 12192000 w 12192000"/>
              <a:gd name="connsiteY815" fmla="*/ 916439 h 4267200"/>
              <a:gd name="connsiteX816" fmla="*/ 12150630 w 12192000"/>
              <a:gd name="connsiteY816" fmla="*/ 982925 h 4267200"/>
              <a:gd name="connsiteX817" fmla="*/ 11389484 w 12192000"/>
              <a:gd name="connsiteY817" fmla="*/ 1469889 h 4267200"/>
              <a:gd name="connsiteX818" fmla="*/ 10923736 w 12192000"/>
              <a:gd name="connsiteY818" fmla="*/ 1721439 h 4267200"/>
              <a:gd name="connsiteX819" fmla="*/ 11091913 w 12192000"/>
              <a:gd name="connsiteY819" fmla="*/ 1780406 h 4267200"/>
              <a:gd name="connsiteX820" fmla="*/ 11771238 w 12192000"/>
              <a:gd name="connsiteY820" fmla="*/ 1944400 h 4267200"/>
              <a:gd name="connsiteX821" fmla="*/ 11783166 w 12192000"/>
              <a:gd name="connsiteY821" fmla="*/ 1931422 h 4267200"/>
              <a:gd name="connsiteX822" fmla="*/ 12131988 w 12192000"/>
              <a:gd name="connsiteY822" fmla="*/ 1574357 h 4267200"/>
              <a:gd name="connsiteX823" fmla="*/ 12192000 w 12192000"/>
              <a:gd name="connsiteY823" fmla="*/ 1537429 h 4267200"/>
              <a:gd name="connsiteX824" fmla="*/ 12192000 w 12192000"/>
              <a:gd name="connsiteY824" fmla="*/ 1589108 h 4267200"/>
              <a:gd name="connsiteX825" fmla="*/ 12112105 w 12192000"/>
              <a:gd name="connsiteY825" fmla="*/ 1640352 h 4267200"/>
              <a:gd name="connsiteX826" fmla="*/ 11849203 w 12192000"/>
              <a:gd name="connsiteY826" fmla="*/ 1900149 h 4267200"/>
              <a:gd name="connsiteX827" fmla="*/ 11946326 w 12192000"/>
              <a:gd name="connsiteY827" fmla="*/ 1822808 h 4267200"/>
              <a:gd name="connsiteX828" fmla="*/ 12055863 w 12192000"/>
              <a:gd name="connsiteY828" fmla="*/ 1735914 h 4267200"/>
              <a:gd name="connsiteX829" fmla="*/ 12150816 w 12192000"/>
              <a:gd name="connsiteY829" fmla="*/ 1678902 h 4267200"/>
              <a:gd name="connsiteX830" fmla="*/ 12192000 w 12192000"/>
              <a:gd name="connsiteY830" fmla="*/ 1655121 h 4267200"/>
              <a:gd name="connsiteX831" fmla="*/ 12192000 w 12192000"/>
              <a:gd name="connsiteY831" fmla="*/ 1686869 h 4267200"/>
              <a:gd name="connsiteX832" fmla="*/ 12163772 w 12192000"/>
              <a:gd name="connsiteY832" fmla="*/ 1703058 h 4267200"/>
              <a:gd name="connsiteX833" fmla="*/ 12070597 w 12192000"/>
              <a:gd name="connsiteY833" fmla="*/ 1758893 h 4267200"/>
              <a:gd name="connsiteX834" fmla="*/ 11963621 w 12192000"/>
              <a:gd name="connsiteY834" fmla="*/ 1844299 h 4267200"/>
              <a:gd name="connsiteX835" fmla="*/ 11886604 w 12192000"/>
              <a:gd name="connsiteY835" fmla="*/ 1907617 h 4267200"/>
              <a:gd name="connsiteX836" fmla="*/ 12153575 w 12192000"/>
              <a:gd name="connsiteY836" fmla="*/ 1786372 h 4267200"/>
              <a:gd name="connsiteX837" fmla="*/ 12192000 w 12192000"/>
              <a:gd name="connsiteY837" fmla="*/ 1759693 h 4267200"/>
              <a:gd name="connsiteX838" fmla="*/ 12192000 w 12192000"/>
              <a:gd name="connsiteY838" fmla="*/ 1809459 h 4267200"/>
              <a:gd name="connsiteX839" fmla="*/ 12121362 w 12192000"/>
              <a:gd name="connsiteY839" fmla="*/ 1857561 h 4267200"/>
              <a:gd name="connsiteX840" fmla="*/ 11895949 w 12192000"/>
              <a:gd name="connsiteY840" fmla="*/ 1963079 h 4267200"/>
              <a:gd name="connsiteX841" fmla="*/ 12192000 w 12192000"/>
              <a:gd name="connsiteY841" fmla="*/ 1990579 h 4267200"/>
              <a:gd name="connsiteX842" fmla="*/ 12192000 w 12192000"/>
              <a:gd name="connsiteY842" fmla="*/ 2065582 h 4267200"/>
              <a:gd name="connsiteX843" fmla="*/ 12153918 w 12192000"/>
              <a:gd name="connsiteY843" fmla="*/ 2063926 h 4267200"/>
              <a:gd name="connsiteX844" fmla="*/ 12192000 w 12192000"/>
              <a:gd name="connsiteY844" fmla="*/ 2085104 h 4267200"/>
              <a:gd name="connsiteX845" fmla="*/ 12192000 w 12192000"/>
              <a:gd name="connsiteY845" fmla="*/ 2178471 h 4267200"/>
              <a:gd name="connsiteX846" fmla="*/ 12085355 w 12192000"/>
              <a:gd name="connsiteY846" fmla="*/ 2122457 h 4267200"/>
              <a:gd name="connsiteX847" fmla="*/ 12192000 w 12192000"/>
              <a:gd name="connsiteY847" fmla="*/ 2196158 h 4267200"/>
              <a:gd name="connsiteX848" fmla="*/ 12192000 w 12192000"/>
              <a:gd name="connsiteY848" fmla="*/ 2230374 h 4267200"/>
              <a:gd name="connsiteX849" fmla="*/ 12041237 w 12192000"/>
              <a:gd name="connsiteY849" fmla="*/ 2126309 h 4267200"/>
              <a:gd name="connsiteX850" fmla="*/ 12174450 w 12192000"/>
              <a:gd name="connsiteY850" fmla="*/ 2262541 h 4267200"/>
              <a:gd name="connsiteX851" fmla="*/ 12192000 w 12192000"/>
              <a:gd name="connsiteY851" fmla="*/ 2275857 h 4267200"/>
              <a:gd name="connsiteX852" fmla="*/ 12192000 w 12192000"/>
              <a:gd name="connsiteY852" fmla="*/ 2377131 h 4267200"/>
              <a:gd name="connsiteX853" fmla="*/ 12155801 w 12192000"/>
              <a:gd name="connsiteY853" fmla="*/ 2349925 h 4267200"/>
              <a:gd name="connsiteX854" fmla="*/ 11930164 w 12192000"/>
              <a:gd name="connsiteY854" fmla="*/ 2041945 h 4267200"/>
              <a:gd name="connsiteX855" fmla="*/ 11561767 w 12192000"/>
              <a:gd name="connsiteY855" fmla="*/ 1984479 h 4267200"/>
              <a:gd name="connsiteX856" fmla="*/ 11987997 w 12192000"/>
              <a:gd name="connsiteY856" fmla="*/ 3153822 h 4267200"/>
              <a:gd name="connsiteX857" fmla="*/ 11926558 w 12192000"/>
              <a:gd name="connsiteY857" fmla="*/ 3203134 h 4267200"/>
              <a:gd name="connsiteX858" fmla="*/ 11440430 w 12192000"/>
              <a:gd name="connsiteY858" fmla="*/ 1973028 h 4267200"/>
              <a:gd name="connsiteX859" fmla="*/ 11446754 w 12192000"/>
              <a:gd name="connsiteY859" fmla="*/ 1959605 h 4267200"/>
              <a:gd name="connsiteX860" fmla="*/ 11050651 w 12192000"/>
              <a:gd name="connsiteY860" fmla="*/ 1850495 h 4267200"/>
              <a:gd name="connsiteX861" fmla="*/ 10389960 w 12192000"/>
              <a:gd name="connsiteY861" fmla="*/ 1586232 h 4267200"/>
              <a:gd name="connsiteX862" fmla="*/ 10500699 w 12192000"/>
              <a:gd name="connsiteY862" fmla="*/ 1913175 h 4267200"/>
              <a:gd name="connsiteX863" fmla="*/ 10507814 w 12192000"/>
              <a:gd name="connsiteY863" fmla="*/ 1920694 h 4267200"/>
              <a:gd name="connsiteX864" fmla="*/ 10518908 w 12192000"/>
              <a:gd name="connsiteY864" fmla="*/ 1911226 h 4267200"/>
              <a:gd name="connsiteX865" fmla="*/ 11258935 w 12192000"/>
              <a:gd name="connsiteY865" fmla="*/ 2442781 h 4267200"/>
              <a:gd name="connsiteX866" fmla="*/ 11211663 w 12192000"/>
              <a:gd name="connsiteY866" fmla="*/ 2510325 h 4267200"/>
              <a:gd name="connsiteX867" fmla="*/ 10571295 w 12192000"/>
              <a:gd name="connsiteY867" fmla="*/ 2105302 h 4267200"/>
              <a:gd name="connsiteX868" fmla="*/ 10435737 w 12192000"/>
              <a:gd name="connsiteY868" fmla="*/ 2805672 h 4267200"/>
              <a:gd name="connsiteX869" fmla="*/ 10206831 w 12192000"/>
              <a:gd name="connsiteY869" fmla="*/ 3151701 h 4267200"/>
              <a:gd name="connsiteX870" fmla="*/ 10196482 w 12192000"/>
              <a:gd name="connsiteY870" fmla="*/ 3135084 h 4267200"/>
              <a:gd name="connsiteX871" fmla="*/ 10381882 w 12192000"/>
              <a:gd name="connsiteY871" fmla="*/ 2155807 h 4267200"/>
              <a:gd name="connsiteX872" fmla="*/ 10439260 w 12192000"/>
              <a:gd name="connsiteY872" fmla="*/ 1962486 h 4267200"/>
              <a:gd name="connsiteX873" fmla="*/ 10439409 w 12192000"/>
              <a:gd name="connsiteY873" fmla="*/ 1960615 h 4267200"/>
              <a:gd name="connsiteX874" fmla="*/ 10439915 w 12192000"/>
              <a:gd name="connsiteY874" fmla="*/ 1951821 h 4267200"/>
              <a:gd name="connsiteX875" fmla="*/ 10314241 w 12192000"/>
              <a:gd name="connsiteY875" fmla="*/ 1556749 h 4267200"/>
              <a:gd name="connsiteX876" fmla="*/ 10315061 w 12192000"/>
              <a:gd name="connsiteY876" fmla="*/ 1548729 h 4267200"/>
              <a:gd name="connsiteX877" fmla="*/ 9526158 w 12192000"/>
              <a:gd name="connsiteY877" fmla="*/ 1071804 h 4267200"/>
              <a:gd name="connsiteX878" fmla="*/ 9758689 w 12192000"/>
              <a:gd name="connsiteY878" fmla="*/ 1585512 h 4267200"/>
              <a:gd name="connsiteX879" fmla="*/ 9941392 w 12192000"/>
              <a:gd name="connsiteY879" fmla="*/ 2432858 h 4267200"/>
              <a:gd name="connsiteX880" fmla="*/ 9887724 w 12192000"/>
              <a:gd name="connsiteY880" fmla="*/ 2495762 h 4267200"/>
              <a:gd name="connsiteX881" fmla="*/ 9587446 w 12192000"/>
              <a:gd name="connsiteY881" fmla="*/ 1872898 h 4267200"/>
              <a:gd name="connsiteX882" fmla="*/ 9462810 w 12192000"/>
              <a:gd name="connsiteY882" fmla="*/ 1288346 h 4267200"/>
              <a:gd name="connsiteX883" fmla="*/ 9318575 w 12192000"/>
              <a:gd name="connsiteY883" fmla="*/ 1540820 h 4267200"/>
              <a:gd name="connsiteX884" fmla="*/ 9191090 w 12192000"/>
              <a:gd name="connsiteY884" fmla="*/ 1688355 h 4267200"/>
              <a:gd name="connsiteX885" fmla="*/ 9177757 w 12192000"/>
              <a:gd name="connsiteY885" fmla="*/ 1683354 h 4267200"/>
              <a:gd name="connsiteX886" fmla="*/ 9274865 w 12192000"/>
              <a:gd name="connsiteY886" fmla="*/ 1336896 h 4267200"/>
              <a:gd name="connsiteX887" fmla="*/ 9478649 w 12192000"/>
              <a:gd name="connsiteY887" fmla="*/ 1173376 h 4267200"/>
              <a:gd name="connsiteX888" fmla="*/ 9482281 w 12192000"/>
              <a:gd name="connsiteY888" fmla="*/ 1167830 h 4267200"/>
              <a:gd name="connsiteX889" fmla="*/ 9438637 w 12192000"/>
              <a:gd name="connsiteY889" fmla="*/ 1015438 h 4267200"/>
              <a:gd name="connsiteX890" fmla="*/ 9439458 w 12192000"/>
              <a:gd name="connsiteY890" fmla="*/ 1007420 h 4267200"/>
              <a:gd name="connsiteX891" fmla="*/ 9197105 w 12192000"/>
              <a:gd name="connsiteY891" fmla="*/ 808882 h 4267200"/>
              <a:gd name="connsiteX892" fmla="*/ 8973607 w 12192000"/>
              <a:gd name="connsiteY892" fmla="*/ 597733 h 4267200"/>
              <a:gd name="connsiteX893" fmla="*/ 8967512 w 12192000"/>
              <a:gd name="connsiteY893" fmla="*/ 1795211 h 4267200"/>
              <a:gd name="connsiteX894" fmla="*/ 8912526 w 12192000"/>
              <a:gd name="connsiteY894" fmla="*/ 1841464 h 4267200"/>
              <a:gd name="connsiteX895" fmla="*/ 8893391 w 12192000"/>
              <a:gd name="connsiteY895" fmla="*/ 572788 h 4267200"/>
              <a:gd name="connsiteX896" fmla="*/ 8902990 w 12192000"/>
              <a:gd name="connsiteY896" fmla="*/ 560750 h 4267200"/>
              <a:gd name="connsiteX897" fmla="*/ 8919102 w 12192000"/>
              <a:gd name="connsiteY897" fmla="*/ 542471 h 4267200"/>
              <a:gd name="connsiteX898" fmla="*/ 8661728 w 12192000"/>
              <a:gd name="connsiteY898" fmla="*/ 250903 h 4267200"/>
              <a:gd name="connsiteX899" fmla="*/ 8357758 w 12192000"/>
              <a:gd name="connsiteY899" fmla="*/ 0 h 4267200"/>
              <a:gd name="connsiteX900" fmla="*/ 8405492 w 12192000"/>
              <a:gd name="connsiteY900" fmla="*/ 0 h 4267200"/>
              <a:gd name="connsiteX901" fmla="*/ 8392083 w 12192000"/>
              <a:gd name="connsiteY901" fmla="*/ 30495 h 4267200"/>
              <a:gd name="connsiteX902" fmla="*/ 8339888 w 12192000"/>
              <a:gd name="connsiteY902" fmla="*/ 306259 h 4267200"/>
              <a:gd name="connsiteX903" fmla="*/ 8473847 w 12192000"/>
              <a:gd name="connsiteY903" fmla="*/ 727373 h 4267200"/>
              <a:gd name="connsiteX904" fmla="*/ 8454081 w 12192000"/>
              <a:gd name="connsiteY904" fmla="*/ 1611960 h 4267200"/>
              <a:gd name="connsiteX905" fmla="*/ 8396000 w 12192000"/>
              <a:gd name="connsiteY905" fmla="*/ 1663986 h 4267200"/>
              <a:gd name="connsiteX906" fmla="*/ 8238881 w 12192000"/>
              <a:gd name="connsiteY906" fmla="*/ 368438 h 4267200"/>
              <a:gd name="connsiteX907" fmla="*/ 7668140 w 12192000"/>
              <a:gd name="connsiteY907" fmla="*/ 942511 h 4267200"/>
              <a:gd name="connsiteX908" fmla="*/ 7637853 w 12192000"/>
              <a:gd name="connsiteY908" fmla="*/ 942567 h 4267200"/>
              <a:gd name="connsiteX909" fmla="*/ 7909649 w 12192000"/>
              <a:gd name="connsiteY909" fmla="*/ 489150 h 4267200"/>
              <a:gd name="connsiteX910" fmla="*/ 8256182 w 12192000"/>
              <a:gd name="connsiteY910" fmla="*/ 301724 h 4267200"/>
              <a:gd name="connsiteX911" fmla="*/ 8255912 w 12192000"/>
              <a:gd name="connsiteY911" fmla="*/ 276498 h 4267200"/>
              <a:gd name="connsiteX912" fmla="*/ 8315225 w 12192000"/>
              <a:gd name="connsiteY912" fmla="*/ 89075 h 4267200"/>
              <a:gd name="connsiteX913" fmla="*/ 7497388 w 12192000"/>
              <a:gd name="connsiteY913" fmla="*/ 0 h 4267200"/>
              <a:gd name="connsiteX914" fmla="*/ 7560921 w 12192000"/>
              <a:gd name="connsiteY914" fmla="*/ 0 h 4267200"/>
              <a:gd name="connsiteX915" fmla="*/ 7546742 w 12192000"/>
              <a:gd name="connsiteY915" fmla="*/ 68966 h 4267200"/>
              <a:gd name="connsiteX916" fmla="*/ 7488853 w 12192000"/>
              <a:gd name="connsiteY916" fmla="*/ 535687 h 4267200"/>
              <a:gd name="connsiteX917" fmla="*/ 7529509 w 12192000"/>
              <a:gd name="connsiteY917" fmla="*/ 380358 h 4267200"/>
              <a:gd name="connsiteX918" fmla="*/ 7585939 w 12192000"/>
              <a:gd name="connsiteY918" fmla="*/ 184712 h 4267200"/>
              <a:gd name="connsiteX919" fmla="*/ 7621792 w 12192000"/>
              <a:gd name="connsiteY919" fmla="*/ 87864 h 4267200"/>
              <a:gd name="connsiteX920" fmla="*/ 7654204 w 12192000"/>
              <a:gd name="connsiteY920" fmla="*/ 0 h 4267200"/>
              <a:gd name="connsiteX921" fmla="*/ 7683986 w 12192000"/>
              <a:gd name="connsiteY921" fmla="*/ 0 h 4267200"/>
              <a:gd name="connsiteX922" fmla="*/ 7647914 w 12192000"/>
              <a:gd name="connsiteY922" fmla="*/ 97640 h 4267200"/>
              <a:gd name="connsiteX923" fmla="*/ 7612524 w 12192000"/>
              <a:gd name="connsiteY923" fmla="*/ 193392 h 4267200"/>
              <a:gd name="connsiteX924" fmla="*/ 7557013 w 12192000"/>
              <a:gd name="connsiteY924" fmla="*/ 386853 h 4267200"/>
              <a:gd name="connsiteX925" fmla="*/ 7517286 w 12192000"/>
              <a:gd name="connsiteY925" fmla="*/ 539999 h 4267200"/>
              <a:gd name="connsiteX926" fmla="*/ 7704204 w 12192000"/>
              <a:gd name="connsiteY926" fmla="*/ 152292 h 4267200"/>
              <a:gd name="connsiteX927" fmla="*/ 7756975 w 12192000"/>
              <a:gd name="connsiteY927" fmla="*/ 0 h 4267200"/>
              <a:gd name="connsiteX928" fmla="*/ 7837329 w 12192000"/>
              <a:gd name="connsiteY928" fmla="*/ 0 h 4267200"/>
              <a:gd name="connsiteX929" fmla="*/ 7821760 w 12192000"/>
              <a:gd name="connsiteY929" fmla="*/ 65656 h 4267200"/>
              <a:gd name="connsiteX930" fmla="*/ 7488925 w 12192000"/>
              <a:gd name="connsiteY930" fmla="*/ 763628 h 4267200"/>
              <a:gd name="connsiteX931" fmla="*/ 7419999 w 12192000"/>
              <a:gd name="connsiteY931" fmla="*/ 774360 h 4267200"/>
              <a:gd name="connsiteX932" fmla="*/ 7487820 w 12192000"/>
              <a:gd name="connsiteY932" fmla="*/ 37416 h 4267200"/>
              <a:gd name="connsiteX933" fmla="*/ 3882765 w 12192000"/>
              <a:gd name="connsiteY933" fmla="*/ 0 h 4267200"/>
              <a:gd name="connsiteX934" fmla="*/ 3995099 w 12192000"/>
              <a:gd name="connsiteY934" fmla="*/ 0 h 4267200"/>
              <a:gd name="connsiteX935" fmla="*/ 4163818 w 12192000"/>
              <a:gd name="connsiteY935" fmla="*/ 234104 h 4267200"/>
              <a:gd name="connsiteX936" fmla="*/ 4172099 w 12192000"/>
              <a:gd name="connsiteY936" fmla="*/ 234207 h 4267200"/>
              <a:gd name="connsiteX937" fmla="*/ 4784282 w 12192000"/>
              <a:gd name="connsiteY937" fmla="*/ 276561 h 4267200"/>
              <a:gd name="connsiteX938" fmla="*/ 4801687 w 12192000"/>
              <a:gd name="connsiteY938" fmla="*/ 267764 h 4267200"/>
              <a:gd name="connsiteX939" fmla="*/ 6082788 w 12192000"/>
              <a:gd name="connsiteY939" fmla="*/ 64119 h 4267200"/>
              <a:gd name="connsiteX940" fmla="*/ 6099442 w 12192000"/>
              <a:gd name="connsiteY940" fmla="*/ 82568 h 4267200"/>
              <a:gd name="connsiteX941" fmla="*/ 4804137 w 12192000"/>
              <a:gd name="connsiteY941" fmla="*/ 320931 h 4267200"/>
              <a:gd name="connsiteX942" fmla="*/ 4227047 w 12192000"/>
              <a:gd name="connsiteY942" fmla="*/ 313415 h 4267200"/>
              <a:gd name="connsiteX943" fmla="*/ 4346041 w 12192000"/>
              <a:gd name="connsiteY943" fmla="*/ 456086 h 4267200"/>
              <a:gd name="connsiteX944" fmla="*/ 4870967 w 12192000"/>
              <a:gd name="connsiteY944" fmla="*/ 963061 h 4267200"/>
              <a:gd name="connsiteX945" fmla="*/ 4889647 w 12192000"/>
              <a:gd name="connsiteY945" fmla="*/ 957147 h 4267200"/>
              <a:gd name="connsiteX946" fmla="*/ 5422504 w 12192000"/>
              <a:gd name="connsiteY946" fmla="*/ 805191 h 4267200"/>
              <a:gd name="connsiteX947" fmla="*/ 6087656 w 12192000"/>
              <a:gd name="connsiteY947" fmla="*/ 826703 h 4267200"/>
              <a:gd name="connsiteX948" fmla="*/ 6058717 w 12192000"/>
              <a:gd name="connsiteY948" fmla="*/ 865992 h 4267200"/>
              <a:gd name="connsiteX949" fmla="*/ 4974153 w 12192000"/>
              <a:gd name="connsiteY949" fmla="*/ 1045456 h 4267200"/>
              <a:gd name="connsiteX950" fmla="*/ 5627835 w 12192000"/>
              <a:gd name="connsiteY950" fmla="*/ 1472077 h 4267200"/>
              <a:gd name="connsiteX951" fmla="*/ 5629817 w 12192000"/>
              <a:gd name="connsiteY951" fmla="*/ 1471412 h 4267200"/>
              <a:gd name="connsiteX952" fmla="*/ 5634124 w 12192000"/>
              <a:gd name="connsiteY952" fmla="*/ 1470572 h 4267200"/>
              <a:gd name="connsiteX953" fmla="*/ 5755832 w 12192000"/>
              <a:gd name="connsiteY953" fmla="*/ 1383886 h 4267200"/>
              <a:gd name="connsiteX954" fmla="*/ 6014186 w 12192000"/>
              <a:gd name="connsiteY954" fmla="*/ 1279799 h 4267200"/>
              <a:gd name="connsiteX955" fmla="*/ 6901619 w 12192000"/>
              <a:gd name="connsiteY955" fmla="*/ 1047874 h 4267200"/>
              <a:gd name="connsiteX956" fmla="*/ 6931566 w 12192000"/>
              <a:gd name="connsiteY956" fmla="*/ 1062034 h 4267200"/>
              <a:gd name="connsiteX957" fmla="*/ 5790982 w 12192000"/>
              <a:gd name="connsiteY957" fmla="*/ 1561380 h 4267200"/>
              <a:gd name="connsiteX958" fmla="*/ 6188971 w 12192000"/>
              <a:gd name="connsiteY958" fmla="*/ 1755168 h 4267200"/>
              <a:gd name="connsiteX959" fmla="*/ 6202446 w 12192000"/>
              <a:gd name="connsiteY959" fmla="*/ 1752268 h 4267200"/>
              <a:gd name="connsiteX960" fmla="*/ 7179560 w 12192000"/>
              <a:gd name="connsiteY960" fmla="*/ 1467551 h 4267200"/>
              <a:gd name="connsiteX961" fmla="*/ 7158730 w 12192000"/>
              <a:gd name="connsiteY961" fmla="*/ 1507835 h 4267200"/>
              <a:gd name="connsiteX962" fmla="*/ 6326959 w 12192000"/>
              <a:gd name="connsiteY962" fmla="*/ 1817686 h 4267200"/>
              <a:gd name="connsiteX963" fmla="*/ 6537433 w 12192000"/>
              <a:gd name="connsiteY963" fmla="*/ 1907790 h 4267200"/>
              <a:gd name="connsiteX964" fmla="*/ 6550221 w 12192000"/>
              <a:gd name="connsiteY964" fmla="*/ 1910729 h 4267200"/>
              <a:gd name="connsiteX965" fmla="*/ 6964438 w 12192000"/>
              <a:gd name="connsiteY965" fmla="*/ 2209505 h 4267200"/>
              <a:gd name="connsiteX966" fmla="*/ 7367862 w 12192000"/>
              <a:gd name="connsiteY966" fmla="*/ 2806833 h 4267200"/>
              <a:gd name="connsiteX967" fmla="*/ 7364329 w 12192000"/>
              <a:gd name="connsiteY967" fmla="*/ 2826907 h 4267200"/>
              <a:gd name="connsiteX968" fmla="*/ 7290545 w 12192000"/>
              <a:gd name="connsiteY968" fmla="*/ 2850663 h 4267200"/>
              <a:gd name="connsiteX969" fmla="*/ 6472036 w 12192000"/>
              <a:gd name="connsiteY969" fmla="*/ 1959003 h 4267200"/>
              <a:gd name="connsiteX970" fmla="*/ 5792897 w 12192000"/>
              <a:gd name="connsiteY970" fmla="*/ 1647747 h 4267200"/>
              <a:gd name="connsiteX971" fmla="*/ 5842751 w 12192000"/>
              <a:gd name="connsiteY971" fmla="*/ 1816112 h 4267200"/>
              <a:gd name="connsiteX972" fmla="*/ 5847424 w 12192000"/>
              <a:gd name="connsiteY972" fmla="*/ 1815776 h 4267200"/>
              <a:gd name="connsiteX973" fmla="*/ 6399821 w 12192000"/>
              <a:gd name="connsiteY973" fmla="*/ 2344799 h 4267200"/>
              <a:gd name="connsiteX974" fmla="*/ 6323232 w 12192000"/>
              <a:gd name="connsiteY974" fmla="*/ 2389634 h 4267200"/>
              <a:gd name="connsiteX975" fmla="*/ 5942958 w 12192000"/>
              <a:gd name="connsiteY975" fmla="*/ 2077708 h 4267200"/>
              <a:gd name="connsiteX976" fmla="*/ 5921559 w 12192000"/>
              <a:gd name="connsiteY976" fmla="*/ 2378596 h 4267200"/>
              <a:gd name="connsiteX977" fmla="*/ 5817651 w 12192000"/>
              <a:gd name="connsiteY977" fmla="*/ 3023919 h 4267200"/>
              <a:gd name="connsiteX978" fmla="*/ 5729634 w 12192000"/>
              <a:gd name="connsiteY978" fmla="*/ 3051849 h 4267200"/>
              <a:gd name="connsiteX979" fmla="*/ 5611018 w 12192000"/>
              <a:gd name="connsiteY979" fmla="*/ 2316769 h 4267200"/>
              <a:gd name="connsiteX980" fmla="*/ 5687608 w 12192000"/>
              <a:gd name="connsiteY980" fmla="*/ 2039972 h 4267200"/>
              <a:gd name="connsiteX981" fmla="*/ 5657554 w 12192000"/>
              <a:gd name="connsiteY981" fmla="*/ 1576445 h 4267200"/>
              <a:gd name="connsiteX982" fmla="*/ 5150475 w 12192000"/>
              <a:gd name="connsiteY982" fmla="*/ 1274012 h 4267200"/>
              <a:gd name="connsiteX983" fmla="*/ 5349142 w 12192000"/>
              <a:gd name="connsiteY983" fmla="*/ 2204405 h 4267200"/>
              <a:gd name="connsiteX984" fmla="*/ 5262214 w 12192000"/>
              <a:gd name="connsiteY984" fmla="*/ 2233836 h 4267200"/>
              <a:gd name="connsiteX985" fmla="*/ 4981539 w 12192000"/>
              <a:gd name="connsiteY985" fmla="*/ 1542201 h 4267200"/>
              <a:gd name="connsiteX986" fmla="*/ 4958461 w 12192000"/>
              <a:gd name="connsiteY986" fmla="*/ 1136957 h 4267200"/>
              <a:gd name="connsiteX987" fmla="*/ 4655015 w 12192000"/>
              <a:gd name="connsiteY987" fmla="*/ 891426 h 4267200"/>
              <a:gd name="connsiteX988" fmla="*/ 4348002 w 12192000"/>
              <a:gd name="connsiteY988" fmla="*/ 2205895 h 4267200"/>
              <a:gd name="connsiteX989" fmla="*/ 4262250 w 12192000"/>
              <a:gd name="connsiteY989" fmla="*/ 2219972 h 4267200"/>
              <a:gd name="connsiteX990" fmla="*/ 4550611 w 12192000"/>
              <a:gd name="connsiteY990" fmla="*/ 817540 h 4267200"/>
              <a:gd name="connsiteX991" fmla="*/ 4564418 w 12192000"/>
              <a:gd name="connsiteY991" fmla="*/ 808293 h 4267200"/>
              <a:gd name="connsiteX992" fmla="*/ 4266388 w 12192000"/>
              <a:gd name="connsiteY992" fmla="*/ 500083 h 4267200"/>
              <a:gd name="connsiteX993" fmla="*/ 4032842 w 12192000"/>
              <a:gd name="connsiteY993" fmla="*/ 211809 h 4267200"/>
              <a:gd name="connsiteX994" fmla="*/ 3721337 w 12192000"/>
              <a:gd name="connsiteY994" fmla="*/ 0 h 4267200"/>
              <a:gd name="connsiteX995" fmla="*/ 3797544 w 12192000"/>
              <a:gd name="connsiteY995" fmla="*/ 0 h 4267200"/>
              <a:gd name="connsiteX996" fmla="*/ 3775734 w 12192000"/>
              <a:gd name="connsiteY996" fmla="*/ 95131 h 4267200"/>
              <a:gd name="connsiteX997" fmla="*/ 3724807 w 12192000"/>
              <a:gd name="connsiteY997" fmla="*/ 272257 h 4267200"/>
              <a:gd name="connsiteX998" fmla="*/ 3726844 w 12192000"/>
              <a:gd name="connsiteY998" fmla="*/ 282988 h 4267200"/>
              <a:gd name="connsiteX999" fmla="*/ 3742664 w 12192000"/>
              <a:gd name="connsiteY999" fmla="*/ 279918 h 4267200"/>
              <a:gd name="connsiteX1000" fmla="*/ 4103910 w 12192000"/>
              <a:gd name="connsiteY1000" fmla="*/ 1161917 h 4267200"/>
              <a:gd name="connsiteX1001" fmla="*/ 4020269 w 12192000"/>
              <a:gd name="connsiteY1001" fmla="*/ 1200406 h 4267200"/>
              <a:gd name="connsiteX1002" fmla="*/ 3674882 w 12192000"/>
              <a:gd name="connsiteY1002" fmla="*/ 488524 h 4267200"/>
              <a:gd name="connsiteX1003" fmla="*/ 3132682 w 12192000"/>
              <a:gd name="connsiteY1003" fmla="*/ 1072284 h 4267200"/>
              <a:gd name="connsiteX1004" fmla="*/ 2716346 w 12192000"/>
              <a:gd name="connsiteY1004" fmla="*/ 1276376 h 4267200"/>
              <a:gd name="connsiteX1005" fmla="*/ 2716772 w 12192000"/>
              <a:gd name="connsiteY1005" fmla="*/ 1255462 h 4267200"/>
              <a:gd name="connsiteX1006" fmla="*/ 3471096 w 12192000"/>
              <a:gd name="connsiteY1006" fmla="*/ 437072 h 4267200"/>
              <a:gd name="connsiteX1007" fmla="*/ 3639057 w 12192000"/>
              <a:gd name="connsiteY1007" fmla="*/ 286334 h 4267200"/>
              <a:gd name="connsiteX1008" fmla="*/ 3640309 w 12192000"/>
              <a:gd name="connsiteY1008" fmla="*/ 284664 h 4267200"/>
              <a:gd name="connsiteX1009" fmla="*/ 3646022 w 12192000"/>
              <a:gd name="connsiteY1009" fmla="*/ 276711 h 4267200"/>
              <a:gd name="connsiteX1010" fmla="*/ 3707943 w 12192000"/>
              <a:gd name="connsiteY1010" fmla="*/ 65958 h 4267200"/>
              <a:gd name="connsiteX1011" fmla="*/ 2867960 w 12192000"/>
              <a:gd name="connsiteY1011" fmla="*/ 0 h 4267200"/>
              <a:gd name="connsiteX1012" fmla="*/ 2926351 w 12192000"/>
              <a:gd name="connsiteY1012" fmla="*/ 0 h 4267200"/>
              <a:gd name="connsiteX1013" fmla="*/ 2902823 w 12192000"/>
              <a:gd name="connsiteY1013" fmla="*/ 262929 h 4267200"/>
              <a:gd name="connsiteX1014" fmla="*/ 2940663 w 12192000"/>
              <a:gd name="connsiteY1014" fmla="*/ 140884 h 4267200"/>
              <a:gd name="connsiteX1015" fmla="*/ 2947039 w 12192000"/>
              <a:gd name="connsiteY1015" fmla="*/ 122524 h 4267200"/>
              <a:gd name="connsiteX1016" fmla="*/ 2984316 w 12192000"/>
              <a:gd name="connsiteY1016" fmla="*/ 0 h 4267200"/>
              <a:gd name="connsiteX1017" fmla="*/ 3016114 w 12192000"/>
              <a:gd name="connsiteY1017" fmla="*/ 0 h 4267200"/>
              <a:gd name="connsiteX1018" fmla="*/ 2979949 w 12192000"/>
              <a:gd name="connsiteY1018" fmla="*/ 119274 h 4267200"/>
              <a:gd name="connsiteX1019" fmla="*/ 3023879 w 12192000"/>
              <a:gd name="connsiteY1019" fmla="*/ 0 h 4267200"/>
              <a:gd name="connsiteX1020" fmla="*/ 3105400 w 12192000"/>
              <a:gd name="connsiteY1020" fmla="*/ 0 h 4267200"/>
              <a:gd name="connsiteX1021" fmla="*/ 3094669 w 12192000"/>
              <a:gd name="connsiteY1021" fmla="*/ 30308 h 4267200"/>
              <a:gd name="connsiteX1022" fmla="*/ 2901945 w 12192000"/>
              <a:gd name="connsiteY1022" fmla="*/ 466538 h 4267200"/>
              <a:gd name="connsiteX1023" fmla="*/ 2815209 w 12192000"/>
              <a:gd name="connsiteY1023" fmla="*/ 497361 h 4267200"/>
              <a:gd name="connsiteX1024" fmla="*/ 2844845 w 12192000"/>
              <a:gd name="connsiteY1024" fmla="*/ 127638 h 4267200"/>
              <a:gd name="connsiteX1025" fmla="*/ 1057230 w 12192000"/>
              <a:gd name="connsiteY1025" fmla="*/ 0 h 4267200"/>
              <a:gd name="connsiteX1026" fmla="*/ 1111003 w 12192000"/>
              <a:gd name="connsiteY1026" fmla="*/ 0 h 4267200"/>
              <a:gd name="connsiteX1027" fmla="*/ 1125553 w 12192000"/>
              <a:gd name="connsiteY1027" fmla="*/ 52588 h 4267200"/>
              <a:gd name="connsiteX1028" fmla="*/ 1304276 w 12192000"/>
              <a:gd name="connsiteY1028" fmla="*/ 476275 h 4267200"/>
              <a:gd name="connsiteX1029" fmla="*/ 1492066 w 12192000"/>
              <a:gd name="connsiteY1029" fmla="*/ 886333 h 4267200"/>
              <a:gd name="connsiteX1030" fmla="*/ 1423698 w 12192000"/>
              <a:gd name="connsiteY1030" fmla="*/ 710817 h 4267200"/>
              <a:gd name="connsiteX1031" fmla="*/ 1357609 w 12192000"/>
              <a:gd name="connsiteY1031" fmla="*/ 532892 h 4267200"/>
              <a:gd name="connsiteX1032" fmla="*/ 1309550 w 12192000"/>
              <a:gd name="connsiteY1032" fmla="*/ 374031 h 4267200"/>
              <a:gd name="connsiteX1033" fmla="*/ 1193673 w 12192000"/>
              <a:gd name="connsiteY1033" fmla="*/ 49533 h 4267200"/>
              <a:gd name="connsiteX1034" fmla="*/ 1164391 w 12192000"/>
              <a:gd name="connsiteY1034" fmla="*/ 0 h 4267200"/>
              <a:gd name="connsiteX1035" fmla="*/ 1200666 w 12192000"/>
              <a:gd name="connsiteY1035" fmla="*/ 0 h 4267200"/>
              <a:gd name="connsiteX1036" fmla="*/ 1223408 w 12192000"/>
              <a:gd name="connsiteY1036" fmla="*/ 38996 h 4267200"/>
              <a:gd name="connsiteX1037" fmla="*/ 1339635 w 12192000"/>
              <a:gd name="connsiteY1037" fmla="*/ 365517 h 4267200"/>
              <a:gd name="connsiteX1038" fmla="*/ 1387469 w 12192000"/>
              <a:gd name="connsiteY1038" fmla="*/ 523079 h 4267200"/>
              <a:gd name="connsiteX1039" fmla="*/ 1452685 w 12192000"/>
              <a:gd name="connsiteY1039" fmla="*/ 699806 h 4267200"/>
              <a:gd name="connsiteX1040" fmla="*/ 1492092 w 12192000"/>
              <a:gd name="connsiteY1040" fmla="*/ 800424 h 4267200"/>
              <a:gd name="connsiteX1041" fmla="*/ 1455302 w 12192000"/>
              <a:gd name="connsiteY1041" fmla="*/ 632913 h 4267200"/>
              <a:gd name="connsiteX1042" fmla="*/ 1222336 w 12192000"/>
              <a:gd name="connsiteY1042" fmla="*/ 9480 h 4267200"/>
              <a:gd name="connsiteX1043" fmla="*/ 1214634 w 12192000"/>
              <a:gd name="connsiteY1043" fmla="*/ 0 h 4267200"/>
              <a:gd name="connsiteX1044" fmla="*/ 1289827 w 12192000"/>
              <a:gd name="connsiteY1044" fmla="*/ 0 h 4267200"/>
              <a:gd name="connsiteX1045" fmla="*/ 1321076 w 12192000"/>
              <a:gd name="connsiteY1045" fmla="*/ 59722 h 4267200"/>
              <a:gd name="connsiteX1046" fmla="*/ 1512579 w 12192000"/>
              <a:gd name="connsiteY1046" fmla="*/ 626441 h 4267200"/>
              <a:gd name="connsiteX1047" fmla="*/ 1506076 w 12192000"/>
              <a:gd name="connsiteY1047" fmla="*/ 1089289 h 4267200"/>
              <a:gd name="connsiteX1048" fmla="*/ 1486346 w 12192000"/>
              <a:gd name="connsiteY1048" fmla="*/ 1079919 h 4267200"/>
              <a:gd name="connsiteX1049" fmla="*/ 1070511 w 12192000"/>
              <a:gd name="connsiteY1049" fmla="*/ 48609 h 4267200"/>
              <a:gd name="connsiteX1050" fmla="*/ 43151 w 12192000"/>
              <a:gd name="connsiteY1050" fmla="*/ 0 h 4267200"/>
              <a:gd name="connsiteX1051" fmla="*/ 95283 w 12192000"/>
              <a:gd name="connsiteY1051" fmla="*/ 0 h 4267200"/>
              <a:gd name="connsiteX1052" fmla="*/ 300708 w 12192000"/>
              <a:gd name="connsiteY1052" fmla="*/ 154571 h 4267200"/>
              <a:gd name="connsiteX1053" fmla="*/ 530414 w 12192000"/>
              <a:gd name="connsiteY1053" fmla="*/ 354673 h 4267200"/>
              <a:gd name="connsiteX1054" fmla="*/ 333785 w 12192000"/>
              <a:gd name="connsiteY1054" fmla="*/ 161564 h 4267200"/>
              <a:gd name="connsiteX1055" fmla="*/ 147005 w 12192000"/>
              <a:gd name="connsiteY1055" fmla="*/ 0 h 4267200"/>
              <a:gd name="connsiteX1056" fmla="*/ 272509 w 12192000"/>
              <a:gd name="connsiteY1056" fmla="*/ 0 h 4267200"/>
              <a:gd name="connsiteX1057" fmla="*/ 326276 w 12192000"/>
              <a:gd name="connsiteY1057" fmla="*/ 45847 h 4267200"/>
              <a:gd name="connsiteX1058" fmla="*/ 823759 w 12192000"/>
              <a:gd name="connsiteY1058" fmla="*/ 574145 h 4267200"/>
              <a:gd name="connsiteX1059" fmla="*/ 811254 w 12192000"/>
              <a:gd name="connsiteY1059" fmla="*/ 665546 h 4267200"/>
              <a:gd name="connsiteX1060" fmla="*/ 154042 w 12192000"/>
              <a:gd name="connsiteY1060" fmla="*/ 261522 h 4267200"/>
              <a:gd name="connsiteX1061" fmla="*/ 13550 w 12192000"/>
              <a:gd name="connsiteY1061" fmla="*/ 158423 h 4267200"/>
              <a:gd name="connsiteX1062" fmla="*/ 0 w 12192000"/>
              <a:gd name="connsiteY1062" fmla="*/ 146618 h 4267200"/>
              <a:gd name="connsiteX1063" fmla="*/ 0 w 12192000"/>
              <a:gd name="connsiteY1063" fmla="*/ 59161 h 4267200"/>
              <a:gd name="connsiteX1064" fmla="*/ 45427 w 12192000"/>
              <a:gd name="connsiteY1064" fmla="*/ 101078 h 4267200"/>
              <a:gd name="connsiteX1065" fmla="*/ 630103 w 12192000"/>
              <a:gd name="connsiteY1065" fmla="*/ 485885 h 4267200"/>
              <a:gd name="connsiteX1066" fmla="*/ 532040 w 12192000"/>
              <a:gd name="connsiteY1066" fmla="*/ 399359 h 4267200"/>
              <a:gd name="connsiteX1067" fmla="*/ 517618 w 12192000"/>
              <a:gd name="connsiteY1067" fmla="*/ 385726 h 4267200"/>
              <a:gd name="connsiteX1068" fmla="*/ 285074 w 12192000"/>
              <a:gd name="connsiteY1068" fmla="*/ 182755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Lst>
            <a:rect l="l" t="t" r="r" b="b"/>
            <a:pathLst>
              <a:path w="12192000" h="4267200">
                <a:moveTo>
                  <a:pt x="2537169" y="4125568"/>
                </a:moveTo>
                <a:cubicBezTo>
                  <a:pt x="2788218" y="4126068"/>
                  <a:pt x="3025872" y="4161336"/>
                  <a:pt x="3246267" y="4262961"/>
                </a:cubicBezTo>
                <a:lnTo>
                  <a:pt x="3253970" y="4267200"/>
                </a:lnTo>
                <a:lnTo>
                  <a:pt x="3071791" y="4267200"/>
                </a:lnTo>
                <a:lnTo>
                  <a:pt x="2975095" y="4243356"/>
                </a:lnTo>
                <a:cubicBezTo>
                  <a:pt x="2862058" y="4220032"/>
                  <a:pt x="2745568" y="4209031"/>
                  <a:pt x="2626982" y="4206450"/>
                </a:cubicBezTo>
                <a:cubicBezTo>
                  <a:pt x="2581807" y="4205467"/>
                  <a:pt x="2536327" y="4205706"/>
                  <a:pt x="2490617" y="4206951"/>
                </a:cubicBezTo>
                <a:cubicBezTo>
                  <a:pt x="2601507" y="4219748"/>
                  <a:pt x="2711611" y="4236309"/>
                  <a:pt x="2819869" y="4252936"/>
                </a:cubicBezTo>
                <a:lnTo>
                  <a:pt x="2900997" y="4267200"/>
                </a:lnTo>
                <a:lnTo>
                  <a:pt x="2705858" y="4267200"/>
                </a:lnTo>
                <a:lnTo>
                  <a:pt x="2561467" y="4246270"/>
                </a:lnTo>
                <a:cubicBezTo>
                  <a:pt x="2476258" y="4235123"/>
                  <a:pt x="2390533" y="4225627"/>
                  <a:pt x="2305292" y="4219492"/>
                </a:cubicBezTo>
                <a:lnTo>
                  <a:pt x="2409349" y="4267200"/>
                </a:lnTo>
                <a:lnTo>
                  <a:pt x="2266705" y="4267200"/>
                </a:lnTo>
                <a:lnTo>
                  <a:pt x="2183576" y="4227150"/>
                </a:lnTo>
                <a:cubicBezTo>
                  <a:pt x="2170260" y="4220226"/>
                  <a:pt x="2115765" y="4150220"/>
                  <a:pt x="2151029" y="4146947"/>
                </a:cubicBezTo>
                <a:cubicBezTo>
                  <a:pt x="2282770" y="4133761"/>
                  <a:pt x="2411644" y="4125319"/>
                  <a:pt x="2537169" y="4125568"/>
                </a:cubicBezTo>
                <a:close/>
                <a:moveTo>
                  <a:pt x="9258094" y="3958602"/>
                </a:moveTo>
                <a:cubicBezTo>
                  <a:pt x="9013678" y="4006086"/>
                  <a:pt x="8768731" y="4060051"/>
                  <a:pt x="8526712" y="4119804"/>
                </a:cubicBezTo>
                <a:cubicBezTo>
                  <a:pt x="8781748" y="4123003"/>
                  <a:pt x="9026494" y="4069940"/>
                  <a:pt x="9258094" y="3958602"/>
                </a:cubicBezTo>
                <a:close/>
                <a:moveTo>
                  <a:pt x="9168987" y="3919232"/>
                </a:moveTo>
                <a:cubicBezTo>
                  <a:pt x="8975366" y="3912045"/>
                  <a:pt x="8788341" y="3989836"/>
                  <a:pt x="8603910" y="4068895"/>
                </a:cubicBezTo>
                <a:cubicBezTo>
                  <a:pt x="8818554" y="4017452"/>
                  <a:pt x="9035976" y="3970366"/>
                  <a:pt x="9252382" y="3927759"/>
                </a:cubicBezTo>
                <a:cubicBezTo>
                  <a:pt x="9224441" y="3923020"/>
                  <a:pt x="9196646" y="3920259"/>
                  <a:pt x="9168987" y="3919232"/>
                </a:cubicBezTo>
                <a:close/>
                <a:moveTo>
                  <a:pt x="1635889" y="3709494"/>
                </a:moveTo>
                <a:lnTo>
                  <a:pt x="1634800" y="3731111"/>
                </a:lnTo>
                <a:cubicBezTo>
                  <a:pt x="1634800" y="3731111"/>
                  <a:pt x="1635342" y="3716795"/>
                  <a:pt x="1635889" y="3709494"/>
                </a:cubicBezTo>
                <a:close/>
                <a:moveTo>
                  <a:pt x="3174829" y="3620110"/>
                </a:moveTo>
                <a:cubicBezTo>
                  <a:pt x="3177710" y="3619202"/>
                  <a:pt x="3182308" y="3620648"/>
                  <a:pt x="3189263" y="3625726"/>
                </a:cubicBezTo>
                <a:cubicBezTo>
                  <a:pt x="3348177" y="3744655"/>
                  <a:pt x="3463235" y="3908187"/>
                  <a:pt x="3560912" y="4079863"/>
                </a:cubicBezTo>
                <a:cubicBezTo>
                  <a:pt x="3582321" y="4117314"/>
                  <a:pt x="3599153" y="4153173"/>
                  <a:pt x="3611854" y="4188366"/>
                </a:cubicBezTo>
                <a:lnTo>
                  <a:pt x="3631583" y="4267200"/>
                </a:lnTo>
                <a:lnTo>
                  <a:pt x="3575699" y="4267200"/>
                </a:lnTo>
                <a:lnTo>
                  <a:pt x="3575567" y="4263588"/>
                </a:lnTo>
                <a:cubicBezTo>
                  <a:pt x="3563792" y="4170010"/>
                  <a:pt x="3527316" y="4081090"/>
                  <a:pt x="3467355" y="3988130"/>
                </a:cubicBezTo>
                <a:cubicBezTo>
                  <a:pt x="3420192" y="3915029"/>
                  <a:pt x="3371016" y="3849934"/>
                  <a:pt x="3310753" y="3787140"/>
                </a:cubicBezTo>
                <a:cubicBezTo>
                  <a:pt x="3303466" y="3779509"/>
                  <a:pt x="3297626" y="3773227"/>
                  <a:pt x="3291335" y="3767420"/>
                </a:cubicBezTo>
                <a:cubicBezTo>
                  <a:pt x="3324815" y="3824296"/>
                  <a:pt x="3358740" y="3880691"/>
                  <a:pt x="3390805" y="3937163"/>
                </a:cubicBezTo>
                <a:cubicBezTo>
                  <a:pt x="3450145" y="4040978"/>
                  <a:pt x="3506325" y="4144397"/>
                  <a:pt x="3545740" y="4251102"/>
                </a:cubicBezTo>
                <a:lnTo>
                  <a:pt x="3550709" y="4267200"/>
                </a:lnTo>
                <a:lnTo>
                  <a:pt x="3513586" y="4267200"/>
                </a:lnTo>
                <a:lnTo>
                  <a:pt x="3470728" y="4152456"/>
                </a:lnTo>
                <a:cubicBezTo>
                  <a:pt x="3439124" y="4085665"/>
                  <a:pt x="3402484" y="4019598"/>
                  <a:pt x="3364433" y="3953121"/>
                </a:cubicBezTo>
                <a:lnTo>
                  <a:pt x="3316479" y="3872136"/>
                </a:lnTo>
                <a:lnTo>
                  <a:pt x="3504482" y="4267200"/>
                </a:lnTo>
                <a:lnTo>
                  <a:pt x="3467547" y="4267200"/>
                </a:lnTo>
                <a:lnTo>
                  <a:pt x="3177952" y="3657386"/>
                </a:lnTo>
                <a:cubicBezTo>
                  <a:pt x="3172991" y="3646754"/>
                  <a:pt x="3166185" y="3622836"/>
                  <a:pt x="3174829" y="3620110"/>
                </a:cubicBezTo>
                <a:close/>
                <a:moveTo>
                  <a:pt x="11279315" y="3618448"/>
                </a:moveTo>
                <a:cubicBezTo>
                  <a:pt x="11299830" y="3614620"/>
                  <a:pt x="11318737" y="3618623"/>
                  <a:pt x="11317765" y="3638405"/>
                </a:cubicBezTo>
                <a:cubicBezTo>
                  <a:pt x="11309587" y="3820966"/>
                  <a:pt x="11315203" y="4012597"/>
                  <a:pt x="11304886" y="4200582"/>
                </a:cubicBezTo>
                <a:lnTo>
                  <a:pt x="11298904" y="4267200"/>
                </a:lnTo>
                <a:lnTo>
                  <a:pt x="11213088" y="4267200"/>
                </a:lnTo>
                <a:lnTo>
                  <a:pt x="11219157" y="4210725"/>
                </a:lnTo>
                <a:cubicBezTo>
                  <a:pt x="11223807" y="4119600"/>
                  <a:pt x="11224640" y="4027718"/>
                  <a:pt x="11225213" y="3936722"/>
                </a:cubicBezTo>
                <a:cubicBezTo>
                  <a:pt x="11207028" y="4022695"/>
                  <a:pt x="11194593" y="4110355"/>
                  <a:pt x="11182914" y="4196771"/>
                </a:cubicBezTo>
                <a:lnTo>
                  <a:pt x="11172266" y="4267200"/>
                </a:lnTo>
                <a:lnTo>
                  <a:pt x="11140975" y="4267200"/>
                </a:lnTo>
                <a:lnTo>
                  <a:pt x="11152239" y="4192628"/>
                </a:lnTo>
                <a:cubicBezTo>
                  <a:pt x="11165272" y="4096160"/>
                  <a:pt x="11178361" y="3997344"/>
                  <a:pt x="11201005" y="3900089"/>
                </a:cubicBezTo>
                <a:cubicBezTo>
                  <a:pt x="11166930" y="3979173"/>
                  <a:pt x="11134730" y="4058831"/>
                  <a:pt x="11105754" y="4139192"/>
                </a:cubicBezTo>
                <a:lnTo>
                  <a:pt x="11065821" y="4267200"/>
                </a:lnTo>
                <a:lnTo>
                  <a:pt x="10978133" y="4267200"/>
                </a:lnTo>
                <a:lnTo>
                  <a:pt x="11088889" y="3963916"/>
                </a:lnTo>
                <a:cubicBezTo>
                  <a:pt x="11133459" y="3856779"/>
                  <a:pt x="11181967" y="3750740"/>
                  <a:pt x="11231212" y="3645474"/>
                </a:cubicBezTo>
                <a:cubicBezTo>
                  <a:pt x="11236675" y="3633934"/>
                  <a:pt x="11258799" y="3622276"/>
                  <a:pt x="11279315" y="3618448"/>
                </a:cubicBezTo>
                <a:close/>
                <a:moveTo>
                  <a:pt x="10296877" y="3526602"/>
                </a:moveTo>
                <a:cubicBezTo>
                  <a:pt x="10305089" y="3527517"/>
                  <a:pt x="10311503" y="3531079"/>
                  <a:pt x="10314210" y="3538353"/>
                </a:cubicBezTo>
                <a:cubicBezTo>
                  <a:pt x="10361472" y="3659113"/>
                  <a:pt x="10407318" y="3780392"/>
                  <a:pt x="10450858" y="3902477"/>
                </a:cubicBezTo>
                <a:lnTo>
                  <a:pt x="10572255" y="4267200"/>
                </a:lnTo>
                <a:lnTo>
                  <a:pt x="10477642" y="4267200"/>
                </a:lnTo>
                <a:lnTo>
                  <a:pt x="10436479" y="4144570"/>
                </a:lnTo>
                <a:cubicBezTo>
                  <a:pt x="10386976" y="3995354"/>
                  <a:pt x="10333255" y="3848072"/>
                  <a:pt x="10277529" y="3701307"/>
                </a:cubicBezTo>
                <a:cubicBezTo>
                  <a:pt x="10277467" y="3703640"/>
                  <a:pt x="10276853" y="3706334"/>
                  <a:pt x="10276797" y="3708672"/>
                </a:cubicBezTo>
                <a:cubicBezTo>
                  <a:pt x="10284209" y="3854149"/>
                  <a:pt x="10331835" y="3999199"/>
                  <a:pt x="10385906" y="4147031"/>
                </a:cubicBezTo>
                <a:lnTo>
                  <a:pt x="10431445" y="4267200"/>
                </a:lnTo>
                <a:lnTo>
                  <a:pt x="10398237" y="4267200"/>
                </a:lnTo>
                <a:lnTo>
                  <a:pt x="10356661" y="4157302"/>
                </a:lnTo>
                <a:cubicBezTo>
                  <a:pt x="10321871" y="4061517"/>
                  <a:pt x="10289232" y="3966669"/>
                  <a:pt x="10268559" y="3871054"/>
                </a:cubicBezTo>
                <a:cubicBezTo>
                  <a:pt x="10272790" y="3985997"/>
                  <a:pt x="10299544" y="4094770"/>
                  <a:pt x="10340065" y="4201637"/>
                </a:cubicBezTo>
                <a:lnTo>
                  <a:pt x="10368861" y="4267200"/>
                </a:lnTo>
                <a:lnTo>
                  <a:pt x="10267862" y="4267200"/>
                </a:lnTo>
                <a:lnTo>
                  <a:pt x="10236210" y="4185635"/>
                </a:lnTo>
                <a:cubicBezTo>
                  <a:pt x="10169925" y="3991261"/>
                  <a:pt x="10150284" y="3789583"/>
                  <a:pt x="10225980" y="3561061"/>
                </a:cubicBezTo>
                <a:cubicBezTo>
                  <a:pt x="10231424" y="3544935"/>
                  <a:pt x="10272241" y="3523857"/>
                  <a:pt x="10296877" y="3526602"/>
                </a:cubicBezTo>
                <a:close/>
                <a:moveTo>
                  <a:pt x="3429186" y="3458784"/>
                </a:moveTo>
                <a:cubicBezTo>
                  <a:pt x="3434043" y="3458424"/>
                  <a:pt x="3439865" y="3459167"/>
                  <a:pt x="3446761" y="3461278"/>
                </a:cubicBezTo>
                <a:cubicBezTo>
                  <a:pt x="3801752" y="3568638"/>
                  <a:pt x="4119982" y="3746863"/>
                  <a:pt x="4419733" y="3963555"/>
                </a:cubicBezTo>
                <a:cubicBezTo>
                  <a:pt x="4508451" y="4027538"/>
                  <a:pt x="4593765" y="4093753"/>
                  <a:pt x="4659448" y="4172746"/>
                </a:cubicBezTo>
                <a:lnTo>
                  <a:pt x="4719140" y="4267200"/>
                </a:lnTo>
                <a:lnTo>
                  <a:pt x="4641222" y="4267200"/>
                </a:lnTo>
                <a:lnTo>
                  <a:pt x="4599968" y="4207074"/>
                </a:lnTo>
                <a:cubicBezTo>
                  <a:pt x="4478590" y="4057581"/>
                  <a:pt x="4278987" y="3946713"/>
                  <a:pt x="4136093" y="3858466"/>
                </a:cubicBezTo>
                <a:cubicBezTo>
                  <a:pt x="3985171" y="3764831"/>
                  <a:pt x="3831168" y="3687155"/>
                  <a:pt x="3670252" y="3622798"/>
                </a:cubicBez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48555" y="4189447"/>
                  <a:pt x="4498141" y="4221114"/>
                  <a:pt x="4546299" y="4254934"/>
                </a:cubicBezTo>
                <a:lnTo>
                  <a:pt x="4561743" y="4267200"/>
                </a:lnTo>
                <a:lnTo>
                  <a:pt x="4509274" y="4267200"/>
                </a:lnTo>
                <a:lnTo>
                  <a:pt x="4383389" y="4184369"/>
                </a:ln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ubicBezTo>
                  <a:pt x="3768399" y="3765347"/>
                  <a:pt x="3873410" y="3884450"/>
                  <a:pt x="3989938" y="3991685"/>
                </a:cubicBezTo>
                <a:cubicBezTo>
                  <a:pt x="4106468" y="4098916"/>
                  <a:pt x="4234512" y="4194281"/>
                  <a:pt x="4393907" y="4261258"/>
                </a:cubicBezTo>
                <a:lnTo>
                  <a:pt x="4408201" y="4267200"/>
                </a:lnTo>
                <a:lnTo>
                  <a:pt x="4250346" y="4267200"/>
                </a:lnTo>
                <a:lnTo>
                  <a:pt x="4245269" y="4265040"/>
                </a:lnTo>
                <a:cubicBezTo>
                  <a:pt x="4167858" y="4230709"/>
                  <a:pt x="4095232" y="4193560"/>
                  <a:pt x="4036318" y="4147013"/>
                </a:cubicBezTo>
                <a:cubicBezTo>
                  <a:pt x="3810777" y="3969273"/>
                  <a:pt x="3654591" y="3720297"/>
                  <a:pt x="3432098" y="3537312"/>
                </a:cubicBezTo>
                <a:cubicBezTo>
                  <a:pt x="3408505" y="3517876"/>
                  <a:pt x="3395188" y="3461306"/>
                  <a:pt x="3429186" y="3458784"/>
                </a:cubicBezTo>
                <a:close/>
                <a:moveTo>
                  <a:pt x="9334796" y="3456584"/>
                </a:moveTo>
                <a:cubicBezTo>
                  <a:pt x="9406875" y="3608228"/>
                  <a:pt x="9503788" y="3758542"/>
                  <a:pt x="9651570" y="3826505"/>
                </a:cubicBezTo>
                <a:cubicBezTo>
                  <a:pt x="9559808" y="3686686"/>
                  <a:pt x="9456900" y="3564734"/>
                  <a:pt x="9334796" y="3456584"/>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9790480" y="3078533"/>
                </a:moveTo>
                <a:cubicBezTo>
                  <a:pt x="9782502" y="3134217"/>
                  <a:pt x="9773626" y="3189710"/>
                  <a:pt x="9763295" y="3245370"/>
                </a:cubicBezTo>
                <a:cubicBezTo>
                  <a:pt x="9730259" y="3421320"/>
                  <a:pt x="9693170" y="3586065"/>
                  <a:pt x="9736458" y="3758413"/>
                </a:cubicBezTo>
                <a:cubicBezTo>
                  <a:pt x="9741385" y="3680922"/>
                  <a:pt x="9752472" y="3603320"/>
                  <a:pt x="9763499" y="3528057"/>
                </a:cubicBezTo>
                <a:cubicBezTo>
                  <a:pt x="9778184" y="3430521"/>
                  <a:pt x="9793478" y="3330298"/>
                  <a:pt x="9793906" y="3231157"/>
                </a:cubicBezTo>
                <a:cubicBezTo>
                  <a:pt x="9793949" y="3202011"/>
                  <a:pt x="9792735" y="3172131"/>
                  <a:pt x="9791874" y="3142788"/>
                </a:cubicBezTo>
                <a:cubicBezTo>
                  <a:pt x="9791175" y="3121009"/>
                  <a:pt x="9790832" y="3099770"/>
                  <a:pt x="9790480" y="3078533"/>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591522" y="3395900"/>
                  <a:pt x="5656650" y="3795361"/>
                  <a:pt x="5567647" y="4190286"/>
                </a:cubicBezTo>
                <a:lnTo>
                  <a:pt x="5545854" y="4267200"/>
                </a:lnTo>
                <a:lnTo>
                  <a:pt x="5391871" y="4267200"/>
                </a:lnTo>
                <a:lnTo>
                  <a:pt x="5318171" y="4175818"/>
                </a:lnTo>
                <a:cubicBezTo>
                  <a:pt x="5204859" y="4048423"/>
                  <a:pt x="5075331" y="3936412"/>
                  <a:pt x="4943646" y="3822916"/>
                </a:cubicBezTo>
                <a:cubicBezTo>
                  <a:pt x="4828850" y="3724110"/>
                  <a:pt x="4714058" y="3625311"/>
                  <a:pt x="4594837" y="3532274"/>
                </a:cubicBezTo>
                <a:cubicBezTo>
                  <a:pt x="4562450" y="3507077"/>
                  <a:pt x="4474786" y="3410282"/>
                  <a:pt x="4441737" y="3399734"/>
                </a:cubicBez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55961" y="4107518"/>
                  <a:pt x="5200834" y="4148352"/>
                  <a:pt x="5246890" y="4187633"/>
                </a:cubicBezTo>
                <a:lnTo>
                  <a:pt x="5347266" y="4267200"/>
                </a:lnTo>
                <a:lnTo>
                  <a:pt x="5164092" y="4267200"/>
                </a:lnTo>
                <a:lnTo>
                  <a:pt x="5108945" y="4232176"/>
                </a:lnTo>
                <a:cubicBezTo>
                  <a:pt x="4772838" y="3999708"/>
                  <a:pt x="4490756" y="358196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8380397" y="2896659"/>
                </a:moveTo>
                <a:cubicBezTo>
                  <a:pt x="8455275" y="3038078"/>
                  <a:pt x="8545153" y="3173735"/>
                  <a:pt x="8634801" y="3304169"/>
                </a:cubicBezTo>
                <a:cubicBezTo>
                  <a:pt x="8726195" y="3437326"/>
                  <a:pt x="8821496" y="3600936"/>
                  <a:pt x="8971448" y="3675946"/>
                </a:cubicBezTo>
                <a:cubicBezTo>
                  <a:pt x="8910775" y="3621244"/>
                  <a:pt x="8864937" y="3553231"/>
                  <a:pt x="8820691" y="3486482"/>
                </a:cubicBezTo>
                <a:cubicBezTo>
                  <a:pt x="8816331" y="3480073"/>
                  <a:pt x="8811972" y="3473665"/>
                  <a:pt x="8807612" y="3467256"/>
                </a:cubicBezTo>
                <a:cubicBezTo>
                  <a:pt x="8727274" y="3347730"/>
                  <a:pt x="8640362" y="3230102"/>
                  <a:pt x="8556796" y="3116474"/>
                </a:cubicBezTo>
                <a:cubicBezTo>
                  <a:pt x="8515702" y="3060746"/>
                  <a:pt x="8472667" y="3003195"/>
                  <a:pt x="8427018" y="2948853"/>
                </a:cubicBezTo>
                <a:cubicBezTo>
                  <a:pt x="8411728" y="2931040"/>
                  <a:pt x="8396239" y="2914119"/>
                  <a:pt x="8380397" y="2896659"/>
                </a:cubicBezTo>
                <a:close/>
                <a:moveTo>
                  <a:pt x="9831020" y="2871730"/>
                </a:moveTo>
                <a:lnTo>
                  <a:pt x="9827707" y="2915231"/>
                </a:lnTo>
                <a:cubicBezTo>
                  <a:pt x="9824540" y="2960178"/>
                  <a:pt x="9821168" y="3006017"/>
                  <a:pt x="9820699" y="3051540"/>
                </a:cubicBezTo>
                <a:cubicBezTo>
                  <a:pt x="9820458" y="3081589"/>
                  <a:pt x="9821664" y="3111470"/>
                  <a:pt x="9822525" y="3140814"/>
                </a:cubicBezTo>
                <a:cubicBezTo>
                  <a:pt x="9823738" y="3170696"/>
                  <a:pt x="9824947" y="3200579"/>
                  <a:pt x="9824704" y="3230628"/>
                </a:cubicBezTo>
                <a:cubicBezTo>
                  <a:pt x="9823869" y="3331557"/>
                  <a:pt x="9808712" y="3433224"/>
                  <a:pt x="9793821" y="3531652"/>
                </a:cubicBezTo>
                <a:cubicBezTo>
                  <a:pt x="9783066" y="3603683"/>
                  <a:pt x="9772446" y="3677150"/>
                  <a:pt x="9767436" y="3750864"/>
                </a:cubicBezTo>
                <a:cubicBezTo>
                  <a:pt x="9782786" y="3724954"/>
                  <a:pt x="9799440" y="3697443"/>
                  <a:pt x="9814477" y="3662531"/>
                </a:cubicBezTo>
                <a:cubicBezTo>
                  <a:pt x="9926754" y="3406015"/>
                  <a:pt x="9892054" y="3133900"/>
                  <a:pt x="9831020" y="2871730"/>
                </a:cubicBezTo>
                <a:close/>
                <a:moveTo>
                  <a:pt x="8380521" y="2850596"/>
                </a:moveTo>
                <a:cubicBezTo>
                  <a:pt x="8404481" y="2875897"/>
                  <a:pt x="8428794" y="2901731"/>
                  <a:pt x="8451446" y="2928627"/>
                </a:cubicBezTo>
                <a:cubicBezTo>
                  <a:pt x="8497446" y="2983517"/>
                  <a:pt x="8540828" y="3041610"/>
                  <a:pt x="8582269" y="3097880"/>
                </a:cubicBezTo>
                <a:cubicBezTo>
                  <a:pt x="8666744" y="3211700"/>
                  <a:pt x="8753998" y="3329876"/>
                  <a:pt x="8833783" y="3449753"/>
                </a:cubicBezTo>
                <a:cubicBezTo>
                  <a:pt x="8838143" y="3456162"/>
                  <a:pt x="8842503" y="3462572"/>
                  <a:pt x="8846863" y="3468981"/>
                </a:cubicBezTo>
                <a:cubicBezTo>
                  <a:pt x="8881714" y="3521040"/>
                  <a:pt x="8917610" y="3574725"/>
                  <a:pt x="8960046" y="3620389"/>
                </a:cubicBezTo>
                <a:cubicBezTo>
                  <a:pt x="8847240" y="3316219"/>
                  <a:pt x="8665033" y="3014288"/>
                  <a:pt x="8380521" y="2850596"/>
                </a:cubicBezTo>
                <a:close/>
                <a:moveTo>
                  <a:pt x="9854151" y="2642862"/>
                </a:moveTo>
                <a:cubicBezTo>
                  <a:pt x="9862376" y="2644690"/>
                  <a:pt x="9868748" y="2649859"/>
                  <a:pt x="9871341" y="2659697"/>
                </a:cubicBezTo>
                <a:cubicBezTo>
                  <a:pt x="9936549" y="2907705"/>
                  <a:pt x="10004418" y="3164740"/>
                  <a:pt x="9966678" y="3423399"/>
                </a:cubicBezTo>
                <a:cubicBezTo>
                  <a:pt x="9951724" y="3524170"/>
                  <a:pt x="9914841" y="3605244"/>
                  <a:pt x="9880832" y="3700562"/>
                </a:cubicBezTo>
                <a:cubicBezTo>
                  <a:pt x="9817639" y="3880472"/>
                  <a:pt x="9825316" y="4002022"/>
                  <a:pt x="9896024" y="4178295"/>
                </a:cubicBezTo>
                <a:lnTo>
                  <a:pt x="10028060" y="4267200"/>
                </a:lnTo>
                <a:lnTo>
                  <a:pt x="9651813" y="4267200"/>
                </a:lnTo>
                <a:lnTo>
                  <a:pt x="9814527" y="4248048"/>
                </a:lnTo>
                <a:cubicBezTo>
                  <a:pt x="9748431" y="4225943"/>
                  <a:pt x="9681848" y="4217991"/>
                  <a:pt x="9615182" y="4220499"/>
                </a:cubicBezTo>
                <a:cubicBezTo>
                  <a:pt x="9565183" y="4222381"/>
                  <a:pt x="9515136" y="4230147"/>
                  <a:pt x="9465210" y="4242240"/>
                </a:cubicBezTo>
                <a:lnTo>
                  <a:pt x="9387108" y="4267200"/>
                </a:lnTo>
                <a:lnTo>
                  <a:pt x="9268441" y="4267200"/>
                </a:lnTo>
                <a:lnTo>
                  <a:pt x="9307676" y="4251276"/>
                </a:lnTo>
                <a:cubicBezTo>
                  <a:pt x="9459842" y="4196603"/>
                  <a:pt x="9613869" y="4164948"/>
                  <a:pt x="9761570" y="4182283"/>
                </a:cubicBezTo>
                <a:cubicBezTo>
                  <a:pt x="9633677" y="4101602"/>
                  <a:pt x="9502269" y="4023929"/>
                  <a:pt x="9368237" y="3949470"/>
                </a:cubicBezTo>
                <a:cubicBezTo>
                  <a:pt x="9363677" y="3950852"/>
                  <a:pt x="9358768" y="3951697"/>
                  <a:pt x="9354614" y="3951288"/>
                </a:cubicBezTo>
                <a:cubicBezTo>
                  <a:pt x="9045666" y="4112095"/>
                  <a:pt x="8711508" y="4184792"/>
                  <a:pt x="8364351" y="4159267"/>
                </a:cubicBezTo>
                <a:cubicBezTo>
                  <a:pt x="8322605" y="4156073"/>
                  <a:pt x="8373028" y="4125362"/>
                  <a:pt x="8386567" y="4119760"/>
                </a:cubicBezTo>
                <a:cubicBezTo>
                  <a:pt x="8661942" y="4017222"/>
                  <a:pt x="8938634" y="3857115"/>
                  <a:pt x="9231713" y="3873539"/>
                </a:cubicBezTo>
                <a:cubicBezTo>
                  <a:pt x="9162796" y="3836374"/>
                  <a:pt x="9093324" y="3799562"/>
                  <a:pt x="9023301" y="3763109"/>
                </a:cubicBezTo>
                <a:cubicBezTo>
                  <a:pt x="9018245" y="3762512"/>
                  <a:pt x="9014299" y="3761207"/>
                  <a:pt x="9010556" y="3758998"/>
                </a:cubicBezTo>
                <a:cubicBezTo>
                  <a:pt x="8818026" y="3719652"/>
                  <a:pt x="8714888" y="3571783"/>
                  <a:pt x="8604324" y="3417171"/>
                </a:cubicBezTo>
                <a:cubicBezTo>
                  <a:pt x="8460937" y="3216099"/>
                  <a:pt x="8313620" y="2999153"/>
                  <a:pt x="8218577" y="2770227"/>
                </a:cubicBezTo>
                <a:cubicBezTo>
                  <a:pt x="8215211" y="2762227"/>
                  <a:pt x="8217371" y="2755481"/>
                  <a:pt x="8222774" y="2749954"/>
                </a:cubicBezTo>
                <a:cubicBezTo>
                  <a:pt x="8238990" y="2733370"/>
                  <a:pt x="8284424" y="2727735"/>
                  <a:pt x="8297623" y="2731935"/>
                </a:cubicBezTo>
                <a:cubicBezTo>
                  <a:pt x="8726387" y="2883841"/>
                  <a:pt x="8964880" y="3311498"/>
                  <a:pt x="9090618" y="3716225"/>
                </a:cubicBezTo>
                <a:cubicBezTo>
                  <a:pt x="9321070" y="3835548"/>
                  <a:pt x="9546131" y="3959850"/>
                  <a:pt x="9762441" y="4093587"/>
                </a:cubicBezTo>
                <a:cubicBezTo>
                  <a:pt x="9739891" y="4035197"/>
                  <a:pt x="9720655" y="3974696"/>
                  <a:pt x="9717826" y="3916719"/>
                </a:cubicBezTo>
                <a:cubicBezTo>
                  <a:pt x="9716379" y="3916883"/>
                  <a:pt x="9714371" y="3917401"/>
                  <a:pt x="9713123" y="3916663"/>
                </a:cubicBezTo>
                <a:cubicBezTo>
                  <a:pt x="9419408" y="3876118"/>
                  <a:pt x="9276568" y="3571232"/>
                  <a:pt x="9175594" y="3326950"/>
                </a:cubicBezTo>
                <a:cubicBezTo>
                  <a:pt x="9162477" y="3295477"/>
                  <a:pt x="9234580" y="3273123"/>
                  <a:pt x="9253941" y="3287566"/>
                </a:cubicBezTo>
                <a:cubicBezTo>
                  <a:pt x="9396995" y="3390749"/>
                  <a:pt x="9519263" y="3506453"/>
                  <a:pt x="9625671" y="3639960"/>
                </a:cubicBezTo>
                <a:cubicBezTo>
                  <a:pt x="9622492" y="3540061"/>
                  <a:pt x="9637797" y="3439839"/>
                  <a:pt x="9656881" y="3333361"/>
                </a:cubicBezTo>
                <a:cubicBezTo>
                  <a:pt x="9696972" y="3116116"/>
                  <a:pt x="9713720" y="2891570"/>
                  <a:pt x="9782066" y="2680771"/>
                </a:cubicBezTo>
                <a:cubicBezTo>
                  <a:pt x="9788129" y="2661952"/>
                  <a:pt x="9829478" y="2637374"/>
                  <a:pt x="9854151" y="2642862"/>
                </a:cubicBezTo>
                <a:close/>
                <a:moveTo>
                  <a:pt x="11114299" y="2390555"/>
                </a:moveTo>
                <a:lnTo>
                  <a:pt x="11113373" y="2392739"/>
                </a:lnTo>
                <a:lnTo>
                  <a:pt x="11117197" y="2394358"/>
                </a:lnTo>
                <a:cubicBezTo>
                  <a:pt x="11116333" y="2393349"/>
                  <a:pt x="11115474" y="2392343"/>
                  <a:pt x="11114299" y="2390555"/>
                </a:cubicBezTo>
                <a:close/>
                <a:moveTo>
                  <a:pt x="10506276" y="2118977"/>
                </a:moveTo>
                <a:cubicBezTo>
                  <a:pt x="10510550" y="2257918"/>
                  <a:pt x="10470507" y="2393544"/>
                  <a:pt x="10431542" y="2525128"/>
                </a:cubicBezTo>
                <a:cubicBezTo>
                  <a:pt x="10417502" y="2571972"/>
                  <a:pt x="10403548" y="2620144"/>
                  <a:pt x="10391375" y="2667145"/>
                </a:cubicBezTo>
                <a:cubicBezTo>
                  <a:pt x="10377290" y="2721696"/>
                  <a:pt x="10366481" y="2777642"/>
                  <a:pt x="10355047" y="2832031"/>
                </a:cubicBezTo>
                <a:lnTo>
                  <a:pt x="10336080" y="2927011"/>
                </a:lnTo>
                <a:cubicBezTo>
                  <a:pt x="10349636" y="2893472"/>
                  <a:pt x="10367643" y="2846374"/>
                  <a:pt x="10389394" y="2782834"/>
                </a:cubicBezTo>
                <a:cubicBezTo>
                  <a:pt x="10448427" y="2611467"/>
                  <a:pt x="10546967" y="2325483"/>
                  <a:pt x="10506276" y="2118977"/>
                </a:cubicBezTo>
                <a:close/>
                <a:moveTo>
                  <a:pt x="11538179" y="2090376"/>
                </a:moveTo>
                <a:cubicBezTo>
                  <a:pt x="11552237" y="2136248"/>
                  <a:pt x="11565750" y="2181883"/>
                  <a:pt x="11577479" y="2228695"/>
                </a:cubicBezTo>
                <a:lnTo>
                  <a:pt x="11586754" y="2266098"/>
                </a:lnTo>
                <a:cubicBezTo>
                  <a:pt x="11593656" y="2295423"/>
                  <a:pt x="11600787" y="2324193"/>
                  <a:pt x="11609011" y="2353427"/>
                </a:cubicBezTo>
                <a:cubicBezTo>
                  <a:pt x="11644349" y="2475257"/>
                  <a:pt x="11704023" y="2591295"/>
                  <a:pt x="11761579" y="2703223"/>
                </a:cubicBezTo>
                <a:cubicBezTo>
                  <a:pt x="11802170" y="2782214"/>
                  <a:pt x="11843944" y="2862994"/>
                  <a:pt x="11877711" y="2947465"/>
                </a:cubicBezTo>
                <a:cubicBezTo>
                  <a:pt x="11815017" y="2640863"/>
                  <a:pt x="11724956" y="2342636"/>
                  <a:pt x="11538179" y="2090376"/>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11488421" y="2034549"/>
                </a:moveTo>
                <a:cubicBezTo>
                  <a:pt x="11459234" y="2371132"/>
                  <a:pt x="11651925" y="2658088"/>
                  <a:pt x="11840356" y="2932293"/>
                </a:cubicBezTo>
                <a:cubicBezTo>
                  <a:pt x="11809128" y="2858555"/>
                  <a:pt x="11772688" y="2786473"/>
                  <a:pt x="11736331" y="2715710"/>
                </a:cubicBezTo>
                <a:cubicBezTo>
                  <a:pt x="11678147" y="2602235"/>
                  <a:pt x="11617611" y="2485181"/>
                  <a:pt x="11581560" y="2360474"/>
                </a:cubicBezTo>
                <a:cubicBezTo>
                  <a:pt x="11573334" y="2331239"/>
                  <a:pt x="11565889" y="2301693"/>
                  <a:pt x="11558442" y="2272139"/>
                </a:cubicBezTo>
                <a:lnTo>
                  <a:pt x="11549169" y="2234734"/>
                </a:lnTo>
                <a:cubicBezTo>
                  <a:pt x="11532130" y="2167007"/>
                  <a:pt x="11511443" y="2100302"/>
                  <a:pt x="11488421" y="2034549"/>
                </a:cubicBezTo>
                <a:close/>
                <a:moveTo>
                  <a:pt x="10468916" y="2032338"/>
                </a:moveTo>
                <a:cubicBezTo>
                  <a:pt x="10450533" y="2081859"/>
                  <a:pt x="10434093" y="2132840"/>
                  <a:pt x="10421480" y="2185446"/>
                </a:cubicBezTo>
                <a:cubicBezTo>
                  <a:pt x="10388668" y="2317695"/>
                  <a:pt x="10374105" y="2457032"/>
                  <a:pt x="10351264" y="2591574"/>
                </a:cubicBezTo>
                <a:cubicBezTo>
                  <a:pt x="10332355" y="2700098"/>
                  <a:pt x="10281261" y="2959166"/>
                  <a:pt x="10294485" y="2991809"/>
                </a:cubicBezTo>
                <a:lnTo>
                  <a:pt x="10327850" y="2826310"/>
                </a:lnTo>
                <a:cubicBezTo>
                  <a:pt x="10338741" y="2771690"/>
                  <a:pt x="10350331" y="2715434"/>
                  <a:pt x="10364099" y="2660098"/>
                </a:cubicBezTo>
                <a:cubicBezTo>
                  <a:pt x="10376185" y="2611783"/>
                  <a:pt x="10390682" y="2563843"/>
                  <a:pt x="10404725" y="2516991"/>
                </a:cubicBezTo>
                <a:cubicBezTo>
                  <a:pt x="10443463" y="2385961"/>
                  <a:pt x="10483500" y="2250332"/>
                  <a:pt x="10478071" y="2114122"/>
                </a:cubicBezTo>
                <a:cubicBezTo>
                  <a:pt x="10476867" y="2086568"/>
                  <a:pt x="10473555" y="2059413"/>
                  <a:pt x="10468916" y="2032338"/>
                </a:cubicBezTo>
                <a:close/>
                <a:moveTo>
                  <a:pt x="10573132" y="1991479"/>
                </a:moveTo>
                <a:cubicBezTo>
                  <a:pt x="10722027" y="2144650"/>
                  <a:pt x="10877543" y="2280670"/>
                  <a:pt x="11066880" y="2371770"/>
                </a:cubicBezTo>
                <a:cubicBezTo>
                  <a:pt x="10930664" y="2234271"/>
                  <a:pt x="10767866" y="2088089"/>
                  <a:pt x="10573132" y="1991479"/>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lnTo>
                  <a:pt x="5764974" y="2799609"/>
                </a:ln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10578769" y="1962963"/>
                </a:moveTo>
                <a:cubicBezTo>
                  <a:pt x="10773649" y="2057701"/>
                  <a:pt x="10936285" y="2201237"/>
                  <a:pt x="11073823" y="2338658"/>
                </a:cubicBezTo>
                <a:cubicBezTo>
                  <a:pt x="10938241" y="2169232"/>
                  <a:pt x="10752627" y="1968969"/>
                  <a:pt x="10578769" y="1962963"/>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9518298" y="1338235"/>
                </a:moveTo>
                <a:cubicBezTo>
                  <a:pt x="9531977" y="1651120"/>
                  <a:pt x="9677527" y="1999242"/>
                  <a:pt x="9838009" y="2272553"/>
                </a:cubicBezTo>
                <a:cubicBezTo>
                  <a:pt x="9825312" y="2235634"/>
                  <a:pt x="9815180" y="2197225"/>
                  <a:pt x="9805906" y="2159819"/>
                </a:cubicBezTo>
                <a:lnTo>
                  <a:pt x="9801623" y="2142555"/>
                </a:lnTo>
                <a:cubicBezTo>
                  <a:pt x="9756626" y="1964482"/>
                  <a:pt x="9698390" y="1787247"/>
                  <a:pt x="9628671" y="1617375"/>
                </a:cubicBezTo>
                <a:cubicBezTo>
                  <a:pt x="9618364" y="1593060"/>
                  <a:pt x="9608603" y="1568967"/>
                  <a:pt x="9598299" y="1544643"/>
                </a:cubicBezTo>
                <a:cubicBezTo>
                  <a:pt x="9570133" y="1477354"/>
                  <a:pt x="9541339" y="1408510"/>
                  <a:pt x="9518298" y="1338235"/>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9528078" y="1278636"/>
                </a:moveTo>
                <a:cubicBezTo>
                  <a:pt x="9552982" y="1365794"/>
                  <a:pt x="9588937" y="1451189"/>
                  <a:pt x="9623946" y="1534260"/>
                </a:cubicBezTo>
                <a:lnTo>
                  <a:pt x="9654858" y="1607218"/>
                </a:lnTo>
                <a:cubicBezTo>
                  <a:pt x="9724183" y="1774989"/>
                  <a:pt x="9781702" y="1949347"/>
                  <a:pt x="9826304" y="2125320"/>
                </a:cubicBezTo>
                <a:cubicBezTo>
                  <a:pt x="9794296" y="1963695"/>
                  <a:pt x="9753660" y="1804203"/>
                  <a:pt x="9701198" y="1646797"/>
                </a:cubicBezTo>
                <a:cubicBezTo>
                  <a:pt x="9655682" y="1511000"/>
                  <a:pt x="9586050" y="1397178"/>
                  <a:pt x="9528078" y="1278636"/>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9441752" y="1245311"/>
                </a:moveTo>
                <a:cubicBezTo>
                  <a:pt x="9367449" y="1271794"/>
                  <a:pt x="9313207" y="1329954"/>
                  <a:pt x="9278979" y="1406236"/>
                </a:cubicBezTo>
                <a:cubicBezTo>
                  <a:pt x="9261017" y="1445630"/>
                  <a:pt x="9242585" y="1502850"/>
                  <a:pt x="9235540" y="1546869"/>
                </a:cubicBezTo>
                <a:cubicBezTo>
                  <a:pt x="9223867" y="1618535"/>
                  <a:pt x="9230001" y="1614698"/>
                  <a:pt x="9264074" y="1557016"/>
                </a:cubicBezTo>
                <a:cubicBezTo>
                  <a:pt x="9325587" y="1454296"/>
                  <a:pt x="9384605" y="1349880"/>
                  <a:pt x="9441752" y="1245311"/>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cubicBezTo>
                  <a:pt x="6567440" y="1204628"/>
                  <a:pt x="6586456" y="1194658"/>
                  <a:pt x="6605473" y="1184686"/>
                </a:cubicBezTo>
                <a:cubicBezTo>
                  <a:pt x="6633823" y="1169483"/>
                  <a:pt x="6662531" y="1154778"/>
                  <a:pt x="6691602" y="1140573"/>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473491" y="3921431"/>
                  <a:pt x="1402113" y="4025542"/>
                  <a:pt x="1325720" y="4125411"/>
                </a:cubicBezTo>
                <a:lnTo>
                  <a:pt x="1206279" y="4267200"/>
                </a:lnTo>
                <a:lnTo>
                  <a:pt x="1115040" y="4267200"/>
                </a:lnTo>
                <a:lnTo>
                  <a:pt x="1258195" y="4099624"/>
                </a:lnTo>
                <a:cubicBezTo>
                  <a:pt x="1315987" y="4027073"/>
                  <a:pt x="1371166" y="3952247"/>
                  <a:pt x="1423113" y="3874565"/>
                </a:cubicBezTo>
                <a:lnTo>
                  <a:pt x="1260565" y="4031982"/>
                </a:lnTo>
                <a:cubicBezTo>
                  <a:pt x="1197929" y="4092559"/>
                  <a:pt x="1134310" y="4154329"/>
                  <a:pt x="1073327" y="4218727"/>
                </a:cubicBezTo>
                <a:lnTo>
                  <a:pt x="1032294" y="4267200"/>
                </a:lnTo>
                <a:lnTo>
                  <a:pt x="993830" y="4267200"/>
                </a:lnTo>
                <a:lnTo>
                  <a:pt x="1051860" y="4198693"/>
                </a:lnTo>
                <a:cubicBezTo>
                  <a:pt x="1113440" y="4133732"/>
                  <a:pt x="1177549" y="4071540"/>
                  <a:pt x="1240607" y="4010401"/>
                </a:cubicBezTo>
                <a:lnTo>
                  <a:pt x="1310106" y="3943217"/>
                </a:lnTo>
                <a:cubicBezTo>
                  <a:pt x="1174685" y="4033303"/>
                  <a:pt x="1054913" y="4139624"/>
                  <a:pt x="952103" y="4265972"/>
                </a:cubicBezTo>
                <a:lnTo>
                  <a:pt x="951207" y="4267200"/>
                </a:lnTo>
                <a:lnTo>
                  <a:pt x="862760" y="4267200"/>
                </a:lnTo>
                <a:lnTo>
                  <a:pt x="909145" y="4199225"/>
                </a:lnTo>
                <a:cubicBezTo>
                  <a:pt x="998789" y="4086824"/>
                  <a:pt x="1101084" y="3991246"/>
                  <a:pt x="1214067" y="3908561"/>
                </a:cubicBezTo>
                <a:cubicBezTo>
                  <a:pt x="1023317" y="3973399"/>
                  <a:pt x="824392" y="4020568"/>
                  <a:pt x="640967" y="4105601"/>
                </a:cubicBezTo>
                <a:cubicBezTo>
                  <a:pt x="549674" y="4147907"/>
                  <a:pt x="460581" y="4194508"/>
                  <a:pt x="372807" y="4243651"/>
                </a:cubicBezTo>
                <a:lnTo>
                  <a:pt x="332830" y="4267200"/>
                </a:lnTo>
                <a:lnTo>
                  <a:pt x="168301" y="4267200"/>
                </a:lnTo>
                <a:lnTo>
                  <a:pt x="278002" y="4201399"/>
                </a:lnTo>
                <a:cubicBezTo>
                  <a:pt x="359885" y="4153808"/>
                  <a:pt x="442683" y="4107866"/>
                  <a:pt x="527241" y="4065078"/>
                </a:cubicBezTo>
                <a:cubicBezTo>
                  <a:pt x="838255" y="3908281"/>
                  <a:pt x="1212318" y="3863093"/>
                  <a:pt x="1510397" y="3684705"/>
                </a:cubicBezTo>
                <a:cubicBezTo>
                  <a:pt x="1390337" y="3729510"/>
                  <a:pt x="1267181" y="3766747"/>
                  <a:pt x="1146550" y="3802012"/>
                </a:cubicBezTo>
                <a:cubicBezTo>
                  <a:pt x="997862" y="3845736"/>
                  <a:pt x="843568" y="3890871"/>
                  <a:pt x="698834" y="3952272"/>
                </a:cubicBezTo>
                <a:cubicBezTo>
                  <a:pt x="519814" y="4027898"/>
                  <a:pt x="352828" y="4127506"/>
                  <a:pt x="192528" y="4236299"/>
                </a:cubicBezTo>
                <a:lnTo>
                  <a:pt x="148586" y="4267200"/>
                </a:lnTo>
                <a:lnTo>
                  <a:pt x="98116" y="4267200"/>
                </a:lnTo>
                <a:lnTo>
                  <a:pt x="169669" y="4216852"/>
                </a:lnTo>
                <a:cubicBezTo>
                  <a:pt x="333361" y="4105506"/>
                  <a:pt x="504130" y="4002947"/>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ubicBezTo>
                  <a:pt x="1247578" y="3654578"/>
                  <a:pt x="1180153" y="3656293"/>
                  <a:pt x="1109304" y="3669030"/>
                </a:cubicBezTo>
                <a:cubicBezTo>
                  <a:pt x="794692" y="3725281"/>
                  <a:pt x="516258" y="3901624"/>
                  <a:pt x="258951" y="4111994"/>
                </a:cubicBezTo>
                <a:lnTo>
                  <a:pt x="80807" y="4267200"/>
                </a:lnTo>
                <a:lnTo>
                  <a:pt x="0" y="4267200"/>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12149131" y="959050"/>
                </a:moveTo>
                <a:cubicBezTo>
                  <a:pt x="12135265" y="975072"/>
                  <a:pt x="12121401" y="991089"/>
                  <a:pt x="12105664" y="1006960"/>
                </a:cubicBezTo>
                <a:cubicBezTo>
                  <a:pt x="12040174" y="1071943"/>
                  <a:pt x="11966532" y="1125748"/>
                  <a:pt x="11883102" y="1184424"/>
                </a:cubicBezTo>
                <a:cubicBezTo>
                  <a:pt x="11822339" y="1227583"/>
                  <a:pt x="11746281" y="1281016"/>
                  <a:pt x="11665174" y="1317493"/>
                </a:cubicBezTo>
                <a:cubicBezTo>
                  <a:pt x="11640620" y="1328342"/>
                  <a:pt x="11615753" y="1338416"/>
                  <a:pt x="11590337" y="1348256"/>
                </a:cubicBezTo>
                <a:cubicBezTo>
                  <a:pt x="11556383" y="1361567"/>
                  <a:pt x="11523739" y="1374791"/>
                  <a:pt x="11492588" y="1390573"/>
                </a:cubicBezTo>
                <a:cubicBezTo>
                  <a:pt x="11632969" y="1358579"/>
                  <a:pt x="11770492" y="1298342"/>
                  <a:pt x="11888865" y="1220988"/>
                </a:cubicBezTo>
                <a:cubicBezTo>
                  <a:pt x="11984266" y="1158366"/>
                  <a:pt x="12085135" y="1064584"/>
                  <a:pt x="12149131" y="959050"/>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12190084" y="854709"/>
                </a:moveTo>
                <a:cubicBezTo>
                  <a:pt x="12181324" y="863235"/>
                  <a:pt x="12172252" y="870980"/>
                  <a:pt x="12162947" y="879275"/>
                </a:cubicBezTo>
                <a:cubicBezTo>
                  <a:pt x="12028326" y="998039"/>
                  <a:pt x="11883371" y="1121443"/>
                  <a:pt x="11721478" y="1216434"/>
                </a:cubicBezTo>
                <a:lnTo>
                  <a:pt x="11680712" y="1239730"/>
                </a:lnTo>
                <a:cubicBezTo>
                  <a:pt x="11620220" y="1274640"/>
                  <a:pt x="11558177" y="1310180"/>
                  <a:pt x="11505347" y="1352837"/>
                </a:cubicBezTo>
                <a:cubicBezTo>
                  <a:pt x="11530133" y="1341442"/>
                  <a:pt x="11555544" y="1331600"/>
                  <a:pt x="11580962" y="1321759"/>
                </a:cubicBezTo>
                <a:cubicBezTo>
                  <a:pt x="11605590" y="1312227"/>
                  <a:pt x="11630227" y="1302697"/>
                  <a:pt x="11654234" y="1291618"/>
                </a:cubicBezTo>
                <a:cubicBezTo>
                  <a:pt x="11733018" y="1256083"/>
                  <a:pt x="11807521" y="1203284"/>
                  <a:pt x="11867274" y="1160983"/>
                </a:cubicBezTo>
                <a:cubicBezTo>
                  <a:pt x="11949151" y="1102940"/>
                  <a:pt x="12022324" y="1050225"/>
                  <a:pt x="12086035" y="986418"/>
                </a:cubicBezTo>
                <a:cubicBezTo>
                  <a:pt x="12128278" y="944429"/>
                  <a:pt x="12163191" y="899980"/>
                  <a:pt x="12190084" y="854709"/>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cubicBezTo>
                  <a:pt x="5405093" y="912428"/>
                  <a:pt x="5432627" y="913077"/>
                  <a:pt x="5460148" y="911442"/>
                </a:cubicBez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8924104" y="777000"/>
                </a:moveTo>
                <a:cubicBezTo>
                  <a:pt x="8923664" y="782606"/>
                  <a:pt x="8922673" y="787979"/>
                  <a:pt x="8921999" y="794136"/>
                </a:cubicBezTo>
                <a:cubicBezTo>
                  <a:pt x="8919582" y="810498"/>
                  <a:pt x="8917940" y="826538"/>
                  <a:pt x="8916066" y="843129"/>
                </a:cubicBezTo>
                <a:cubicBezTo>
                  <a:pt x="8910698" y="896870"/>
                  <a:pt x="8909926" y="951907"/>
                  <a:pt x="8909852" y="1005313"/>
                </a:cubicBezTo>
                <a:cubicBezTo>
                  <a:pt x="8907936" y="1206014"/>
                  <a:pt x="8906433" y="1413328"/>
                  <a:pt x="8936982" y="1614896"/>
                </a:cubicBezTo>
                <a:lnTo>
                  <a:pt x="8939706" y="1632791"/>
                </a:lnTo>
                <a:lnTo>
                  <a:pt x="8946691" y="1680170"/>
                </a:lnTo>
                <a:cubicBezTo>
                  <a:pt x="8947341" y="1669501"/>
                  <a:pt x="8947217" y="1659149"/>
                  <a:pt x="8947643" y="1649028"/>
                </a:cubicBezTo>
                <a:cubicBezTo>
                  <a:pt x="8950646" y="1394060"/>
                  <a:pt x="8954155" y="1130296"/>
                  <a:pt x="8931687" y="871628"/>
                </a:cubicBezTo>
                <a:lnTo>
                  <a:pt x="8929804" y="850229"/>
                </a:lnTo>
                <a:cubicBezTo>
                  <a:pt x="8927750" y="826182"/>
                  <a:pt x="8925696" y="802134"/>
                  <a:pt x="8924104" y="777000"/>
                </a:cubicBezTo>
                <a:close/>
                <a:moveTo>
                  <a:pt x="8951219" y="764662"/>
                </a:moveTo>
                <a:cubicBezTo>
                  <a:pt x="8952434" y="792211"/>
                  <a:pt x="8955277" y="820458"/>
                  <a:pt x="8957270" y="847698"/>
                </a:cubicBezTo>
                <a:lnTo>
                  <a:pt x="8959153" y="869097"/>
                </a:lnTo>
                <a:cubicBezTo>
                  <a:pt x="8981354" y="1119277"/>
                  <a:pt x="8978808" y="1373147"/>
                  <a:pt x="8976081" y="1619865"/>
                </a:cubicBezTo>
                <a:cubicBezTo>
                  <a:pt x="9043646" y="1335574"/>
                  <a:pt x="9035127" y="1045475"/>
                  <a:pt x="8951219" y="764662"/>
                </a:cubicBezTo>
                <a:close/>
                <a:moveTo>
                  <a:pt x="8898081" y="630137"/>
                </a:moveTo>
                <a:cubicBezTo>
                  <a:pt x="8735190" y="940376"/>
                  <a:pt x="8800852" y="1302315"/>
                  <a:pt x="8910095" y="1626691"/>
                </a:cubicBezTo>
                <a:lnTo>
                  <a:pt x="8908822" y="1619067"/>
                </a:lnTo>
                <a:cubicBezTo>
                  <a:pt x="8877873" y="1415398"/>
                  <a:pt x="8879292" y="1206762"/>
                  <a:pt x="8881669" y="1004967"/>
                </a:cubicBezTo>
                <a:cubicBezTo>
                  <a:pt x="8881975" y="951016"/>
                  <a:pt x="8882434" y="895204"/>
                  <a:pt x="8888265" y="840369"/>
                </a:cubicBezTo>
                <a:cubicBezTo>
                  <a:pt x="8890137" y="823783"/>
                  <a:pt x="8892011" y="807192"/>
                  <a:pt x="8894429" y="790831"/>
                </a:cubicBezTo>
                <a:cubicBezTo>
                  <a:pt x="8901122" y="737010"/>
                  <a:pt x="8907725" y="681866"/>
                  <a:pt x="8898081" y="630137"/>
                </a:cubicBezTo>
                <a:close/>
                <a:moveTo>
                  <a:pt x="11491396" y="623931"/>
                </a:moveTo>
                <a:cubicBezTo>
                  <a:pt x="11465686" y="637515"/>
                  <a:pt x="11440209" y="650546"/>
                  <a:pt x="11413329" y="662344"/>
                </a:cubicBezTo>
                <a:cubicBezTo>
                  <a:pt x="11268660" y="727282"/>
                  <a:pt x="11113102" y="758642"/>
                  <a:pt x="10966547" y="818916"/>
                </a:cubicBezTo>
                <a:cubicBezTo>
                  <a:pt x="10793574" y="889896"/>
                  <a:pt x="10652020" y="1008307"/>
                  <a:pt x="10498883" y="1111507"/>
                </a:cubicBezTo>
                <a:cubicBezTo>
                  <a:pt x="10559155" y="1098395"/>
                  <a:pt x="10616158" y="1067158"/>
                  <a:pt x="10671292" y="1035777"/>
                </a:cubicBezTo>
                <a:lnTo>
                  <a:pt x="10685894" y="1027151"/>
                </a:lnTo>
                <a:cubicBezTo>
                  <a:pt x="10821548" y="950027"/>
                  <a:pt x="10965272" y="882756"/>
                  <a:pt x="11104337" y="817377"/>
                </a:cubicBezTo>
                <a:cubicBezTo>
                  <a:pt x="11233375" y="757414"/>
                  <a:pt x="11364889" y="694633"/>
                  <a:pt x="11491396" y="623931"/>
                </a:cubicBezTo>
                <a:close/>
                <a:moveTo>
                  <a:pt x="10779304" y="584486"/>
                </a:moveTo>
                <a:cubicBezTo>
                  <a:pt x="10740583" y="648568"/>
                  <a:pt x="10699136" y="711502"/>
                  <a:pt x="10658378" y="772788"/>
                </a:cubicBezTo>
                <a:cubicBezTo>
                  <a:pt x="10594579" y="868744"/>
                  <a:pt x="10529620" y="967431"/>
                  <a:pt x="10475581" y="1070739"/>
                </a:cubicBezTo>
                <a:cubicBezTo>
                  <a:pt x="10578194" y="966751"/>
                  <a:pt x="10672522" y="819977"/>
                  <a:pt x="10735178" y="693281"/>
                </a:cubicBezTo>
                <a:close/>
                <a:moveTo>
                  <a:pt x="10132488" y="518596"/>
                </a:moveTo>
                <a:cubicBezTo>
                  <a:pt x="10047856" y="532980"/>
                  <a:pt x="9963302" y="548687"/>
                  <a:pt x="9879465" y="567273"/>
                </a:cubicBezTo>
                <a:cubicBezTo>
                  <a:pt x="9683016" y="611580"/>
                  <a:pt x="9523495" y="697916"/>
                  <a:pt x="9364243" y="809468"/>
                </a:cubicBezTo>
                <a:cubicBezTo>
                  <a:pt x="9364793" y="809701"/>
                  <a:pt x="9365336" y="809931"/>
                  <a:pt x="9366655" y="809848"/>
                </a:cubicBezTo>
                <a:cubicBezTo>
                  <a:pt x="9558665" y="728900"/>
                  <a:pt x="9742999" y="656935"/>
                  <a:pt x="9914233" y="596159"/>
                </a:cubicBezTo>
                <a:close/>
                <a:moveTo>
                  <a:pt x="10264524" y="501747"/>
                </a:moveTo>
                <a:lnTo>
                  <a:pt x="9922837" y="622979"/>
                </a:lnTo>
                <a:cubicBezTo>
                  <a:pt x="9763806" y="679263"/>
                  <a:pt x="9594234" y="745243"/>
                  <a:pt x="9416908" y="818889"/>
                </a:cubicBezTo>
                <a:cubicBezTo>
                  <a:pt x="9417689" y="818579"/>
                  <a:pt x="9417689" y="818579"/>
                  <a:pt x="9418234" y="818810"/>
                </a:cubicBezTo>
                <a:cubicBezTo>
                  <a:pt x="9717394" y="764555"/>
                  <a:pt x="10002904" y="633058"/>
                  <a:pt x="10264524" y="501747"/>
                </a:cubicBezTo>
                <a:close/>
                <a:moveTo>
                  <a:pt x="10802699" y="488163"/>
                </a:moveTo>
                <a:lnTo>
                  <a:pt x="10618739" y="734118"/>
                </a:lnTo>
                <a:lnTo>
                  <a:pt x="10604580" y="753877"/>
                </a:lnTo>
                <a:cubicBezTo>
                  <a:pt x="10575714" y="793161"/>
                  <a:pt x="10550336" y="828772"/>
                  <a:pt x="10529643" y="867004"/>
                </a:cubicBezTo>
                <a:cubicBezTo>
                  <a:pt x="10501301" y="918746"/>
                  <a:pt x="10479284" y="973805"/>
                  <a:pt x="10462194" y="1035452"/>
                </a:cubicBezTo>
                <a:cubicBezTo>
                  <a:pt x="10514547" y="939156"/>
                  <a:pt x="10575176" y="847655"/>
                  <a:pt x="10635117" y="757788"/>
                </a:cubicBezTo>
                <a:cubicBezTo>
                  <a:pt x="10692800" y="670189"/>
                  <a:pt x="10751735" y="581180"/>
                  <a:pt x="10802699" y="488163"/>
                </a:cubicBezTo>
                <a:close/>
                <a:moveTo>
                  <a:pt x="10359107" y="485136"/>
                </a:moveTo>
                <a:cubicBezTo>
                  <a:pt x="10100692" y="616512"/>
                  <a:pt x="9815681" y="755947"/>
                  <a:pt x="9515108" y="825701"/>
                </a:cubicBezTo>
                <a:cubicBezTo>
                  <a:pt x="9825509" y="831572"/>
                  <a:pt x="10104184" y="667562"/>
                  <a:pt x="10359107" y="485136"/>
                </a:cubicBezTo>
                <a:close/>
                <a:moveTo>
                  <a:pt x="11886089" y="483936"/>
                </a:moveTo>
                <a:cubicBezTo>
                  <a:pt x="11800033" y="547295"/>
                  <a:pt x="11710455" y="605296"/>
                  <a:pt x="11622890" y="661575"/>
                </a:cubicBezTo>
                <a:cubicBezTo>
                  <a:pt x="11437051" y="781189"/>
                  <a:pt x="11244843" y="905190"/>
                  <a:pt x="11038640" y="996875"/>
                </a:cubicBezTo>
                <a:cubicBezTo>
                  <a:pt x="10885656" y="1064725"/>
                  <a:pt x="10725662" y="1114166"/>
                  <a:pt x="10561310" y="1145020"/>
                </a:cubicBezTo>
                <a:cubicBezTo>
                  <a:pt x="10596460" y="1154752"/>
                  <a:pt x="10632933" y="1164394"/>
                  <a:pt x="10675127" y="1163586"/>
                </a:cubicBezTo>
                <a:cubicBezTo>
                  <a:pt x="10827145" y="1160350"/>
                  <a:pt x="10989398" y="1058435"/>
                  <a:pt x="11120351" y="990907"/>
                </a:cubicBezTo>
                <a:cubicBezTo>
                  <a:pt x="11302032" y="897860"/>
                  <a:pt x="11481110" y="797268"/>
                  <a:pt x="11648506" y="680145"/>
                </a:cubicBezTo>
                <a:cubicBezTo>
                  <a:pt x="11691733" y="649515"/>
                  <a:pt x="11821224" y="550475"/>
                  <a:pt x="11886089" y="483936"/>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10784544" y="465669"/>
                </a:moveTo>
                <a:cubicBezTo>
                  <a:pt x="10662409" y="521478"/>
                  <a:pt x="10422179" y="894258"/>
                  <a:pt x="10426419" y="1062158"/>
                </a:cubicBezTo>
                <a:cubicBezTo>
                  <a:pt x="10438657" y="1011968"/>
                  <a:pt x="10453241" y="965354"/>
                  <a:pt x="10471732" y="921679"/>
                </a:cubicBezTo>
                <a:cubicBezTo>
                  <a:pt x="10481672" y="898200"/>
                  <a:pt x="10492705" y="875187"/>
                  <a:pt x="10504824" y="852631"/>
                </a:cubicBezTo>
                <a:cubicBezTo>
                  <a:pt x="10526215" y="812759"/>
                  <a:pt x="10552604" y="776291"/>
                  <a:pt x="10582237" y="736692"/>
                </a:cubicBezTo>
                <a:lnTo>
                  <a:pt x="10596401" y="716935"/>
                </a:lnTo>
                <a:cubicBezTo>
                  <a:pt x="10661482" y="628604"/>
                  <a:pt x="10720448" y="548625"/>
                  <a:pt x="10784544" y="465669"/>
                </a:cubicBezTo>
                <a:close/>
                <a:moveTo>
                  <a:pt x="11916494" y="422768"/>
                </a:moveTo>
                <a:cubicBezTo>
                  <a:pt x="11840345" y="436884"/>
                  <a:pt x="11770712" y="482734"/>
                  <a:pt x="11703185" y="528178"/>
                </a:cubicBezTo>
                <a:lnTo>
                  <a:pt x="11680755" y="543149"/>
                </a:lnTo>
                <a:cubicBezTo>
                  <a:pt x="11503085" y="661715"/>
                  <a:pt x="11307002" y="753816"/>
                  <a:pt x="11116818" y="842623"/>
                </a:cubicBezTo>
                <a:cubicBezTo>
                  <a:pt x="10977992" y="907459"/>
                  <a:pt x="10835051" y="974411"/>
                  <a:pt x="10700164" y="1051220"/>
                </a:cubicBezTo>
                <a:lnTo>
                  <a:pt x="10685570" y="1059849"/>
                </a:lnTo>
                <a:cubicBezTo>
                  <a:pt x="10652486" y="1078679"/>
                  <a:pt x="10619176" y="1098052"/>
                  <a:pt x="10584288" y="1113543"/>
                </a:cubicBezTo>
                <a:cubicBezTo>
                  <a:pt x="10736655" y="1082118"/>
                  <a:pt x="10884823" y="1034762"/>
                  <a:pt x="11026698" y="971858"/>
                </a:cubicBezTo>
                <a:cubicBezTo>
                  <a:pt x="11231114" y="881353"/>
                  <a:pt x="11422542" y="757667"/>
                  <a:pt x="11607604" y="638368"/>
                </a:cubicBezTo>
                <a:cubicBezTo>
                  <a:pt x="11712249" y="570645"/>
                  <a:pt x="11819449" y="501435"/>
                  <a:pt x="11919452" y="423380"/>
                </a:cubicBezTo>
                <a:cubicBezTo>
                  <a:pt x="11918363" y="422918"/>
                  <a:pt x="11917811" y="422686"/>
                  <a:pt x="11916494" y="422768"/>
                </a:cubicBezTo>
                <a:close/>
                <a:moveTo>
                  <a:pt x="8148168" y="416949"/>
                </a:moveTo>
                <a:cubicBezTo>
                  <a:pt x="8041447" y="489578"/>
                  <a:pt x="7951585" y="589312"/>
                  <a:pt x="7862052" y="694330"/>
                </a:cubicBezTo>
                <a:lnTo>
                  <a:pt x="7808002" y="759654"/>
                </a:lnTo>
                <a:close/>
                <a:moveTo>
                  <a:pt x="8295299" y="416143"/>
                </a:moveTo>
                <a:cubicBezTo>
                  <a:pt x="8303328" y="454953"/>
                  <a:pt x="8309263" y="494162"/>
                  <a:pt x="8309124" y="534021"/>
                </a:cubicBezTo>
                <a:cubicBezTo>
                  <a:pt x="8309177" y="581042"/>
                  <a:pt x="8301211" y="627240"/>
                  <a:pt x="8293154" y="672115"/>
                </a:cubicBezTo>
                <a:cubicBezTo>
                  <a:pt x="8287455" y="703824"/>
                  <a:pt x="8281839" y="736857"/>
                  <a:pt x="8279099" y="769176"/>
                </a:cubicBezTo>
                <a:cubicBezTo>
                  <a:pt x="8271208" y="866910"/>
                  <a:pt x="8290164" y="965070"/>
                  <a:pt x="8309186" y="1060039"/>
                </a:cubicBezTo>
                <a:cubicBezTo>
                  <a:pt x="8338258" y="1208834"/>
                  <a:pt x="8368983" y="1362838"/>
                  <a:pt x="8410512" y="1511108"/>
                </a:cubicBezTo>
                <a:cubicBezTo>
                  <a:pt x="8445511" y="1186645"/>
                  <a:pt x="8463496" y="815698"/>
                  <a:pt x="8351657" y="521768"/>
                </a:cubicBezTo>
                <a:cubicBezTo>
                  <a:pt x="8336376" y="481820"/>
                  <a:pt x="8314355" y="448679"/>
                  <a:pt x="8295299" y="416143"/>
                </a:cubicBezTo>
                <a:close/>
                <a:moveTo>
                  <a:pt x="8266483" y="414244"/>
                </a:moveTo>
                <a:cubicBezTo>
                  <a:pt x="8162811" y="736679"/>
                  <a:pt x="8223592" y="1050836"/>
                  <a:pt x="8343425" y="1357811"/>
                </a:cubicBezTo>
                <a:cubicBezTo>
                  <a:pt x="8320496" y="1259904"/>
                  <a:pt x="8300994" y="1161513"/>
                  <a:pt x="8282114" y="1064671"/>
                </a:cubicBezTo>
                <a:cubicBezTo>
                  <a:pt x="8263238" y="967838"/>
                  <a:pt x="8243336" y="867346"/>
                  <a:pt x="8251298" y="766414"/>
                </a:cubicBezTo>
                <a:cubicBezTo>
                  <a:pt x="8253954" y="732777"/>
                  <a:pt x="8259797" y="699198"/>
                  <a:pt x="8265729" y="666939"/>
                </a:cubicBezTo>
                <a:cubicBezTo>
                  <a:pt x="8273319" y="623158"/>
                  <a:pt x="8281376" y="578281"/>
                  <a:pt x="8281494" y="533909"/>
                </a:cubicBezTo>
                <a:cubicBezTo>
                  <a:pt x="8281080" y="493822"/>
                  <a:pt x="8274834" y="453832"/>
                  <a:pt x="8266483" y="414244"/>
                </a:cubicBezTo>
                <a:close/>
                <a:moveTo>
                  <a:pt x="8140802" y="388720"/>
                </a:moveTo>
                <a:cubicBezTo>
                  <a:pt x="8028462" y="422924"/>
                  <a:pt x="7941106" y="490876"/>
                  <a:pt x="7860379" y="596411"/>
                </a:cubicBezTo>
                <a:cubicBezTo>
                  <a:pt x="7812773" y="658663"/>
                  <a:pt x="7772566" y="720182"/>
                  <a:pt x="7737688" y="790400"/>
                </a:cubicBezTo>
                <a:cubicBezTo>
                  <a:pt x="7733439" y="798902"/>
                  <a:pt x="7729892" y="805767"/>
                  <a:pt x="7726885" y="812869"/>
                </a:cubicBezTo>
                <a:cubicBezTo>
                  <a:pt x="7764906" y="767160"/>
                  <a:pt x="7802380" y="721219"/>
                  <a:pt x="7840490" y="676832"/>
                </a:cubicBezTo>
                <a:cubicBezTo>
                  <a:pt x="7933738" y="567590"/>
                  <a:pt x="8028101" y="463327"/>
                  <a:pt x="8140802" y="388720"/>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cubicBezTo>
                  <a:pt x="5242649" y="257191"/>
                  <a:pt x="5225558" y="257369"/>
                  <a:pt x="5208466" y="257550"/>
                </a:cubicBez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cubicBezTo>
                  <a:pt x="5227195" y="227945"/>
                  <a:pt x="5244285" y="227765"/>
                  <a:pt x="5261015" y="227087"/>
                </a:cubicBez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9095810" y="0"/>
                </a:moveTo>
                <a:lnTo>
                  <a:pt x="9215999" y="0"/>
                </a:lnTo>
                <a:lnTo>
                  <a:pt x="9250991" y="17650"/>
                </a:lnTo>
                <a:cubicBezTo>
                  <a:pt x="9345825" y="54329"/>
                  <a:pt x="9448424" y="64330"/>
                  <a:pt x="9551793" y="69947"/>
                </a:cubicBezTo>
                <a:cubicBezTo>
                  <a:pt x="9773323" y="81971"/>
                  <a:pt x="9993517" y="56091"/>
                  <a:pt x="10211701" y="15192"/>
                </a:cubicBezTo>
                <a:cubicBezTo>
                  <a:pt x="10030564" y="37013"/>
                  <a:pt x="9847820" y="45912"/>
                  <a:pt x="9665014" y="41266"/>
                </a:cubicBezTo>
                <a:cubicBezTo>
                  <a:pt x="9560295" y="38460"/>
                  <a:pt x="9467175" y="31066"/>
                  <a:pt x="9382567" y="18583"/>
                </a:cubicBezTo>
                <a:lnTo>
                  <a:pt x="9283159" y="0"/>
                </a:lnTo>
                <a:lnTo>
                  <a:pt x="9469266" y="0"/>
                </a:lnTo>
                <a:lnTo>
                  <a:pt x="9504117" y="4274"/>
                </a:lnTo>
                <a:cubicBezTo>
                  <a:pt x="9555272" y="8689"/>
                  <a:pt x="9609472" y="11637"/>
                  <a:pt x="9667223" y="13232"/>
                </a:cubicBezTo>
                <a:cubicBezTo>
                  <a:pt x="9740740" y="15225"/>
                  <a:pt x="9814266" y="15008"/>
                  <a:pt x="9887703" y="12601"/>
                </a:cubicBezTo>
                <a:lnTo>
                  <a:pt x="10088930" y="0"/>
                </a:lnTo>
                <a:lnTo>
                  <a:pt x="10544171" y="0"/>
                </a:lnTo>
                <a:lnTo>
                  <a:pt x="10392396" y="36772"/>
                </a:lnTo>
                <a:cubicBezTo>
                  <a:pt x="10070832" y="110795"/>
                  <a:pt x="9739873" y="167441"/>
                  <a:pt x="9413803" y="131277"/>
                </a:cubicBezTo>
                <a:cubicBezTo>
                  <a:pt x="9315472" y="120226"/>
                  <a:pt x="9243539" y="84460"/>
                  <a:pt x="9174626" y="44983"/>
                </a:cubicBezTo>
                <a:close/>
                <a:moveTo>
                  <a:pt x="8474998" y="0"/>
                </a:moveTo>
                <a:lnTo>
                  <a:pt x="8573502" y="0"/>
                </a:lnTo>
                <a:lnTo>
                  <a:pt x="8659539" y="117664"/>
                </a:lnTo>
                <a:cubicBezTo>
                  <a:pt x="8833725" y="341427"/>
                  <a:pt x="9029703" y="551148"/>
                  <a:pt x="9248507" y="743734"/>
                </a:cubicBezTo>
                <a:cubicBezTo>
                  <a:pt x="9268744" y="761313"/>
                  <a:pt x="9289217" y="778348"/>
                  <a:pt x="9309457" y="795932"/>
                </a:cubicBezTo>
                <a:cubicBezTo>
                  <a:pt x="9458210" y="686371"/>
                  <a:pt x="9607233" y="585288"/>
                  <a:pt x="9785496" y="530713"/>
                </a:cubicBezTo>
                <a:cubicBezTo>
                  <a:pt x="10009630" y="462073"/>
                  <a:pt x="10250992" y="434854"/>
                  <a:pt x="10482828" y="399738"/>
                </a:cubicBezTo>
                <a:cubicBezTo>
                  <a:pt x="10519933" y="394202"/>
                  <a:pt x="10478550" y="453937"/>
                  <a:pt x="10468382" y="461219"/>
                </a:cubicBezTo>
                <a:cubicBezTo>
                  <a:pt x="10161572" y="688641"/>
                  <a:pt x="9818370" y="924476"/>
                  <a:pt x="9430790" y="895589"/>
                </a:cubicBezTo>
                <a:cubicBezTo>
                  <a:pt x="9617112" y="1044003"/>
                  <a:pt x="9813963" y="1178199"/>
                  <a:pt x="10019780" y="1298815"/>
                </a:cubicBezTo>
                <a:cubicBezTo>
                  <a:pt x="10142151" y="1263712"/>
                  <a:pt x="10256792" y="1186061"/>
                  <a:pt x="10372218" y="1146081"/>
                </a:cubicBezTo>
                <a:cubicBezTo>
                  <a:pt x="10279439" y="901425"/>
                  <a:pt x="10751513" y="443317"/>
                  <a:pt x="10896429" y="310883"/>
                </a:cubicBezTo>
                <a:cubicBezTo>
                  <a:pt x="10907980" y="300321"/>
                  <a:pt x="10927341" y="295643"/>
                  <a:pt x="10919735" y="318176"/>
                </a:cubicBezTo>
                <a:cubicBezTo>
                  <a:pt x="10845552" y="531416"/>
                  <a:pt x="10769057" y="750112"/>
                  <a:pt x="10637064" y="935661"/>
                </a:cubicBezTo>
                <a:cubicBezTo>
                  <a:pt x="10618262" y="961821"/>
                  <a:pt x="10471373" y="1105010"/>
                  <a:pt x="10516995" y="1070245"/>
                </a:cubicBezTo>
                <a:cubicBezTo>
                  <a:pt x="10630585" y="984423"/>
                  <a:pt x="10740230" y="886628"/>
                  <a:pt x="10868835" y="815534"/>
                </a:cubicBezTo>
                <a:cubicBezTo>
                  <a:pt x="11133493" y="669415"/>
                  <a:pt x="11435682" y="612577"/>
                  <a:pt x="11704547" y="465665"/>
                </a:cubicBezTo>
                <a:cubicBezTo>
                  <a:pt x="11748194" y="441649"/>
                  <a:pt x="11962368" y="287033"/>
                  <a:pt x="12033562" y="350012"/>
                </a:cubicBezTo>
                <a:cubicBezTo>
                  <a:pt x="12042008" y="357446"/>
                  <a:pt x="12029170" y="377121"/>
                  <a:pt x="12025537" y="382666"/>
                </a:cubicBezTo>
                <a:cubicBezTo>
                  <a:pt x="11835636" y="694348"/>
                  <a:pt x="11402055" y="895784"/>
                  <a:pt x="11088649" y="1056676"/>
                </a:cubicBezTo>
                <a:cubicBezTo>
                  <a:pt x="10916755" y="1144851"/>
                  <a:pt x="10757473" y="1230645"/>
                  <a:pt x="10561600" y="1229477"/>
                </a:cubicBezTo>
                <a:cubicBezTo>
                  <a:pt x="10456897" y="1228927"/>
                  <a:pt x="10388434" y="1221837"/>
                  <a:pt x="10280797" y="1263181"/>
                </a:cubicBezTo>
                <a:cubicBezTo>
                  <a:pt x="10214114" y="1288380"/>
                  <a:pt x="10149765" y="1312641"/>
                  <a:pt x="10083376" y="1334114"/>
                </a:cubicBezTo>
                <a:cubicBezTo>
                  <a:pt x="10323674" y="1470609"/>
                  <a:pt x="10574467" y="1588379"/>
                  <a:pt x="10832582" y="1687356"/>
                </a:cubicBezTo>
                <a:cubicBezTo>
                  <a:pt x="10835145" y="1685866"/>
                  <a:pt x="10837160" y="1684144"/>
                  <a:pt x="10839263" y="1683743"/>
                </a:cubicBezTo>
                <a:cubicBezTo>
                  <a:pt x="11026680" y="1639479"/>
                  <a:pt x="11198523" y="1559010"/>
                  <a:pt x="11350910" y="1443899"/>
                </a:cubicBezTo>
                <a:cubicBezTo>
                  <a:pt x="11353302" y="1439761"/>
                  <a:pt x="11356166" y="1434532"/>
                  <a:pt x="11360346" y="1429225"/>
                </a:cubicBezTo>
                <a:cubicBezTo>
                  <a:pt x="11568454" y="1154547"/>
                  <a:pt x="11893126" y="995756"/>
                  <a:pt x="12167580" y="789523"/>
                </a:cubicBezTo>
                <a:lnTo>
                  <a:pt x="12192000" y="769876"/>
                </a:lnTo>
                <a:lnTo>
                  <a:pt x="12192000" y="802845"/>
                </a:lnTo>
                <a:lnTo>
                  <a:pt x="12173558" y="821317"/>
                </a:lnTo>
                <a:cubicBezTo>
                  <a:pt x="12156328" y="839775"/>
                  <a:pt x="12135859" y="862655"/>
                  <a:pt x="12117398" y="877374"/>
                </a:cubicBezTo>
                <a:cubicBezTo>
                  <a:pt x="11911342" y="1038644"/>
                  <a:pt x="11659100" y="1158472"/>
                  <a:pt x="11472926" y="1344259"/>
                </a:cubicBezTo>
                <a:cubicBezTo>
                  <a:pt x="11530856" y="1294104"/>
                  <a:pt x="11599815" y="1254410"/>
                  <a:pt x="11666978" y="1215889"/>
                </a:cubicBezTo>
                <a:cubicBezTo>
                  <a:pt x="11680568" y="1208123"/>
                  <a:pt x="11694155" y="1200357"/>
                  <a:pt x="11707200" y="1192361"/>
                </a:cubicBezTo>
                <a:cubicBezTo>
                  <a:pt x="11867081" y="1099094"/>
                  <a:pt x="12010478" y="976320"/>
                  <a:pt x="12144637" y="858646"/>
                </a:cubicBezTo>
                <a:lnTo>
                  <a:pt x="12192000" y="810414"/>
                </a:lnTo>
                <a:lnTo>
                  <a:pt x="12192000" y="916439"/>
                </a:lnTo>
                <a:lnTo>
                  <a:pt x="12150630" y="982925"/>
                </a:lnTo>
                <a:cubicBezTo>
                  <a:pt x="11972246" y="1237618"/>
                  <a:pt x="11719654" y="1416530"/>
                  <a:pt x="11389484" y="1469889"/>
                </a:cubicBezTo>
                <a:cubicBezTo>
                  <a:pt x="11249700" y="1582602"/>
                  <a:pt x="11093517" y="1667134"/>
                  <a:pt x="10923736" y="1721439"/>
                </a:cubicBezTo>
                <a:cubicBezTo>
                  <a:pt x="10979487" y="1741826"/>
                  <a:pt x="11035469" y="1761662"/>
                  <a:pt x="11091913" y="1780406"/>
                </a:cubicBezTo>
                <a:cubicBezTo>
                  <a:pt x="11318237" y="1855623"/>
                  <a:pt x="11544464" y="1908264"/>
                  <a:pt x="11771238" y="1944400"/>
                </a:cubicBezTo>
                <a:cubicBezTo>
                  <a:pt x="11775181" y="1939634"/>
                  <a:pt x="11778904" y="1935410"/>
                  <a:pt x="11783166" y="1931422"/>
                </a:cubicBezTo>
                <a:cubicBezTo>
                  <a:pt x="11885723" y="1797152"/>
                  <a:pt x="11990570" y="1669642"/>
                  <a:pt x="12131988" y="1574357"/>
                </a:cubicBezTo>
                <a:lnTo>
                  <a:pt x="12192000" y="1537429"/>
                </a:lnTo>
                <a:lnTo>
                  <a:pt x="12192000" y="1589108"/>
                </a:lnTo>
                <a:lnTo>
                  <a:pt x="12112105" y="1640352"/>
                </a:lnTo>
                <a:cubicBezTo>
                  <a:pt x="12011319" y="1713959"/>
                  <a:pt x="11928638" y="1801479"/>
                  <a:pt x="11849203" y="1900149"/>
                </a:cubicBezTo>
                <a:cubicBezTo>
                  <a:pt x="11883038" y="1876488"/>
                  <a:pt x="11915071" y="1849494"/>
                  <a:pt x="11946326" y="1822808"/>
                </a:cubicBezTo>
                <a:cubicBezTo>
                  <a:pt x="11980834" y="1792997"/>
                  <a:pt x="12017130" y="1762011"/>
                  <a:pt x="12055863" y="1735914"/>
                </a:cubicBezTo>
                <a:cubicBezTo>
                  <a:pt x="12086678" y="1714840"/>
                  <a:pt x="12119524" y="1696556"/>
                  <a:pt x="12150816" y="1678902"/>
                </a:cubicBezTo>
                <a:lnTo>
                  <a:pt x="12192000" y="1655121"/>
                </a:lnTo>
                <a:lnTo>
                  <a:pt x="12192000" y="1686869"/>
                </a:lnTo>
                <a:lnTo>
                  <a:pt x="12163772" y="1703058"/>
                </a:lnTo>
                <a:cubicBezTo>
                  <a:pt x="12132704" y="1720165"/>
                  <a:pt x="12100405" y="1738677"/>
                  <a:pt x="12070597" y="1758893"/>
                </a:cubicBezTo>
                <a:cubicBezTo>
                  <a:pt x="12033422" y="1784357"/>
                  <a:pt x="11997904" y="1815035"/>
                  <a:pt x="11963621" y="1844299"/>
                </a:cubicBezTo>
                <a:cubicBezTo>
                  <a:pt x="11938421" y="1865816"/>
                  <a:pt x="11913214" y="1887338"/>
                  <a:pt x="11886604" y="1907617"/>
                </a:cubicBezTo>
                <a:cubicBezTo>
                  <a:pt x="11977116" y="1884856"/>
                  <a:pt x="12067233" y="1841647"/>
                  <a:pt x="12153575" y="1786372"/>
                </a:cubicBezTo>
                <a:lnTo>
                  <a:pt x="12192000" y="1759693"/>
                </a:lnTo>
                <a:lnTo>
                  <a:pt x="12192000" y="1809459"/>
                </a:lnTo>
                <a:lnTo>
                  <a:pt x="12121362" y="1857561"/>
                </a:lnTo>
                <a:cubicBezTo>
                  <a:pt x="12048187" y="1902591"/>
                  <a:pt x="11972544" y="1939172"/>
                  <a:pt x="11895949" y="1963079"/>
                </a:cubicBezTo>
                <a:lnTo>
                  <a:pt x="12192000" y="1990579"/>
                </a:lnTo>
                <a:lnTo>
                  <a:pt x="12192000" y="2065582"/>
                </a:lnTo>
                <a:lnTo>
                  <a:pt x="12153918" y="2063926"/>
                </a:lnTo>
                <a:lnTo>
                  <a:pt x="12192000" y="2085104"/>
                </a:lnTo>
                <a:lnTo>
                  <a:pt x="12192000" y="2178471"/>
                </a:lnTo>
                <a:lnTo>
                  <a:pt x="12085355" y="2122457"/>
                </a:lnTo>
                <a:lnTo>
                  <a:pt x="12192000" y="2196158"/>
                </a:lnTo>
                <a:lnTo>
                  <a:pt x="12192000" y="2230374"/>
                </a:lnTo>
                <a:lnTo>
                  <a:pt x="12041237" y="2126309"/>
                </a:lnTo>
                <a:cubicBezTo>
                  <a:pt x="12076493" y="2177612"/>
                  <a:pt x="12124001" y="2222030"/>
                  <a:pt x="12174450" y="2262541"/>
                </a:cubicBezTo>
                <a:lnTo>
                  <a:pt x="12192000" y="2275857"/>
                </a:lnTo>
                <a:lnTo>
                  <a:pt x="12192000" y="2377131"/>
                </a:lnTo>
                <a:lnTo>
                  <a:pt x="12155801" y="2349925"/>
                </a:lnTo>
                <a:cubicBezTo>
                  <a:pt x="12047062" y="2264619"/>
                  <a:pt x="11950704" y="2181979"/>
                  <a:pt x="11930164" y="2041945"/>
                </a:cubicBezTo>
                <a:cubicBezTo>
                  <a:pt x="11807338" y="2027929"/>
                  <a:pt x="11684723" y="2008847"/>
                  <a:pt x="11561767" y="1984479"/>
                </a:cubicBezTo>
                <a:cubicBezTo>
                  <a:pt x="11829168" y="2318516"/>
                  <a:pt x="11916257" y="2737804"/>
                  <a:pt x="11987997" y="3153822"/>
                </a:cubicBezTo>
                <a:cubicBezTo>
                  <a:pt x="11991834" y="3176690"/>
                  <a:pt x="11945766" y="3233800"/>
                  <a:pt x="11926558" y="3203134"/>
                </a:cubicBezTo>
                <a:cubicBezTo>
                  <a:pt x="11688637" y="2826855"/>
                  <a:pt x="11343207" y="2452063"/>
                  <a:pt x="11440430" y="1973028"/>
                </a:cubicBezTo>
                <a:cubicBezTo>
                  <a:pt x="11441503" y="1968973"/>
                  <a:pt x="11443583" y="1964061"/>
                  <a:pt x="11446754" y="1959605"/>
                </a:cubicBezTo>
                <a:cubicBezTo>
                  <a:pt x="11314670" y="1929437"/>
                  <a:pt x="11182797" y="1894208"/>
                  <a:pt x="11050651" y="1850495"/>
                </a:cubicBezTo>
                <a:cubicBezTo>
                  <a:pt x="10825423" y="1775743"/>
                  <a:pt x="10604642" y="1687421"/>
                  <a:pt x="10389960" y="1586232"/>
                </a:cubicBezTo>
                <a:cubicBezTo>
                  <a:pt x="10423849" y="1697796"/>
                  <a:pt x="10481699" y="1805979"/>
                  <a:pt x="10500699" y="1913175"/>
                </a:cubicBezTo>
                <a:cubicBezTo>
                  <a:pt x="10502971" y="1915419"/>
                  <a:pt x="10505550" y="1918445"/>
                  <a:pt x="10507814" y="1920694"/>
                </a:cubicBezTo>
                <a:cubicBezTo>
                  <a:pt x="10511536" y="1916469"/>
                  <a:pt x="10515800" y="1912482"/>
                  <a:pt x="10518908" y="1911226"/>
                </a:cubicBezTo>
                <a:cubicBezTo>
                  <a:pt x="10803133" y="1788841"/>
                  <a:pt x="11118572" y="2264893"/>
                  <a:pt x="11258935" y="2442781"/>
                </a:cubicBezTo>
                <a:cubicBezTo>
                  <a:pt x="11271929" y="2459223"/>
                  <a:pt x="11230610" y="2515770"/>
                  <a:pt x="11211663" y="2510325"/>
                </a:cubicBezTo>
                <a:cubicBezTo>
                  <a:pt x="10952813" y="2437432"/>
                  <a:pt x="10754880" y="2286035"/>
                  <a:pt x="10571295" y="2105302"/>
                </a:cubicBezTo>
                <a:cubicBezTo>
                  <a:pt x="10593939" y="2333141"/>
                  <a:pt x="10477445" y="2625036"/>
                  <a:pt x="10435737" y="2805672"/>
                </a:cubicBezTo>
                <a:cubicBezTo>
                  <a:pt x="10398299" y="2965580"/>
                  <a:pt x="10359478" y="3078554"/>
                  <a:pt x="10206831" y="3151701"/>
                </a:cubicBezTo>
                <a:cubicBezTo>
                  <a:pt x="10193935" y="3157832"/>
                  <a:pt x="10194572" y="3142650"/>
                  <a:pt x="10196482" y="3135084"/>
                </a:cubicBezTo>
                <a:cubicBezTo>
                  <a:pt x="10274073" y="2811909"/>
                  <a:pt x="10304290" y="2478979"/>
                  <a:pt x="10381882" y="2155807"/>
                </a:cubicBezTo>
                <a:cubicBezTo>
                  <a:pt x="10395105" y="2100241"/>
                  <a:pt x="10437104" y="2020803"/>
                  <a:pt x="10439260" y="1962486"/>
                </a:cubicBezTo>
                <a:cubicBezTo>
                  <a:pt x="10439491" y="1961942"/>
                  <a:pt x="10439175" y="1961166"/>
                  <a:pt x="10439409" y="1960615"/>
                </a:cubicBezTo>
                <a:cubicBezTo>
                  <a:pt x="10439475" y="1957427"/>
                  <a:pt x="10440085" y="1954468"/>
                  <a:pt x="10439915" y="1951821"/>
                </a:cubicBezTo>
                <a:cubicBezTo>
                  <a:pt x="10433959" y="1836632"/>
                  <a:pt x="10332627" y="1683636"/>
                  <a:pt x="10314241" y="1556749"/>
                </a:cubicBezTo>
                <a:cubicBezTo>
                  <a:pt x="10313847" y="1554649"/>
                  <a:pt x="10314451" y="1551688"/>
                  <a:pt x="10315061" y="1548729"/>
                </a:cubicBezTo>
                <a:cubicBezTo>
                  <a:pt x="10038413" y="1412938"/>
                  <a:pt x="9774128" y="1254043"/>
                  <a:pt x="9526158" y="1071804"/>
                </a:cubicBezTo>
                <a:cubicBezTo>
                  <a:pt x="9586547" y="1245450"/>
                  <a:pt x="9699054" y="1407035"/>
                  <a:pt x="9758689" y="1585512"/>
                </a:cubicBezTo>
                <a:cubicBezTo>
                  <a:pt x="9851296" y="1860991"/>
                  <a:pt x="9909066" y="2144264"/>
                  <a:pt x="9941392" y="2432858"/>
                </a:cubicBezTo>
                <a:cubicBezTo>
                  <a:pt x="9942776" y="2446319"/>
                  <a:pt x="9898852" y="2512059"/>
                  <a:pt x="9887724" y="2495762"/>
                </a:cubicBezTo>
                <a:cubicBezTo>
                  <a:pt x="9758830" y="2305989"/>
                  <a:pt x="9675953" y="2083557"/>
                  <a:pt x="9587446" y="1872898"/>
                </a:cubicBezTo>
                <a:cubicBezTo>
                  <a:pt x="9504836" y="1675682"/>
                  <a:pt x="9450239" y="1492905"/>
                  <a:pt x="9462810" y="1288346"/>
                </a:cubicBezTo>
                <a:cubicBezTo>
                  <a:pt x="9416080" y="1372857"/>
                  <a:pt x="9368030" y="1457457"/>
                  <a:pt x="9318575" y="1540820"/>
                </a:cubicBezTo>
                <a:cubicBezTo>
                  <a:pt x="9284037" y="1599587"/>
                  <a:pt x="9257140" y="1661598"/>
                  <a:pt x="9191090" y="1688355"/>
                </a:cubicBezTo>
                <a:cubicBezTo>
                  <a:pt x="9186426" y="1690241"/>
                  <a:pt x="9179411" y="1688563"/>
                  <a:pt x="9177757" y="1683354"/>
                </a:cubicBezTo>
                <a:cubicBezTo>
                  <a:pt x="9143528" y="1583238"/>
                  <a:pt x="9220115" y="1420588"/>
                  <a:pt x="9274865" y="1336896"/>
                </a:cubicBezTo>
                <a:cubicBezTo>
                  <a:pt x="9324504" y="1260695"/>
                  <a:pt x="9393212" y="1200294"/>
                  <a:pt x="9478649" y="1173376"/>
                </a:cubicBezTo>
                <a:cubicBezTo>
                  <a:pt x="9479343" y="1171736"/>
                  <a:pt x="9480811" y="1169782"/>
                  <a:pt x="9482281" y="1167830"/>
                </a:cubicBezTo>
                <a:cubicBezTo>
                  <a:pt x="9463542" y="1119335"/>
                  <a:pt x="9448141" y="1069035"/>
                  <a:pt x="9438637" y="1015438"/>
                </a:cubicBezTo>
                <a:cubicBezTo>
                  <a:pt x="9438473" y="1012795"/>
                  <a:pt x="9438847" y="1010377"/>
                  <a:pt x="9439458" y="1007420"/>
                </a:cubicBezTo>
                <a:cubicBezTo>
                  <a:pt x="9356819" y="944106"/>
                  <a:pt x="9275563" y="877509"/>
                  <a:pt x="9197105" y="808882"/>
                </a:cubicBezTo>
                <a:cubicBezTo>
                  <a:pt x="9119732" y="740719"/>
                  <a:pt x="9045390" y="669969"/>
                  <a:pt x="8973607" y="597733"/>
                </a:cubicBezTo>
                <a:cubicBezTo>
                  <a:pt x="9117865" y="988437"/>
                  <a:pt x="9115639" y="1402749"/>
                  <a:pt x="8967512" y="1795211"/>
                </a:cubicBezTo>
                <a:cubicBezTo>
                  <a:pt x="8964595" y="1803635"/>
                  <a:pt x="8922055" y="1866099"/>
                  <a:pt x="8912526" y="1841464"/>
                </a:cubicBezTo>
                <a:cubicBezTo>
                  <a:pt x="8756044" y="1433999"/>
                  <a:pt x="8647107" y="967467"/>
                  <a:pt x="8893391" y="572788"/>
                </a:cubicBezTo>
                <a:cubicBezTo>
                  <a:pt x="8896018" y="568101"/>
                  <a:pt x="8899507" y="564428"/>
                  <a:pt x="8902990" y="560750"/>
                </a:cubicBezTo>
                <a:cubicBezTo>
                  <a:pt x="8907633" y="554349"/>
                  <a:pt x="8913596" y="547863"/>
                  <a:pt x="8919102" y="542471"/>
                </a:cubicBezTo>
                <a:cubicBezTo>
                  <a:pt x="8828814" y="448553"/>
                  <a:pt x="8743025" y="351231"/>
                  <a:pt x="8661728" y="250903"/>
                </a:cubicBezTo>
                <a:close/>
                <a:moveTo>
                  <a:pt x="8357758" y="0"/>
                </a:moveTo>
                <a:lnTo>
                  <a:pt x="8405492" y="0"/>
                </a:lnTo>
                <a:lnTo>
                  <a:pt x="8392083" y="30495"/>
                </a:lnTo>
                <a:cubicBezTo>
                  <a:pt x="8354166" y="121698"/>
                  <a:pt x="8324318" y="217584"/>
                  <a:pt x="8339888" y="306259"/>
                </a:cubicBezTo>
                <a:cubicBezTo>
                  <a:pt x="8364400" y="446040"/>
                  <a:pt x="8455049" y="577127"/>
                  <a:pt x="8473847" y="727373"/>
                </a:cubicBezTo>
                <a:cubicBezTo>
                  <a:pt x="8510300" y="1013846"/>
                  <a:pt x="8488635" y="1326579"/>
                  <a:pt x="8454081" y="1611960"/>
                </a:cubicBezTo>
                <a:cubicBezTo>
                  <a:pt x="8452268" y="1625361"/>
                  <a:pt x="8409518" y="1692886"/>
                  <a:pt x="8396000" y="1663986"/>
                </a:cubicBezTo>
                <a:cubicBezTo>
                  <a:pt x="8190763" y="1233305"/>
                  <a:pt x="8063839" y="818387"/>
                  <a:pt x="8238881" y="368438"/>
                </a:cubicBezTo>
                <a:lnTo>
                  <a:pt x="7668140" y="942511"/>
                </a:lnTo>
                <a:cubicBezTo>
                  <a:pt x="7658137" y="952438"/>
                  <a:pt x="7629107" y="972341"/>
                  <a:pt x="7637853" y="942567"/>
                </a:cubicBezTo>
                <a:cubicBezTo>
                  <a:pt x="7690270" y="771614"/>
                  <a:pt x="7793861" y="624255"/>
                  <a:pt x="7909649" y="489150"/>
                </a:cubicBezTo>
                <a:cubicBezTo>
                  <a:pt x="8010566" y="370919"/>
                  <a:pt x="8112174" y="322520"/>
                  <a:pt x="8256182" y="301724"/>
                </a:cubicBezTo>
                <a:cubicBezTo>
                  <a:pt x="8255907" y="293239"/>
                  <a:pt x="8255408" y="285302"/>
                  <a:pt x="8255912" y="276498"/>
                </a:cubicBezTo>
                <a:cubicBezTo>
                  <a:pt x="8260651" y="221208"/>
                  <a:pt x="8285427" y="155085"/>
                  <a:pt x="8315225" y="89075"/>
                </a:cubicBezTo>
                <a:close/>
                <a:moveTo>
                  <a:pt x="7497388" y="0"/>
                </a:moveTo>
                <a:lnTo>
                  <a:pt x="7560921" y="0"/>
                </a:lnTo>
                <a:lnTo>
                  <a:pt x="7546742" y="68966"/>
                </a:lnTo>
                <a:cubicBezTo>
                  <a:pt x="7513334" y="225436"/>
                  <a:pt x="7494394" y="379659"/>
                  <a:pt x="7488853" y="535687"/>
                </a:cubicBezTo>
                <a:lnTo>
                  <a:pt x="7529509" y="380358"/>
                </a:lnTo>
                <a:cubicBezTo>
                  <a:pt x="7546426" y="316055"/>
                  <a:pt x="7563725" y="249346"/>
                  <a:pt x="7585939" y="184712"/>
                </a:cubicBezTo>
                <a:cubicBezTo>
                  <a:pt x="7597162" y="152119"/>
                  <a:pt x="7609478" y="119997"/>
                  <a:pt x="7621792" y="87864"/>
                </a:cubicBezTo>
                <a:lnTo>
                  <a:pt x="7654204" y="0"/>
                </a:lnTo>
                <a:lnTo>
                  <a:pt x="7683986" y="0"/>
                </a:lnTo>
                <a:lnTo>
                  <a:pt x="7647914" y="97640"/>
                </a:lnTo>
                <a:cubicBezTo>
                  <a:pt x="7635833" y="129221"/>
                  <a:pt x="7623516" y="161350"/>
                  <a:pt x="7612524" y="193392"/>
                </a:cubicBezTo>
                <a:cubicBezTo>
                  <a:pt x="7590775" y="256933"/>
                  <a:pt x="7573702" y="323103"/>
                  <a:pt x="7557013" y="386853"/>
                </a:cubicBezTo>
                <a:lnTo>
                  <a:pt x="7517286" y="539999"/>
                </a:lnTo>
                <a:cubicBezTo>
                  <a:pt x="7579804" y="409054"/>
                  <a:pt x="7648790" y="283748"/>
                  <a:pt x="7704204" y="152292"/>
                </a:cubicBezTo>
                <a:lnTo>
                  <a:pt x="7756975" y="0"/>
                </a:lnTo>
                <a:lnTo>
                  <a:pt x="7837329" y="0"/>
                </a:lnTo>
                <a:lnTo>
                  <a:pt x="7821760" y="65656"/>
                </a:lnTo>
                <a:cubicBezTo>
                  <a:pt x="7739780" y="311007"/>
                  <a:pt x="7576279" y="519263"/>
                  <a:pt x="7488925" y="763628"/>
                </a:cubicBezTo>
                <a:cubicBezTo>
                  <a:pt x="7478308" y="793254"/>
                  <a:pt x="7422482" y="826275"/>
                  <a:pt x="7419999" y="774360"/>
                </a:cubicBezTo>
                <a:cubicBezTo>
                  <a:pt x="7407159" y="524115"/>
                  <a:pt x="7434412" y="279259"/>
                  <a:pt x="7487820" y="37416"/>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cubicBezTo>
                  <a:pt x="6396578" y="1848113"/>
                  <a:pt x="6466739" y="1878148"/>
                  <a:pt x="6537433" y="1907790"/>
                </a:cubicBez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7" name="Rectangle 16">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57201"/>
            <a:ext cx="11277600" cy="5943598"/>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Объект 2">
            <a:extLst>
              <a:ext uri="{FF2B5EF4-FFF2-40B4-BE49-F238E27FC236}">
                <a16:creationId xmlns:a16="http://schemas.microsoft.com/office/drawing/2014/main" id="{00650217-9E09-975E-56A8-F14E438E55AF}"/>
              </a:ext>
            </a:extLst>
          </p:cNvPr>
          <p:cNvGraphicFramePr>
            <a:graphicFrameLocks noGrp="1"/>
          </p:cNvGraphicFramePr>
          <p:nvPr>
            <p:ph idx="1"/>
            <p:extLst>
              <p:ext uri="{D42A27DB-BD31-4B8C-83A1-F6EECF244321}">
                <p14:modId xmlns:p14="http://schemas.microsoft.com/office/powerpoint/2010/main" val="2180128529"/>
              </p:ext>
            </p:extLst>
          </p:nvPr>
        </p:nvGraphicFramePr>
        <p:xfrm>
          <a:off x="258415" y="692425"/>
          <a:ext cx="10873411" cy="57083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65564735"/>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1C912B54-7124-B95B-B569-967C4AACEF41}"/>
              </a:ext>
            </a:extLst>
          </p:cNvPr>
          <p:cNvSpPr>
            <a:spLocks noGrp="1"/>
          </p:cNvSpPr>
          <p:nvPr>
            <p:ph type="title"/>
          </p:nvPr>
        </p:nvSpPr>
        <p:spPr>
          <a:xfrm>
            <a:off x="572493" y="238539"/>
            <a:ext cx="11018520" cy="1434415"/>
          </a:xfr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anchor="ctr">
            <a:normAutofit/>
          </a:bodyPr>
          <a:lstStyle/>
          <a:p>
            <a:pPr algn="ctr"/>
            <a:r>
              <a:rPr lang="ru-RU" dirty="0">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За угодою </a:t>
            </a:r>
            <a:r>
              <a:rPr lang="ru-RU" dirty="0" err="1">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сторін</a:t>
            </a:r>
            <a:r>
              <a:rPr lang="ru-RU" dirty="0">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 </a:t>
            </a:r>
            <a:r>
              <a:rPr lang="ru-RU" dirty="0" err="1">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спір</a:t>
            </a:r>
            <a:r>
              <a:rPr lang="ru-RU" dirty="0">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 </a:t>
            </a:r>
            <a:r>
              <a:rPr lang="ru-RU" dirty="0" err="1">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може</a:t>
            </a:r>
            <a:r>
              <a:rPr lang="ru-RU" dirty="0">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 бути </a:t>
            </a:r>
            <a:r>
              <a:rPr lang="ru-RU" dirty="0" err="1">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переданий</a:t>
            </a:r>
            <a:r>
              <a:rPr lang="ru-RU" dirty="0">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 на </a:t>
            </a:r>
            <a:r>
              <a:rPr lang="ru-RU" dirty="0" err="1">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розгляд</a:t>
            </a:r>
            <a:r>
              <a:rPr lang="ru-RU" dirty="0">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 </a:t>
            </a:r>
            <a:endParaRPr lang="uk-UA" dirty="0">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endParaRPr>
          </a:p>
        </p:txBody>
      </p:sp>
      <p:sp>
        <p:nvSpPr>
          <p:cNvPr id="14"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Объект 2">
            <a:extLst>
              <a:ext uri="{FF2B5EF4-FFF2-40B4-BE49-F238E27FC236}">
                <a16:creationId xmlns:a16="http://schemas.microsoft.com/office/drawing/2014/main" id="{1AB1941C-8FF9-B26E-DC71-F67C800EDF79}"/>
              </a:ext>
            </a:extLst>
          </p:cNvPr>
          <p:cNvGraphicFramePr>
            <a:graphicFrameLocks noGrp="1"/>
          </p:cNvGraphicFramePr>
          <p:nvPr>
            <p:ph idx="1"/>
            <p:extLst>
              <p:ext uri="{D42A27DB-BD31-4B8C-83A1-F6EECF244321}">
                <p14:modId xmlns:p14="http://schemas.microsoft.com/office/powerpoint/2010/main" val="3843290416"/>
              </p:ext>
            </p:extLst>
          </p:nvPr>
        </p:nvGraphicFramePr>
        <p:xfrm>
          <a:off x="640587" y="2023111"/>
          <a:ext cx="4359430" cy="37546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20DF0BE0-EAEB-A7FE-D955-901A1FBDF701}"/>
              </a:ext>
            </a:extLst>
          </p:cNvPr>
          <p:cNvSpPr txBox="1"/>
          <p:nvPr/>
        </p:nvSpPr>
        <p:spPr>
          <a:xfrm>
            <a:off x="5620783" y="2137629"/>
            <a:ext cx="6246962" cy="378565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ru-RU" sz="2400" b="1" dirty="0" err="1">
                <a:ln w="9525">
                  <a:solidFill>
                    <a:schemeClr val="bg1"/>
                  </a:solidFill>
                  <a:prstDash val="solid"/>
                </a:ln>
                <a:solidFill>
                  <a:schemeClr val="tx1"/>
                </a:solidFill>
                <a:latin typeface="Calibri Light" panose="020F0302020204030204" pitchFamily="34" charset="0"/>
                <a:cs typeface="Calibri Light" panose="020F0302020204030204" pitchFamily="34" charset="0"/>
              </a:rPr>
              <a:t>Розгляд</a:t>
            </a:r>
            <a:r>
              <a:rPr lang="ru-RU" sz="2400" b="1" dirty="0">
                <a:ln w="9525">
                  <a:solidFill>
                    <a:schemeClr val="bg1"/>
                  </a:solidFill>
                  <a:prstDash val="solid"/>
                </a:ln>
                <a:solidFill>
                  <a:schemeClr val="tx1"/>
                </a:solidFill>
                <a:latin typeface="Calibri Light" panose="020F0302020204030204" pitchFamily="34" charset="0"/>
                <a:cs typeface="Calibri Light" panose="020F0302020204030204" pitchFamily="34" charset="0"/>
              </a:rPr>
              <a:t> таких справ </a:t>
            </a:r>
            <a:r>
              <a:rPr lang="ru-RU" sz="2400" b="1" dirty="0" err="1">
                <a:ln w="9525">
                  <a:solidFill>
                    <a:schemeClr val="bg1"/>
                  </a:solidFill>
                  <a:prstDash val="solid"/>
                </a:ln>
                <a:solidFill>
                  <a:schemeClr val="tx1"/>
                </a:solidFill>
                <a:latin typeface="Calibri Light" panose="020F0302020204030204" pitchFamily="34" charset="0"/>
                <a:cs typeface="Calibri Light" panose="020F0302020204030204" pitchFamily="34" charset="0"/>
              </a:rPr>
              <a:t>здійснюється</a:t>
            </a:r>
            <a:r>
              <a:rPr lang="ru-RU" sz="2400" b="1" dirty="0">
                <a:ln w="9525">
                  <a:solidFill>
                    <a:schemeClr val="bg1"/>
                  </a:solidFill>
                  <a:prstDash val="solid"/>
                </a:ln>
                <a:solidFill>
                  <a:schemeClr val="tx1"/>
                </a:solidFill>
                <a:latin typeface="Calibri Light" panose="020F0302020204030204" pitchFamily="34" charset="0"/>
                <a:cs typeface="Calibri Light" panose="020F0302020204030204" pitchFamily="34" charset="0"/>
              </a:rPr>
              <a:t> </a:t>
            </a:r>
            <a:r>
              <a:rPr lang="ru-RU" sz="2400" b="1" dirty="0" err="1">
                <a:ln w="9525">
                  <a:solidFill>
                    <a:schemeClr val="bg1"/>
                  </a:solidFill>
                  <a:prstDash val="solid"/>
                </a:ln>
                <a:solidFill>
                  <a:schemeClr val="tx1"/>
                </a:solidFill>
                <a:latin typeface="Calibri Light" panose="020F0302020204030204" pitchFamily="34" charset="0"/>
                <a:cs typeface="Calibri Light" panose="020F0302020204030204" pitchFamily="34" charset="0"/>
              </a:rPr>
              <a:t>відповідно</a:t>
            </a:r>
            <a:r>
              <a:rPr lang="ru-RU" sz="2400" b="1" dirty="0">
                <a:ln w="9525">
                  <a:solidFill>
                    <a:schemeClr val="bg1"/>
                  </a:solidFill>
                  <a:prstDash val="solid"/>
                </a:ln>
                <a:solidFill>
                  <a:schemeClr val="tx1"/>
                </a:solidFill>
                <a:latin typeface="Calibri Light" panose="020F0302020204030204" pitchFamily="34" charset="0"/>
                <a:cs typeface="Calibri Light" panose="020F0302020204030204" pitchFamily="34" charset="0"/>
              </a:rPr>
              <a:t> до норм </a:t>
            </a:r>
            <a:r>
              <a:rPr lang="ru-RU" sz="2400" b="1" dirty="0" err="1">
                <a:ln w="9525">
                  <a:solidFill>
                    <a:schemeClr val="bg1"/>
                  </a:solidFill>
                  <a:prstDash val="solid"/>
                </a:ln>
                <a:solidFill>
                  <a:schemeClr val="tx1"/>
                </a:solidFill>
                <a:latin typeface="Calibri Light" panose="020F0302020204030204" pitchFamily="34" charset="0"/>
                <a:cs typeface="Calibri Light" panose="020F0302020204030204" pitchFamily="34" charset="0"/>
              </a:rPr>
              <a:t>Законів</a:t>
            </a:r>
            <a:r>
              <a:rPr lang="ru-RU" sz="2400" b="1" dirty="0">
                <a:ln w="9525">
                  <a:solidFill>
                    <a:schemeClr val="bg1"/>
                  </a:solidFill>
                  <a:prstDash val="solid"/>
                </a:ln>
                <a:solidFill>
                  <a:schemeClr val="tx1"/>
                </a:solidFill>
                <a:latin typeface="Calibri Light" panose="020F0302020204030204" pitchFamily="34" charset="0"/>
                <a:cs typeface="Calibri Light" panose="020F0302020204030204" pitchFamily="34" charset="0"/>
              </a:rPr>
              <a:t> </a:t>
            </a:r>
            <a:r>
              <a:rPr lang="ru-RU" sz="2400" b="1" dirty="0" err="1">
                <a:ln w="9525">
                  <a:solidFill>
                    <a:schemeClr val="bg1"/>
                  </a:solidFill>
                  <a:prstDash val="solid"/>
                </a:ln>
                <a:solidFill>
                  <a:schemeClr val="tx1"/>
                </a:solidFill>
                <a:latin typeface="Calibri Light" panose="020F0302020204030204" pitchFamily="34" charset="0"/>
                <a:cs typeface="Calibri Light" panose="020F0302020204030204" pitchFamily="34" charset="0"/>
              </a:rPr>
              <a:t>України</a:t>
            </a:r>
            <a:r>
              <a:rPr lang="ru-RU" sz="2400" b="1" dirty="0">
                <a:ln w="9525">
                  <a:solidFill>
                    <a:schemeClr val="bg1"/>
                  </a:solidFill>
                  <a:prstDash val="solid"/>
                </a:ln>
                <a:solidFill>
                  <a:schemeClr val="tx1"/>
                </a:solidFill>
                <a:latin typeface="Calibri Light" panose="020F0302020204030204" pitchFamily="34" charset="0"/>
                <a:cs typeface="Calibri Light" panose="020F0302020204030204" pitchFamily="34" charset="0"/>
              </a:rPr>
              <a:t>:  «Про </a:t>
            </a:r>
            <a:r>
              <a:rPr lang="ru-RU" sz="2400" b="1" dirty="0" err="1">
                <a:ln w="9525">
                  <a:solidFill>
                    <a:schemeClr val="bg1"/>
                  </a:solidFill>
                  <a:prstDash val="solid"/>
                </a:ln>
                <a:solidFill>
                  <a:schemeClr val="tx1"/>
                </a:solidFill>
                <a:latin typeface="Calibri Light" panose="020F0302020204030204" pitchFamily="34" charset="0"/>
                <a:cs typeface="Calibri Light" panose="020F0302020204030204" pitchFamily="34" charset="0"/>
              </a:rPr>
              <a:t>третейські</a:t>
            </a:r>
            <a:r>
              <a:rPr lang="ru-RU" sz="2400" b="1" dirty="0">
                <a:ln w="9525">
                  <a:solidFill>
                    <a:schemeClr val="bg1"/>
                  </a:solidFill>
                  <a:prstDash val="solid"/>
                </a:ln>
                <a:solidFill>
                  <a:schemeClr val="tx1"/>
                </a:solidFill>
                <a:latin typeface="Calibri Light" panose="020F0302020204030204" pitchFamily="34" charset="0"/>
                <a:cs typeface="Calibri Light" panose="020F0302020204030204" pitchFamily="34" charset="0"/>
              </a:rPr>
              <a:t> суди» </a:t>
            </a:r>
            <a:r>
              <a:rPr lang="ru-RU" sz="2400" b="1" dirty="0" err="1">
                <a:ln w="9525">
                  <a:solidFill>
                    <a:schemeClr val="bg1"/>
                  </a:solidFill>
                  <a:prstDash val="solid"/>
                </a:ln>
                <a:solidFill>
                  <a:schemeClr val="tx1"/>
                </a:solidFill>
                <a:latin typeface="Calibri Light" panose="020F0302020204030204" pitchFamily="34" charset="0"/>
                <a:cs typeface="Calibri Light" panose="020F0302020204030204" pitchFamily="34" charset="0"/>
              </a:rPr>
              <a:t>від</a:t>
            </a:r>
            <a:r>
              <a:rPr lang="ru-RU" sz="2400" b="1" dirty="0">
                <a:ln w="9525">
                  <a:solidFill>
                    <a:schemeClr val="bg1"/>
                  </a:solidFill>
                  <a:prstDash val="solid"/>
                </a:ln>
                <a:solidFill>
                  <a:schemeClr val="tx1"/>
                </a:solidFill>
                <a:latin typeface="Calibri Light" panose="020F0302020204030204" pitchFamily="34" charset="0"/>
                <a:cs typeface="Calibri Light" panose="020F0302020204030204" pitchFamily="34" charset="0"/>
              </a:rPr>
              <a:t> 11.05. 2004 р.;  «Про торгово-</a:t>
            </a:r>
            <a:r>
              <a:rPr lang="ru-RU" sz="2400" b="1" dirty="0" err="1">
                <a:ln w="9525">
                  <a:solidFill>
                    <a:schemeClr val="bg1"/>
                  </a:solidFill>
                  <a:prstDash val="solid"/>
                </a:ln>
                <a:solidFill>
                  <a:schemeClr val="tx1"/>
                </a:solidFill>
                <a:latin typeface="Calibri Light" panose="020F0302020204030204" pitchFamily="34" charset="0"/>
                <a:cs typeface="Calibri Light" panose="020F0302020204030204" pitchFamily="34" charset="0"/>
              </a:rPr>
              <a:t>промислові</a:t>
            </a:r>
            <a:r>
              <a:rPr lang="ru-RU" sz="2400" b="1" dirty="0">
                <a:ln w="9525">
                  <a:solidFill>
                    <a:schemeClr val="bg1"/>
                  </a:solidFill>
                  <a:prstDash val="solid"/>
                </a:ln>
                <a:solidFill>
                  <a:schemeClr val="tx1"/>
                </a:solidFill>
                <a:latin typeface="Calibri Light" panose="020F0302020204030204" pitchFamily="34" charset="0"/>
                <a:cs typeface="Calibri Light" panose="020F0302020204030204" pitchFamily="34" charset="0"/>
              </a:rPr>
              <a:t> </a:t>
            </a:r>
            <a:r>
              <a:rPr lang="ru-RU" sz="2400" b="1" dirty="0" err="1">
                <a:ln w="9525">
                  <a:solidFill>
                    <a:schemeClr val="bg1"/>
                  </a:solidFill>
                  <a:prstDash val="solid"/>
                </a:ln>
                <a:solidFill>
                  <a:schemeClr val="tx1"/>
                </a:solidFill>
                <a:latin typeface="Calibri Light" panose="020F0302020204030204" pitchFamily="34" charset="0"/>
                <a:cs typeface="Calibri Light" panose="020F0302020204030204" pitchFamily="34" charset="0"/>
              </a:rPr>
              <a:t>палати</a:t>
            </a:r>
            <a:r>
              <a:rPr lang="ru-RU" sz="2400" b="1" dirty="0">
                <a:ln w="9525">
                  <a:solidFill>
                    <a:schemeClr val="bg1"/>
                  </a:solidFill>
                  <a:prstDash val="solid"/>
                </a:ln>
                <a:solidFill>
                  <a:schemeClr val="tx1"/>
                </a:solidFill>
                <a:latin typeface="Calibri Light" panose="020F0302020204030204" pitchFamily="34" charset="0"/>
                <a:cs typeface="Calibri Light" panose="020F0302020204030204" pitchFamily="34" charset="0"/>
              </a:rPr>
              <a:t> в </a:t>
            </a:r>
            <a:r>
              <a:rPr lang="ru-RU" sz="2400" b="1" dirty="0" err="1">
                <a:ln w="9525">
                  <a:solidFill>
                    <a:schemeClr val="bg1"/>
                  </a:solidFill>
                  <a:prstDash val="solid"/>
                </a:ln>
                <a:solidFill>
                  <a:schemeClr val="tx1"/>
                </a:solidFill>
                <a:latin typeface="Calibri Light" panose="020F0302020204030204" pitchFamily="34" charset="0"/>
                <a:cs typeface="Calibri Light" panose="020F0302020204030204" pitchFamily="34" charset="0"/>
              </a:rPr>
              <a:t>Україні</a:t>
            </a:r>
            <a:r>
              <a:rPr lang="ru-RU" sz="2400" b="1" dirty="0">
                <a:ln w="9525">
                  <a:solidFill>
                    <a:schemeClr val="bg1"/>
                  </a:solidFill>
                  <a:prstDash val="solid"/>
                </a:ln>
                <a:solidFill>
                  <a:schemeClr val="tx1"/>
                </a:solidFill>
                <a:latin typeface="Calibri Light" panose="020F0302020204030204" pitchFamily="34" charset="0"/>
                <a:cs typeface="Calibri Light" panose="020F0302020204030204" pitchFamily="34" charset="0"/>
              </a:rPr>
              <a:t>» </a:t>
            </a:r>
            <a:r>
              <a:rPr lang="ru-RU" sz="2400" b="1" dirty="0" err="1">
                <a:ln w="9525">
                  <a:solidFill>
                    <a:schemeClr val="bg1"/>
                  </a:solidFill>
                  <a:prstDash val="solid"/>
                </a:ln>
                <a:solidFill>
                  <a:schemeClr val="tx1"/>
                </a:solidFill>
                <a:latin typeface="Calibri Light" panose="020F0302020204030204" pitchFamily="34" charset="0"/>
                <a:cs typeface="Calibri Light" panose="020F0302020204030204" pitchFamily="34" charset="0"/>
              </a:rPr>
              <a:t>від</a:t>
            </a:r>
            <a:r>
              <a:rPr lang="ru-RU" sz="2400" b="1" dirty="0">
                <a:ln w="9525">
                  <a:solidFill>
                    <a:schemeClr val="bg1"/>
                  </a:solidFill>
                  <a:prstDash val="solid"/>
                </a:ln>
                <a:solidFill>
                  <a:schemeClr val="tx1"/>
                </a:solidFill>
                <a:latin typeface="Calibri Light" panose="020F0302020204030204" pitchFamily="34" charset="0"/>
                <a:cs typeface="Calibri Light" panose="020F0302020204030204" pitchFamily="34" charset="0"/>
              </a:rPr>
              <a:t> 02.12. 1997 р.;  «Про </a:t>
            </a:r>
            <a:r>
              <a:rPr lang="ru-RU" sz="2400" b="1" dirty="0" err="1">
                <a:ln w="9525">
                  <a:solidFill>
                    <a:schemeClr val="bg1"/>
                  </a:solidFill>
                  <a:prstDash val="solid"/>
                </a:ln>
                <a:solidFill>
                  <a:schemeClr val="tx1"/>
                </a:solidFill>
                <a:latin typeface="Calibri Light" panose="020F0302020204030204" pitchFamily="34" charset="0"/>
                <a:cs typeface="Calibri Light" panose="020F0302020204030204" pitchFamily="34" charset="0"/>
              </a:rPr>
              <a:t>міжнародний</a:t>
            </a:r>
            <a:r>
              <a:rPr lang="ru-RU" sz="2400" b="1" dirty="0">
                <a:ln w="9525">
                  <a:solidFill>
                    <a:schemeClr val="bg1"/>
                  </a:solidFill>
                  <a:prstDash val="solid"/>
                </a:ln>
                <a:solidFill>
                  <a:schemeClr val="tx1"/>
                </a:solidFill>
                <a:latin typeface="Calibri Light" panose="020F0302020204030204" pitchFamily="34" charset="0"/>
                <a:cs typeface="Calibri Light" panose="020F0302020204030204" pitchFamily="34" charset="0"/>
              </a:rPr>
              <a:t> </a:t>
            </a:r>
            <a:r>
              <a:rPr lang="ru-RU" sz="2400" b="1" dirty="0" err="1">
                <a:ln w="9525">
                  <a:solidFill>
                    <a:schemeClr val="bg1"/>
                  </a:solidFill>
                  <a:prstDash val="solid"/>
                </a:ln>
                <a:solidFill>
                  <a:schemeClr val="tx1"/>
                </a:solidFill>
                <a:latin typeface="Calibri Light" panose="020F0302020204030204" pitchFamily="34" charset="0"/>
                <a:cs typeface="Calibri Light" panose="020F0302020204030204" pitchFamily="34" charset="0"/>
              </a:rPr>
              <a:t>комерційний</a:t>
            </a:r>
            <a:r>
              <a:rPr lang="ru-RU" sz="2400" b="1" dirty="0">
                <a:ln w="9525">
                  <a:solidFill>
                    <a:schemeClr val="bg1"/>
                  </a:solidFill>
                  <a:prstDash val="solid"/>
                </a:ln>
                <a:solidFill>
                  <a:schemeClr val="tx1"/>
                </a:solidFill>
                <a:latin typeface="Calibri Light" panose="020F0302020204030204" pitchFamily="34" charset="0"/>
                <a:cs typeface="Calibri Light" panose="020F0302020204030204" pitchFamily="34" charset="0"/>
              </a:rPr>
              <a:t> </a:t>
            </a:r>
            <a:r>
              <a:rPr lang="ru-RU" sz="2400" b="1" dirty="0" err="1">
                <a:ln w="9525">
                  <a:solidFill>
                    <a:schemeClr val="bg1"/>
                  </a:solidFill>
                  <a:prstDash val="solid"/>
                </a:ln>
                <a:solidFill>
                  <a:schemeClr val="tx1"/>
                </a:solidFill>
                <a:latin typeface="Calibri Light" panose="020F0302020204030204" pitchFamily="34" charset="0"/>
                <a:cs typeface="Calibri Light" panose="020F0302020204030204" pitchFamily="34" charset="0"/>
              </a:rPr>
              <a:t>арбітраж</a:t>
            </a:r>
            <a:r>
              <a:rPr lang="ru-RU" sz="2400" b="1" dirty="0">
                <a:ln w="9525">
                  <a:solidFill>
                    <a:schemeClr val="bg1"/>
                  </a:solidFill>
                  <a:prstDash val="solid"/>
                </a:ln>
                <a:solidFill>
                  <a:schemeClr val="tx1"/>
                </a:solidFill>
                <a:latin typeface="Calibri Light" panose="020F0302020204030204" pitchFamily="34" charset="0"/>
                <a:cs typeface="Calibri Light" panose="020F0302020204030204" pitchFamily="34" charset="0"/>
              </a:rPr>
              <a:t>» </a:t>
            </a:r>
            <a:r>
              <a:rPr lang="ru-RU" sz="2400" b="1" dirty="0" err="1">
                <a:ln w="9525">
                  <a:solidFill>
                    <a:schemeClr val="bg1"/>
                  </a:solidFill>
                  <a:prstDash val="solid"/>
                </a:ln>
                <a:solidFill>
                  <a:schemeClr val="tx1"/>
                </a:solidFill>
                <a:latin typeface="Calibri Light" panose="020F0302020204030204" pitchFamily="34" charset="0"/>
                <a:cs typeface="Calibri Light" panose="020F0302020204030204" pitchFamily="34" charset="0"/>
              </a:rPr>
              <a:t>від</a:t>
            </a:r>
            <a:r>
              <a:rPr lang="ru-RU" sz="2400" b="1" dirty="0">
                <a:ln w="9525">
                  <a:solidFill>
                    <a:schemeClr val="bg1"/>
                  </a:solidFill>
                  <a:prstDash val="solid"/>
                </a:ln>
                <a:solidFill>
                  <a:schemeClr val="tx1"/>
                </a:solidFill>
                <a:latin typeface="Calibri Light" panose="020F0302020204030204" pitchFamily="34" charset="0"/>
                <a:cs typeface="Calibri Light" panose="020F0302020204030204" pitchFamily="34" charset="0"/>
              </a:rPr>
              <a:t> 24.02.1994 р., </a:t>
            </a:r>
            <a:r>
              <a:rPr lang="ru-RU" sz="2400" b="1" dirty="0" err="1">
                <a:ln w="9525">
                  <a:solidFill>
                    <a:schemeClr val="bg1"/>
                  </a:solidFill>
                  <a:prstDash val="solid"/>
                </a:ln>
                <a:solidFill>
                  <a:schemeClr val="tx1"/>
                </a:solidFill>
                <a:latin typeface="Calibri Light" panose="020F0302020204030204" pitchFamily="34" charset="0"/>
                <a:cs typeface="Calibri Light" panose="020F0302020204030204" pitchFamily="34" charset="0"/>
              </a:rPr>
              <a:t>відповідних</a:t>
            </a:r>
            <a:r>
              <a:rPr lang="ru-RU" sz="2400" b="1" dirty="0">
                <a:ln w="9525">
                  <a:solidFill>
                    <a:schemeClr val="bg1"/>
                  </a:solidFill>
                  <a:prstDash val="solid"/>
                </a:ln>
                <a:solidFill>
                  <a:schemeClr val="tx1"/>
                </a:solidFill>
                <a:latin typeface="Calibri Light" panose="020F0302020204030204" pitchFamily="34" charset="0"/>
                <a:cs typeface="Calibri Light" panose="020F0302020204030204" pitchFamily="34" charset="0"/>
              </a:rPr>
              <a:t> </a:t>
            </a:r>
            <a:r>
              <a:rPr lang="ru-RU" sz="2400" b="1" dirty="0" err="1">
                <a:ln w="9525">
                  <a:solidFill>
                    <a:schemeClr val="bg1"/>
                  </a:solidFill>
                  <a:prstDash val="solid"/>
                </a:ln>
                <a:solidFill>
                  <a:schemeClr val="tx1"/>
                </a:solidFill>
                <a:latin typeface="Calibri Light" panose="020F0302020204030204" pitchFamily="34" charset="0"/>
                <a:cs typeface="Calibri Light" panose="020F0302020204030204" pitchFamily="34" charset="0"/>
              </a:rPr>
              <a:t>положень</a:t>
            </a:r>
            <a:r>
              <a:rPr lang="ru-RU" sz="2400" b="1" dirty="0">
                <a:ln w="9525">
                  <a:solidFill>
                    <a:schemeClr val="bg1"/>
                  </a:solidFill>
                  <a:prstDash val="solid"/>
                </a:ln>
                <a:solidFill>
                  <a:schemeClr val="tx1"/>
                </a:solidFill>
                <a:latin typeface="Calibri Light" panose="020F0302020204030204" pitchFamily="34" charset="0"/>
                <a:cs typeface="Calibri Light" panose="020F0302020204030204" pitchFamily="34" charset="0"/>
              </a:rPr>
              <a:t> та </a:t>
            </a:r>
            <a:r>
              <a:rPr lang="ru-RU" sz="2400" b="1" dirty="0" err="1">
                <a:ln w="9525">
                  <a:solidFill>
                    <a:schemeClr val="bg1"/>
                  </a:solidFill>
                  <a:prstDash val="solid"/>
                </a:ln>
                <a:solidFill>
                  <a:schemeClr val="tx1"/>
                </a:solidFill>
                <a:latin typeface="Calibri Light" panose="020F0302020204030204" pitchFamily="34" charset="0"/>
                <a:cs typeface="Calibri Light" panose="020F0302020204030204" pitchFamily="34" charset="0"/>
              </a:rPr>
              <a:t>регламентів</a:t>
            </a:r>
            <a:r>
              <a:rPr lang="ru-RU" sz="2400" b="1" dirty="0">
                <a:ln w="9525">
                  <a:solidFill>
                    <a:schemeClr val="bg1"/>
                  </a:solidFill>
                  <a:prstDash val="solid"/>
                </a:ln>
                <a:solidFill>
                  <a:schemeClr val="tx1"/>
                </a:solidFill>
                <a:latin typeface="Calibri Light" panose="020F0302020204030204" pitchFamily="34" charset="0"/>
                <a:cs typeface="Calibri Light" panose="020F0302020204030204" pitchFamily="34" charset="0"/>
              </a:rPr>
              <a:t> про </a:t>
            </a:r>
            <a:r>
              <a:rPr lang="ru-RU" sz="2400" b="1" dirty="0" err="1">
                <a:ln w="9525">
                  <a:solidFill>
                    <a:schemeClr val="bg1"/>
                  </a:solidFill>
                  <a:prstDash val="solid"/>
                </a:ln>
                <a:solidFill>
                  <a:schemeClr val="tx1"/>
                </a:solidFill>
                <a:latin typeface="Calibri Light" panose="020F0302020204030204" pitchFamily="34" charset="0"/>
                <a:cs typeface="Calibri Light" panose="020F0302020204030204" pitchFamily="34" charset="0"/>
              </a:rPr>
              <a:t>Міжнародний</a:t>
            </a:r>
            <a:r>
              <a:rPr lang="ru-RU" sz="2400" b="1" dirty="0">
                <a:ln w="9525">
                  <a:solidFill>
                    <a:schemeClr val="bg1"/>
                  </a:solidFill>
                  <a:prstDash val="solid"/>
                </a:ln>
                <a:solidFill>
                  <a:schemeClr val="tx1"/>
                </a:solidFill>
                <a:latin typeface="Calibri Light" panose="020F0302020204030204" pitchFamily="34" charset="0"/>
                <a:cs typeface="Calibri Light" panose="020F0302020204030204" pitchFamily="34" charset="0"/>
              </a:rPr>
              <a:t> </a:t>
            </a:r>
            <a:r>
              <a:rPr lang="ru-RU" sz="2400" b="1" dirty="0" err="1">
                <a:ln w="9525">
                  <a:solidFill>
                    <a:schemeClr val="bg1"/>
                  </a:solidFill>
                  <a:prstDash val="solid"/>
                </a:ln>
                <a:solidFill>
                  <a:schemeClr val="tx1"/>
                </a:solidFill>
                <a:latin typeface="Calibri Light" panose="020F0302020204030204" pitchFamily="34" charset="0"/>
                <a:cs typeface="Calibri Light" panose="020F0302020204030204" pitchFamily="34" charset="0"/>
              </a:rPr>
              <a:t>комерційний</a:t>
            </a:r>
            <a:r>
              <a:rPr lang="ru-RU" sz="2400" b="1" dirty="0">
                <a:ln w="9525">
                  <a:solidFill>
                    <a:schemeClr val="bg1"/>
                  </a:solidFill>
                  <a:prstDash val="solid"/>
                </a:ln>
                <a:solidFill>
                  <a:schemeClr val="tx1"/>
                </a:solidFill>
                <a:latin typeface="Calibri Light" panose="020F0302020204030204" pitchFamily="34" charset="0"/>
                <a:cs typeface="Calibri Light" panose="020F0302020204030204" pitchFamily="34" charset="0"/>
              </a:rPr>
              <a:t> </a:t>
            </a:r>
            <a:r>
              <a:rPr lang="ru-RU" sz="2400" b="1" dirty="0" err="1">
                <a:ln w="9525">
                  <a:solidFill>
                    <a:schemeClr val="bg1"/>
                  </a:solidFill>
                  <a:prstDash val="solid"/>
                </a:ln>
                <a:solidFill>
                  <a:schemeClr val="tx1"/>
                </a:solidFill>
                <a:latin typeface="Calibri Light" panose="020F0302020204030204" pitchFamily="34" charset="0"/>
                <a:cs typeface="Calibri Light" panose="020F0302020204030204" pitchFamily="34" charset="0"/>
              </a:rPr>
              <a:t>арбітражний</a:t>
            </a:r>
            <a:r>
              <a:rPr lang="ru-RU" sz="2400" b="1" dirty="0">
                <a:ln w="9525">
                  <a:solidFill>
                    <a:schemeClr val="bg1"/>
                  </a:solidFill>
                  <a:prstDash val="solid"/>
                </a:ln>
                <a:solidFill>
                  <a:schemeClr val="tx1"/>
                </a:solidFill>
                <a:latin typeface="Calibri Light" panose="020F0302020204030204" pitchFamily="34" charset="0"/>
                <a:cs typeface="Calibri Light" panose="020F0302020204030204" pitchFamily="34" charset="0"/>
              </a:rPr>
              <a:t> суд при Торгово-</a:t>
            </a:r>
            <a:r>
              <a:rPr lang="ru-RU" sz="2400" b="1" dirty="0" err="1">
                <a:ln w="9525">
                  <a:solidFill>
                    <a:schemeClr val="bg1"/>
                  </a:solidFill>
                  <a:prstDash val="solid"/>
                </a:ln>
                <a:solidFill>
                  <a:schemeClr val="tx1"/>
                </a:solidFill>
                <a:latin typeface="Calibri Light" panose="020F0302020204030204" pitchFamily="34" charset="0"/>
                <a:cs typeface="Calibri Light" panose="020F0302020204030204" pitchFamily="34" charset="0"/>
              </a:rPr>
              <a:t>промисловій</a:t>
            </a:r>
            <a:r>
              <a:rPr lang="ru-RU" sz="2400" b="1" dirty="0">
                <a:ln w="9525">
                  <a:solidFill>
                    <a:schemeClr val="bg1"/>
                  </a:solidFill>
                  <a:prstDash val="solid"/>
                </a:ln>
                <a:solidFill>
                  <a:schemeClr val="tx1"/>
                </a:solidFill>
                <a:latin typeface="Calibri Light" panose="020F0302020204030204" pitchFamily="34" charset="0"/>
                <a:cs typeface="Calibri Light" panose="020F0302020204030204" pitchFamily="34" charset="0"/>
              </a:rPr>
              <a:t> </a:t>
            </a:r>
            <a:r>
              <a:rPr lang="ru-RU" sz="2400" b="1" dirty="0" err="1">
                <a:ln w="9525">
                  <a:solidFill>
                    <a:schemeClr val="bg1"/>
                  </a:solidFill>
                  <a:prstDash val="solid"/>
                </a:ln>
                <a:solidFill>
                  <a:schemeClr val="tx1"/>
                </a:solidFill>
                <a:latin typeface="Calibri Light" panose="020F0302020204030204" pitchFamily="34" charset="0"/>
                <a:cs typeface="Calibri Light" panose="020F0302020204030204" pitchFamily="34" charset="0"/>
              </a:rPr>
              <a:t>палаті</a:t>
            </a:r>
            <a:r>
              <a:rPr lang="ru-RU" sz="2400" b="1" dirty="0">
                <a:ln w="9525">
                  <a:solidFill>
                    <a:schemeClr val="bg1"/>
                  </a:solidFill>
                  <a:prstDash val="solid"/>
                </a:ln>
                <a:solidFill>
                  <a:schemeClr val="tx1"/>
                </a:solidFill>
                <a:latin typeface="Calibri Light" panose="020F0302020204030204" pitchFamily="34" charset="0"/>
                <a:cs typeface="Calibri Light" panose="020F0302020204030204" pitchFamily="34" charset="0"/>
              </a:rPr>
              <a:t> </a:t>
            </a:r>
            <a:r>
              <a:rPr lang="ru-RU" sz="2400" b="1" dirty="0" err="1">
                <a:ln w="9525">
                  <a:solidFill>
                    <a:schemeClr val="bg1"/>
                  </a:solidFill>
                  <a:prstDash val="solid"/>
                </a:ln>
                <a:solidFill>
                  <a:schemeClr val="tx1"/>
                </a:solidFill>
                <a:latin typeface="Calibri Light" panose="020F0302020204030204" pitchFamily="34" charset="0"/>
                <a:cs typeface="Calibri Light" panose="020F0302020204030204" pitchFamily="34" charset="0"/>
              </a:rPr>
              <a:t>України</a:t>
            </a:r>
            <a:r>
              <a:rPr lang="ru-RU" sz="2400" b="1" dirty="0">
                <a:ln w="9525">
                  <a:solidFill>
                    <a:schemeClr val="bg1"/>
                  </a:solidFill>
                  <a:prstDash val="solid"/>
                </a:ln>
                <a:solidFill>
                  <a:schemeClr val="tx1"/>
                </a:solidFill>
                <a:latin typeface="Calibri Light" panose="020F0302020204030204" pitchFamily="34" charset="0"/>
                <a:cs typeface="Calibri Light" panose="020F0302020204030204" pitchFamily="34" charset="0"/>
              </a:rPr>
              <a:t> та </a:t>
            </a:r>
            <a:r>
              <a:rPr lang="ru-RU" sz="2400" b="1" dirty="0" err="1">
                <a:ln w="9525">
                  <a:solidFill>
                    <a:schemeClr val="bg1"/>
                  </a:solidFill>
                  <a:prstDash val="solid"/>
                </a:ln>
                <a:solidFill>
                  <a:schemeClr val="tx1"/>
                </a:solidFill>
                <a:latin typeface="Calibri Light" panose="020F0302020204030204" pitchFamily="34" charset="0"/>
                <a:cs typeface="Calibri Light" panose="020F0302020204030204" pitchFamily="34" charset="0"/>
              </a:rPr>
              <a:t>інших</a:t>
            </a:r>
            <a:r>
              <a:rPr lang="ru-RU" sz="2400" b="1" dirty="0">
                <a:ln w="9525">
                  <a:solidFill>
                    <a:schemeClr val="bg1"/>
                  </a:solidFill>
                  <a:prstDash val="solid"/>
                </a:ln>
                <a:solidFill>
                  <a:schemeClr val="tx1"/>
                </a:solidFill>
                <a:latin typeface="Calibri Light" panose="020F0302020204030204" pitchFamily="34" charset="0"/>
                <a:cs typeface="Calibri Light" panose="020F0302020204030204" pitchFamily="34" charset="0"/>
              </a:rPr>
              <a:t> нормативно-</a:t>
            </a:r>
            <a:r>
              <a:rPr lang="ru-RU" sz="2400" b="1" dirty="0" err="1">
                <a:ln w="9525">
                  <a:solidFill>
                    <a:schemeClr val="bg1"/>
                  </a:solidFill>
                  <a:prstDash val="solid"/>
                </a:ln>
                <a:solidFill>
                  <a:schemeClr val="tx1"/>
                </a:solidFill>
                <a:latin typeface="Calibri Light" panose="020F0302020204030204" pitchFamily="34" charset="0"/>
                <a:cs typeface="Calibri Light" panose="020F0302020204030204" pitchFamily="34" charset="0"/>
              </a:rPr>
              <a:t>правових</a:t>
            </a:r>
            <a:r>
              <a:rPr lang="ru-RU" sz="2400" b="1" dirty="0">
                <a:ln w="9525">
                  <a:solidFill>
                    <a:schemeClr val="bg1"/>
                  </a:solidFill>
                  <a:prstDash val="solid"/>
                </a:ln>
                <a:solidFill>
                  <a:schemeClr val="tx1"/>
                </a:solidFill>
                <a:latin typeface="Calibri Light" panose="020F0302020204030204" pitchFamily="34" charset="0"/>
                <a:cs typeface="Calibri Light" panose="020F0302020204030204" pitchFamily="34" charset="0"/>
              </a:rPr>
              <a:t> </a:t>
            </a:r>
            <a:r>
              <a:rPr lang="ru-RU" sz="2400" b="1" dirty="0" err="1">
                <a:ln w="9525">
                  <a:solidFill>
                    <a:schemeClr val="bg1"/>
                  </a:solidFill>
                  <a:prstDash val="solid"/>
                </a:ln>
                <a:solidFill>
                  <a:schemeClr val="tx1"/>
                </a:solidFill>
                <a:latin typeface="Calibri Light" panose="020F0302020204030204" pitchFamily="34" charset="0"/>
                <a:cs typeface="Calibri Light" panose="020F0302020204030204" pitchFamily="34" charset="0"/>
              </a:rPr>
              <a:t>актів</a:t>
            </a:r>
            <a:r>
              <a:rPr lang="ru-RU" sz="2400" b="1" dirty="0">
                <a:ln w="9525">
                  <a:solidFill>
                    <a:schemeClr val="bg1"/>
                  </a:solidFill>
                  <a:prstDash val="solid"/>
                </a:ln>
                <a:solidFill>
                  <a:schemeClr val="tx1"/>
                </a:solidFill>
                <a:latin typeface="Calibri Light" panose="020F0302020204030204" pitchFamily="34" charset="0"/>
                <a:cs typeface="Calibri Light" panose="020F0302020204030204" pitchFamily="34" charset="0"/>
              </a:rPr>
              <a:t>. </a:t>
            </a:r>
            <a:endParaRPr lang="uk-UA" sz="2400" b="1" dirty="0">
              <a:ln w="9525">
                <a:solidFill>
                  <a:schemeClr val="bg1"/>
                </a:solidFill>
                <a:prstDash val="solid"/>
              </a:ln>
              <a:solidFill>
                <a:schemeClr val="tx1"/>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112771653"/>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8">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29" name="Group 10">
            <a:extLst>
              <a:ext uri="{FF2B5EF4-FFF2-40B4-BE49-F238E27FC236}">
                <a16:creationId xmlns:a16="http://schemas.microsoft.com/office/drawing/2014/main" id="{05314994-6337-4875-8CF5-652CAFE8342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12191999" cy="4267200"/>
            <a:chOff x="7467600" y="0"/>
            <a:chExt cx="4724400" cy="6858000"/>
          </a:xfrm>
        </p:grpSpPr>
        <p:sp>
          <p:nvSpPr>
            <p:cNvPr id="12" name="Rectangle 11">
              <a:extLst>
                <a:ext uri="{FF2B5EF4-FFF2-40B4-BE49-F238E27FC236}">
                  <a16:creationId xmlns:a16="http://schemas.microsoft.com/office/drawing/2014/main" id="{B3A2D4D6-D501-439A-9FC6-397879C465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12">
              <a:extLst>
                <a:ext uri="{FF2B5EF4-FFF2-40B4-BE49-F238E27FC236}">
                  <a16:creationId xmlns:a16="http://schemas.microsoft.com/office/drawing/2014/main" id="{5CD20BAA-1998-4EBB-AD61-13A92072E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1" name="Freeform: Shape 14">
            <a:extLst>
              <a:ext uri="{FF2B5EF4-FFF2-40B4-BE49-F238E27FC236}">
                <a16:creationId xmlns:a16="http://schemas.microsoft.com/office/drawing/2014/main" id="{7449A6C7-D15F-4AA5-BFA5-71A404B47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267200"/>
          </a:xfrm>
          <a:custGeom>
            <a:avLst/>
            <a:gdLst>
              <a:gd name="connsiteX0" fmla="*/ 2537169 w 12192000"/>
              <a:gd name="connsiteY0" fmla="*/ 4125568 h 4267200"/>
              <a:gd name="connsiteX1" fmla="*/ 3246267 w 12192000"/>
              <a:gd name="connsiteY1" fmla="*/ 4262961 h 4267200"/>
              <a:gd name="connsiteX2" fmla="*/ 3253970 w 12192000"/>
              <a:gd name="connsiteY2" fmla="*/ 4267200 h 4267200"/>
              <a:gd name="connsiteX3" fmla="*/ 3071791 w 12192000"/>
              <a:gd name="connsiteY3" fmla="*/ 4267200 h 4267200"/>
              <a:gd name="connsiteX4" fmla="*/ 2975095 w 12192000"/>
              <a:gd name="connsiteY4" fmla="*/ 4243356 h 4267200"/>
              <a:gd name="connsiteX5" fmla="*/ 2626982 w 12192000"/>
              <a:gd name="connsiteY5" fmla="*/ 4206450 h 4267200"/>
              <a:gd name="connsiteX6" fmla="*/ 2490617 w 12192000"/>
              <a:gd name="connsiteY6" fmla="*/ 4206951 h 4267200"/>
              <a:gd name="connsiteX7" fmla="*/ 2819869 w 12192000"/>
              <a:gd name="connsiteY7" fmla="*/ 4252936 h 4267200"/>
              <a:gd name="connsiteX8" fmla="*/ 2900997 w 12192000"/>
              <a:gd name="connsiteY8" fmla="*/ 4267200 h 4267200"/>
              <a:gd name="connsiteX9" fmla="*/ 2705858 w 12192000"/>
              <a:gd name="connsiteY9" fmla="*/ 4267200 h 4267200"/>
              <a:gd name="connsiteX10" fmla="*/ 2561467 w 12192000"/>
              <a:gd name="connsiteY10" fmla="*/ 4246270 h 4267200"/>
              <a:gd name="connsiteX11" fmla="*/ 2305292 w 12192000"/>
              <a:gd name="connsiteY11" fmla="*/ 4219492 h 4267200"/>
              <a:gd name="connsiteX12" fmla="*/ 2409349 w 12192000"/>
              <a:gd name="connsiteY12" fmla="*/ 4267200 h 4267200"/>
              <a:gd name="connsiteX13" fmla="*/ 2266705 w 12192000"/>
              <a:gd name="connsiteY13" fmla="*/ 4267200 h 4267200"/>
              <a:gd name="connsiteX14" fmla="*/ 2183576 w 12192000"/>
              <a:gd name="connsiteY14" fmla="*/ 4227150 h 4267200"/>
              <a:gd name="connsiteX15" fmla="*/ 2151029 w 12192000"/>
              <a:gd name="connsiteY15" fmla="*/ 4146947 h 4267200"/>
              <a:gd name="connsiteX16" fmla="*/ 2537169 w 12192000"/>
              <a:gd name="connsiteY16" fmla="*/ 4125568 h 4267200"/>
              <a:gd name="connsiteX17" fmla="*/ 9258094 w 12192000"/>
              <a:gd name="connsiteY17" fmla="*/ 3958602 h 4267200"/>
              <a:gd name="connsiteX18" fmla="*/ 8526712 w 12192000"/>
              <a:gd name="connsiteY18" fmla="*/ 4119804 h 4267200"/>
              <a:gd name="connsiteX19" fmla="*/ 9258094 w 12192000"/>
              <a:gd name="connsiteY19" fmla="*/ 3958602 h 4267200"/>
              <a:gd name="connsiteX20" fmla="*/ 9168987 w 12192000"/>
              <a:gd name="connsiteY20" fmla="*/ 3919232 h 4267200"/>
              <a:gd name="connsiteX21" fmla="*/ 8603910 w 12192000"/>
              <a:gd name="connsiteY21" fmla="*/ 4068895 h 4267200"/>
              <a:gd name="connsiteX22" fmla="*/ 9252382 w 12192000"/>
              <a:gd name="connsiteY22" fmla="*/ 3927759 h 4267200"/>
              <a:gd name="connsiteX23" fmla="*/ 9168987 w 12192000"/>
              <a:gd name="connsiteY23" fmla="*/ 3919232 h 4267200"/>
              <a:gd name="connsiteX24" fmla="*/ 1635889 w 12192000"/>
              <a:gd name="connsiteY24" fmla="*/ 3709494 h 4267200"/>
              <a:gd name="connsiteX25" fmla="*/ 1634800 w 12192000"/>
              <a:gd name="connsiteY25" fmla="*/ 3731111 h 4267200"/>
              <a:gd name="connsiteX26" fmla="*/ 1635889 w 12192000"/>
              <a:gd name="connsiteY26" fmla="*/ 3709494 h 4267200"/>
              <a:gd name="connsiteX27" fmla="*/ 3174829 w 12192000"/>
              <a:gd name="connsiteY27" fmla="*/ 3620110 h 4267200"/>
              <a:gd name="connsiteX28" fmla="*/ 3189263 w 12192000"/>
              <a:gd name="connsiteY28" fmla="*/ 3625726 h 4267200"/>
              <a:gd name="connsiteX29" fmla="*/ 3560912 w 12192000"/>
              <a:gd name="connsiteY29" fmla="*/ 4079863 h 4267200"/>
              <a:gd name="connsiteX30" fmla="*/ 3611854 w 12192000"/>
              <a:gd name="connsiteY30" fmla="*/ 4188366 h 4267200"/>
              <a:gd name="connsiteX31" fmla="*/ 3631583 w 12192000"/>
              <a:gd name="connsiteY31" fmla="*/ 4267200 h 4267200"/>
              <a:gd name="connsiteX32" fmla="*/ 3575699 w 12192000"/>
              <a:gd name="connsiteY32" fmla="*/ 4267200 h 4267200"/>
              <a:gd name="connsiteX33" fmla="*/ 3575567 w 12192000"/>
              <a:gd name="connsiteY33" fmla="*/ 4263588 h 4267200"/>
              <a:gd name="connsiteX34" fmla="*/ 3467355 w 12192000"/>
              <a:gd name="connsiteY34" fmla="*/ 3988130 h 4267200"/>
              <a:gd name="connsiteX35" fmla="*/ 3310753 w 12192000"/>
              <a:gd name="connsiteY35" fmla="*/ 3787140 h 4267200"/>
              <a:gd name="connsiteX36" fmla="*/ 3291335 w 12192000"/>
              <a:gd name="connsiteY36" fmla="*/ 3767420 h 4267200"/>
              <a:gd name="connsiteX37" fmla="*/ 3390805 w 12192000"/>
              <a:gd name="connsiteY37" fmla="*/ 3937163 h 4267200"/>
              <a:gd name="connsiteX38" fmla="*/ 3545740 w 12192000"/>
              <a:gd name="connsiteY38" fmla="*/ 4251102 h 4267200"/>
              <a:gd name="connsiteX39" fmla="*/ 3550709 w 12192000"/>
              <a:gd name="connsiteY39" fmla="*/ 4267200 h 4267200"/>
              <a:gd name="connsiteX40" fmla="*/ 3513586 w 12192000"/>
              <a:gd name="connsiteY40" fmla="*/ 4267200 h 4267200"/>
              <a:gd name="connsiteX41" fmla="*/ 3470728 w 12192000"/>
              <a:gd name="connsiteY41" fmla="*/ 4152456 h 4267200"/>
              <a:gd name="connsiteX42" fmla="*/ 3364433 w 12192000"/>
              <a:gd name="connsiteY42" fmla="*/ 3953121 h 4267200"/>
              <a:gd name="connsiteX43" fmla="*/ 3316479 w 12192000"/>
              <a:gd name="connsiteY43" fmla="*/ 3872136 h 4267200"/>
              <a:gd name="connsiteX44" fmla="*/ 3504482 w 12192000"/>
              <a:gd name="connsiteY44" fmla="*/ 4267200 h 4267200"/>
              <a:gd name="connsiteX45" fmla="*/ 3467547 w 12192000"/>
              <a:gd name="connsiteY45" fmla="*/ 4267200 h 4267200"/>
              <a:gd name="connsiteX46" fmla="*/ 3177952 w 12192000"/>
              <a:gd name="connsiteY46" fmla="*/ 3657386 h 4267200"/>
              <a:gd name="connsiteX47" fmla="*/ 3174829 w 12192000"/>
              <a:gd name="connsiteY47" fmla="*/ 3620110 h 4267200"/>
              <a:gd name="connsiteX48" fmla="*/ 11279315 w 12192000"/>
              <a:gd name="connsiteY48" fmla="*/ 3618448 h 4267200"/>
              <a:gd name="connsiteX49" fmla="*/ 11317765 w 12192000"/>
              <a:gd name="connsiteY49" fmla="*/ 3638405 h 4267200"/>
              <a:gd name="connsiteX50" fmla="*/ 11304886 w 12192000"/>
              <a:gd name="connsiteY50" fmla="*/ 4200582 h 4267200"/>
              <a:gd name="connsiteX51" fmla="*/ 11298904 w 12192000"/>
              <a:gd name="connsiteY51" fmla="*/ 4267200 h 4267200"/>
              <a:gd name="connsiteX52" fmla="*/ 11213088 w 12192000"/>
              <a:gd name="connsiteY52" fmla="*/ 4267200 h 4267200"/>
              <a:gd name="connsiteX53" fmla="*/ 11219157 w 12192000"/>
              <a:gd name="connsiteY53" fmla="*/ 4210725 h 4267200"/>
              <a:gd name="connsiteX54" fmla="*/ 11225213 w 12192000"/>
              <a:gd name="connsiteY54" fmla="*/ 3936722 h 4267200"/>
              <a:gd name="connsiteX55" fmla="*/ 11182914 w 12192000"/>
              <a:gd name="connsiteY55" fmla="*/ 4196771 h 4267200"/>
              <a:gd name="connsiteX56" fmla="*/ 11172266 w 12192000"/>
              <a:gd name="connsiteY56" fmla="*/ 4267200 h 4267200"/>
              <a:gd name="connsiteX57" fmla="*/ 11140975 w 12192000"/>
              <a:gd name="connsiteY57" fmla="*/ 4267200 h 4267200"/>
              <a:gd name="connsiteX58" fmla="*/ 11152239 w 12192000"/>
              <a:gd name="connsiteY58" fmla="*/ 4192628 h 4267200"/>
              <a:gd name="connsiteX59" fmla="*/ 11201005 w 12192000"/>
              <a:gd name="connsiteY59" fmla="*/ 3900089 h 4267200"/>
              <a:gd name="connsiteX60" fmla="*/ 11105754 w 12192000"/>
              <a:gd name="connsiteY60" fmla="*/ 4139192 h 4267200"/>
              <a:gd name="connsiteX61" fmla="*/ 11065821 w 12192000"/>
              <a:gd name="connsiteY61" fmla="*/ 4267200 h 4267200"/>
              <a:gd name="connsiteX62" fmla="*/ 10978133 w 12192000"/>
              <a:gd name="connsiteY62" fmla="*/ 4267200 h 4267200"/>
              <a:gd name="connsiteX63" fmla="*/ 11088889 w 12192000"/>
              <a:gd name="connsiteY63" fmla="*/ 3963916 h 4267200"/>
              <a:gd name="connsiteX64" fmla="*/ 11231212 w 12192000"/>
              <a:gd name="connsiteY64" fmla="*/ 3645474 h 4267200"/>
              <a:gd name="connsiteX65" fmla="*/ 11279315 w 12192000"/>
              <a:gd name="connsiteY65" fmla="*/ 3618448 h 4267200"/>
              <a:gd name="connsiteX66" fmla="*/ 10296877 w 12192000"/>
              <a:gd name="connsiteY66" fmla="*/ 3526602 h 4267200"/>
              <a:gd name="connsiteX67" fmla="*/ 10314210 w 12192000"/>
              <a:gd name="connsiteY67" fmla="*/ 3538353 h 4267200"/>
              <a:gd name="connsiteX68" fmla="*/ 10450858 w 12192000"/>
              <a:gd name="connsiteY68" fmla="*/ 3902477 h 4267200"/>
              <a:gd name="connsiteX69" fmla="*/ 10572255 w 12192000"/>
              <a:gd name="connsiteY69" fmla="*/ 4267200 h 4267200"/>
              <a:gd name="connsiteX70" fmla="*/ 10477642 w 12192000"/>
              <a:gd name="connsiteY70" fmla="*/ 4267200 h 4267200"/>
              <a:gd name="connsiteX71" fmla="*/ 10436479 w 12192000"/>
              <a:gd name="connsiteY71" fmla="*/ 4144570 h 4267200"/>
              <a:gd name="connsiteX72" fmla="*/ 10277529 w 12192000"/>
              <a:gd name="connsiteY72" fmla="*/ 3701307 h 4267200"/>
              <a:gd name="connsiteX73" fmla="*/ 10276797 w 12192000"/>
              <a:gd name="connsiteY73" fmla="*/ 3708672 h 4267200"/>
              <a:gd name="connsiteX74" fmla="*/ 10385906 w 12192000"/>
              <a:gd name="connsiteY74" fmla="*/ 4147031 h 4267200"/>
              <a:gd name="connsiteX75" fmla="*/ 10431445 w 12192000"/>
              <a:gd name="connsiteY75" fmla="*/ 4267200 h 4267200"/>
              <a:gd name="connsiteX76" fmla="*/ 10398237 w 12192000"/>
              <a:gd name="connsiteY76" fmla="*/ 4267200 h 4267200"/>
              <a:gd name="connsiteX77" fmla="*/ 10356661 w 12192000"/>
              <a:gd name="connsiteY77" fmla="*/ 4157302 h 4267200"/>
              <a:gd name="connsiteX78" fmla="*/ 10268559 w 12192000"/>
              <a:gd name="connsiteY78" fmla="*/ 3871054 h 4267200"/>
              <a:gd name="connsiteX79" fmla="*/ 10340065 w 12192000"/>
              <a:gd name="connsiteY79" fmla="*/ 4201637 h 4267200"/>
              <a:gd name="connsiteX80" fmla="*/ 10368861 w 12192000"/>
              <a:gd name="connsiteY80" fmla="*/ 4267200 h 4267200"/>
              <a:gd name="connsiteX81" fmla="*/ 10267862 w 12192000"/>
              <a:gd name="connsiteY81" fmla="*/ 4267200 h 4267200"/>
              <a:gd name="connsiteX82" fmla="*/ 10236210 w 12192000"/>
              <a:gd name="connsiteY82" fmla="*/ 4185635 h 4267200"/>
              <a:gd name="connsiteX83" fmla="*/ 10225980 w 12192000"/>
              <a:gd name="connsiteY83" fmla="*/ 3561061 h 4267200"/>
              <a:gd name="connsiteX84" fmla="*/ 10296877 w 12192000"/>
              <a:gd name="connsiteY84" fmla="*/ 3526602 h 4267200"/>
              <a:gd name="connsiteX85" fmla="*/ 3429186 w 12192000"/>
              <a:gd name="connsiteY85" fmla="*/ 3458784 h 4267200"/>
              <a:gd name="connsiteX86" fmla="*/ 3446761 w 12192000"/>
              <a:gd name="connsiteY86" fmla="*/ 3461278 h 4267200"/>
              <a:gd name="connsiteX87" fmla="*/ 4419733 w 12192000"/>
              <a:gd name="connsiteY87" fmla="*/ 3963555 h 4267200"/>
              <a:gd name="connsiteX88" fmla="*/ 4659448 w 12192000"/>
              <a:gd name="connsiteY88" fmla="*/ 4172746 h 4267200"/>
              <a:gd name="connsiteX89" fmla="*/ 4719140 w 12192000"/>
              <a:gd name="connsiteY89" fmla="*/ 4267200 h 4267200"/>
              <a:gd name="connsiteX90" fmla="*/ 4641222 w 12192000"/>
              <a:gd name="connsiteY90" fmla="*/ 4267200 h 4267200"/>
              <a:gd name="connsiteX91" fmla="*/ 4599968 w 12192000"/>
              <a:gd name="connsiteY91" fmla="*/ 4207074 h 4267200"/>
              <a:gd name="connsiteX92" fmla="*/ 4136093 w 12192000"/>
              <a:gd name="connsiteY92" fmla="*/ 3858466 h 4267200"/>
              <a:gd name="connsiteX93" fmla="*/ 3670252 w 12192000"/>
              <a:gd name="connsiteY93" fmla="*/ 3622798 h 4267200"/>
              <a:gd name="connsiteX94" fmla="*/ 3817258 w 12192000"/>
              <a:gd name="connsiteY94" fmla="*/ 3723577 h 4267200"/>
              <a:gd name="connsiteX95" fmla="*/ 4000461 w 12192000"/>
              <a:gd name="connsiteY95" fmla="*/ 3855966 h 4267200"/>
              <a:gd name="connsiteX96" fmla="*/ 4088180 w 12192000"/>
              <a:gd name="connsiteY96" fmla="*/ 3929774 h 4267200"/>
              <a:gd name="connsiteX97" fmla="*/ 4184555 w 12192000"/>
              <a:gd name="connsiteY97" fmla="*/ 4010683 h 4267200"/>
              <a:gd name="connsiteX98" fmla="*/ 4399563 w 12192000"/>
              <a:gd name="connsiteY98" fmla="*/ 4158106 h 4267200"/>
              <a:gd name="connsiteX99" fmla="*/ 4546299 w 12192000"/>
              <a:gd name="connsiteY99" fmla="*/ 4254934 h 4267200"/>
              <a:gd name="connsiteX100" fmla="*/ 4561743 w 12192000"/>
              <a:gd name="connsiteY100" fmla="*/ 4267200 h 4267200"/>
              <a:gd name="connsiteX101" fmla="*/ 4509274 w 12192000"/>
              <a:gd name="connsiteY101" fmla="*/ 4267200 h 4267200"/>
              <a:gd name="connsiteX102" fmla="*/ 4383389 w 12192000"/>
              <a:gd name="connsiteY102" fmla="*/ 4184369 h 4267200"/>
              <a:gd name="connsiteX103" fmla="*/ 4165508 w 12192000"/>
              <a:gd name="connsiteY103" fmla="*/ 4035196 h 4267200"/>
              <a:gd name="connsiteX104" fmla="*/ 4068162 w 12192000"/>
              <a:gd name="connsiteY104" fmla="*/ 3953394 h 4267200"/>
              <a:gd name="connsiteX105" fmla="*/ 3981416 w 12192000"/>
              <a:gd name="connsiteY105" fmla="*/ 3880482 h 4267200"/>
              <a:gd name="connsiteX106" fmla="*/ 3800147 w 12192000"/>
              <a:gd name="connsiteY106" fmla="*/ 3749872 h 4267200"/>
              <a:gd name="connsiteX107" fmla="*/ 3655073 w 12192000"/>
              <a:gd name="connsiteY107" fmla="*/ 3650884 h 4267200"/>
              <a:gd name="connsiteX108" fmla="*/ 3989938 w 12192000"/>
              <a:gd name="connsiteY108" fmla="*/ 3991685 h 4267200"/>
              <a:gd name="connsiteX109" fmla="*/ 4393907 w 12192000"/>
              <a:gd name="connsiteY109" fmla="*/ 4261258 h 4267200"/>
              <a:gd name="connsiteX110" fmla="*/ 4408201 w 12192000"/>
              <a:gd name="connsiteY110" fmla="*/ 4267200 h 4267200"/>
              <a:gd name="connsiteX111" fmla="*/ 4250346 w 12192000"/>
              <a:gd name="connsiteY111" fmla="*/ 4267200 h 4267200"/>
              <a:gd name="connsiteX112" fmla="*/ 4245269 w 12192000"/>
              <a:gd name="connsiteY112" fmla="*/ 4265040 h 4267200"/>
              <a:gd name="connsiteX113" fmla="*/ 4036318 w 12192000"/>
              <a:gd name="connsiteY113" fmla="*/ 4147013 h 4267200"/>
              <a:gd name="connsiteX114" fmla="*/ 3432098 w 12192000"/>
              <a:gd name="connsiteY114" fmla="*/ 3537312 h 4267200"/>
              <a:gd name="connsiteX115" fmla="*/ 3429186 w 12192000"/>
              <a:gd name="connsiteY115" fmla="*/ 3458784 h 4267200"/>
              <a:gd name="connsiteX116" fmla="*/ 9334796 w 12192000"/>
              <a:gd name="connsiteY116" fmla="*/ 3456584 h 4267200"/>
              <a:gd name="connsiteX117" fmla="*/ 9651570 w 12192000"/>
              <a:gd name="connsiteY117" fmla="*/ 3826505 h 4267200"/>
              <a:gd name="connsiteX118" fmla="*/ 9334796 w 12192000"/>
              <a:gd name="connsiteY118" fmla="*/ 3456584 h 4267200"/>
              <a:gd name="connsiteX119" fmla="*/ 4440129 w 12192000"/>
              <a:gd name="connsiteY119" fmla="*/ 3448571 h 4267200"/>
              <a:gd name="connsiteX120" fmla="*/ 4856525 w 12192000"/>
              <a:gd name="connsiteY120" fmla="*/ 3915351 h 4267200"/>
              <a:gd name="connsiteX121" fmla="*/ 5059055 w 12192000"/>
              <a:gd name="connsiteY121" fmla="*/ 4108918 h 4267200"/>
              <a:gd name="connsiteX122" fmla="*/ 5290070 w 12192000"/>
              <a:gd name="connsiteY122" fmla="*/ 4263619 h 4267200"/>
              <a:gd name="connsiteX123" fmla="*/ 4834991 w 12192000"/>
              <a:gd name="connsiteY123" fmla="*/ 3830985 h 4267200"/>
              <a:gd name="connsiteX124" fmla="*/ 4440129 w 12192000"/>
              <a:gd name="connsiteY124" fmla="*/ 3448571 h 4267200"/>
              <a:gd name="connsiteX125" fmla="*/ 5425834 w 12192000"/>
              <a:gd name="connsiteY125" fmla="*/ 3162785 h 4267200"/>
              <a:gd name="connsiteX126" fmla="*/ 5401644 w 12192000"/>
              <a:gd name="connsiteY126" fmla="*/ 3617847 h 4267200"/>
              <a:gd name="connsiteX127" fmla="*/ 5467256 w 12192000"/>
              <a:gd name="connsiteY127" fmla="*/ 4175494 h 4267200"/>
              <a:gd name="connsiteX128" fmla="*/ 5448069 w 12192000"/>
              <a:gd name="connsiteY128" fmla="*/ 3567554 h 4267200"/>
              <a:gd name="connsiteX129" fmla="*/ 1318687 w 12192000"/>
              <a:gd name="connsiteY129" fmla="*/ 3113840 h 4267200"/>
              <a:gd name="connsiteX130" fmla="*/ 1066793 w 12192000"/>
              <a:gd name="connsiteY130" fmla="*/ 3212171 h 4267200"/>
              <a:gd name="connsiteX131" fmla="*/ 993319 w 12192000"/>
              <a:gd name="connsiteY131" fmla="*/ 3247648 h 4267200"/>
              <a:gd name="connsiteX132" fmla="*/ 853081 w 12192000"/>
              <a:gd name="connsiteY132" fmla="*/ 3312410 h 4267200"/>
              <a:gd name="connsiteX133" fmla="*/ 805957 w 12192000"/>
              <a:gd name="connsiteY133" fmla="*/ 3330443 h 4267200"/>
              <a:gd name="connsiteX134" fmla="*/ 1318687 w 12192000"/>
              <a:gd name="connsiteY134" fmla="*/ 3113840 h 4267200"/>
              <a:gd name="connsiteX135" fmla="*/ 5453702 w 12192000"/>
              <a:gd name="connsiteY135" fmla="*/ 3090882 h 4267200"/>
              <a:gd name="connsiteX136" fmla="*/ 5480135 w 12192000"/>
              <a:gd name="connsiteY136" fmla="*/ 3565802 h 4267200"/>
              <a:gd name="connsiteX137" fmla="*/ 5499023 w 12192000"/>
              <a:gd name="connsiteY137" fmla="*/ 4166310 h 4267200"/>
              <a:gd name="connsiteX138" fmla="*/ 5547022 w 12192000"/>
              <a:gd name="connsiteY138" fmla="*/ 3607838 h 4267200"/>
              <a:gd name="connsiteX139" fmla="*/ 5515964 w 12192000"/>
              <a:gd name="connsiteY139" fmla="*/ 3378541 h 4267200"/>
              <a:gd name="connsiteX140" fmla="*/ 5453702 w 12192000"/>
              <a:gd name="connsiteY140" fmla="*/ 3090882 h 4267200"/>
              <a:gd name="connsiteX141" fmla="*/ 9790480 w 12192000"/>
              <a:gd name="connsiteY141" fmla="*/ 3078533 h 4267200"/>
              <a:gd name="connsiteX142" fmla="*/ 9763295 w 12192000"/>
              <a:gd name="connsiteY142" fmla="*/ 3245370 h 4267200"/>
              <a:gd name="connsiteX143" fmla="*/ 9736458 w 12192000"/>
              <a:gd name="connsiteY143" fmla="*/ 3758413 h 4267200"/>
              <a:gd name="connsiteX144" fmla="*/ 9763499 w 12192000"/>
              <a:gd name="connsiteY144" fmla="*/ 3528057 h 4267200"/>
              <a:gd name="connsiteX145" fmla="*/ 9793906 w 12192000"/>
              <a:gd name="connsiteY145" fmla="*/ 3231157 h 4267200"/>
              <a:gd name="connsiteX146" fmla="*/ 9791874 w 12192000"/>
              <a:gd name="connsiteY146" fmla="*/ 3142788 h 4267200"/>
              <a:gd name="connsiteX147" fmla="*/ 9790480 w 12192000"/>
              <a:gd name="connsiteY147" fmla="*/ 3078533 h 4267200"/>
              <a:gd name="connsiteX148" fmla="*/ 1238695 w 12192000"/>
              <a:gd name="connsiteY148" fmla="*/ 3076820 h 4267200"/>
              <a:gd name="connsiteX149" fmla="*/ 716371 w 12192000"/>
              <a:gd name="connsiteY149" fmla="*/ 3293249 h 4267200"/>
              <a:gd name="connsiteX150" fmla="*/ 579522 w 12192000"/>
              <a:gd name="connsiteY150" fmla="*/ 3371759 h 4267200"/>
              <a:gd name="connsiteX151" fmla="*/ 600288 w 12192000"/>
              <a:gd name="connsiteY151" fmla="*/ 3365555 h 4267200"/>
              <a:gd name="connsiteX152" fmla="*/ 840692 w 12192000"/>
              <a:gd name="connsiteY152" fmla="*/ 3284921 h 4267200"/>
              <a:gd name="connsiteX153" fmla="*/ 979248 w 12192000"/>
              <a:gd name="connsiteY153" fmla="*/ 3221003 h 4267200"/>
              <a:gd name="connsiteX154" fmla="*/ 1053282 w 12192000"/>
              <a:gd name="connsiteY154" fmla="*/ 3185247 h 4267200"/>
              <a:gd name="connsiteX155" fmla="*/ 1320603 w 12192000"/>
              <a:gd name="connsiteY155" fmla="*/ 3081281 h 4267200"/>
              <a:gd name="connsiteX156" fmla="*/ 1238695 w 12192000"/>
              <a:gd name="connsiteY156" fmla="*/ 3076820 h 4267200"/>
              <a:gd name="connsiteX157" fmla="*/ 5425627 w 12192000"/>
              <a:gd name="connsiteY157" fmla="*/ 2954192 h 4267200"/>
              <a:gd name="connsiteX158" fmla="*/ 5470770 w 12192000"/>
              <a:gd name="connsiteY158" fmla="*/ 3005435 h 4267200"/>
              <a:gd name="connsiteX159" fmla="*/ 5567647 w 12192000"/>
              <a:gd name="connsiteY159" fmla="*/ 4190286 h 4267200"/>
              <a:gd name="connsiteX160" fmla="*/ 5545854 w 12192000"/>
              <a:gd name="connsiteY160" fmla="*/ 4267200 h 4267200"/>
              <a:gd name="connsiteX161" fmla="*/ 5391871 w 12192000"/>
              <a:gd name="connsiteY161" fmla="*/ 4267200 h 4267200"/>
              <a:gd name="connsiteX162" fmla="*/ 5318171 w 12192000"/>
              <a:gd name="connsiteY162" fmla="*/ 4175818 h 4267200"/>
              <a:gd name="connsiteX163" fmla="*/ 4943646 w 12192000"/>
              <a:gd name="connsiteY163" fmla="*/ 3822916 h 4267200"/>
              <a:gd name="connsiteX164" fmla="*/ 4594837 w 12192000"/>
              <a:gd name="connsiteY164" fmla="*/ 3532274 h 4267200"/>
              <a:gd name="connsiteX165" fmla="*/ 4441737 w 12192000"/>
              <a:gd name="connsiteY165" fmla="*/ 3399734 h 4267200"/>
              <a:gd name="connsiteX166" fmla="*/ 4431236 w 12192000"/>
              <a:gd name="connsiteY166" fmla="*/ 3400954 h 4267200"/>
              <a:gd name="connsiteX167" fmla="*/ 4557150 w 12192000"/>
              <a:gd name="connsiteY167" fmla="*/ 3510023 h 4267200"/>
              <a:gd name="connsiteX168" fmla="*/ 4856936 w 12192000"/>
              <a:gd name="connsiteY168" fmla="*/ 3809146 h 4267200"/>
              <a:gd name="connsiteX169" fmla="*/ 5111996 w 12192000"/>
              <a:gd name="connsiteY169" fmla="*/ 4065759 h 4267200"/>
              <a:gd name="connsiteX170" fmla="*/ 5246890 w 12192000"/>
              <a:gd name="connsiteY170" fmla="*/ 4187633 h 4267200"/>
              <a:gd name="connsiteX171" fmla="*/ 5347266 w 12192000"/>
              <a:gd name="connsiteY171" fmla="*/ 4267200 h 4267200"/>
              <a:gd name="connsiteX172" fmla="*/ 5164092 w 12192000"/>
              <a:gd name="connsiteY172" fmla="*/ 4267200 h 4267200"/>
              <a:gd name="connsiteX173" fmla="*/ 5108945 w 12192000"/>
              <a:gd name="connsiteY173" fmla="*/ 4232176 h 4267200"/>
              <a:gd name="connsiteX174" fmla="*/ 4294126 w 12192000"/>
              <a:gd name="connsiteY174" fmla="*/ 3303048 h 4267200"/>
              <a:gd name="connsiteX175" fmla="*/ 4305321 w 12192000"/>
              <a:gd name="connsiteY175" fmla="*/ 3256953 h 4267200"/>
              <a:gd name="connsiteX176" fmla="*/ 4949299 w 12192000"/>
              <a:gd name="connsiteY176" fmla="*/ 3766336 h 4267200"/>
              <a:gd name="connsiteX177" fmla="*/ 5291452 w 12192000"/>
              <a:gd name="connsiteY177" fmla="*/ 4076801 h 4267200"/>
              <a:gd name="connsiteX178" fmla="*/ 5434998 w 12192000"/>
              <a:gd name="connsiteY178" fmla="*/ 4254100 h 4267200"/>
              <a:gd name="connsiteX179" fmla="*/ 5351015 w 12192000"/>
              <a:gd name="connsiteY179" fmla="*/ 3760989 h 4267200"/>
              <a:gd name="connsiteX180" fmla="*/ 5413780 w 12192000"/>
              <a:gd name="connsiteY180" fmla="*/ 2966265 h 4267200"/>
              <a:gd name="connsiteX181" fmla="*/ 5425627 w 12192000"/>
              <a:gd name="connsiteY181" fmla="*/ 2954192 h 4267200"/>
              <a:gd name="connsiteX182" fmla="*/ 8380397 w 12192000"/>
              <a:gd name="connsiteY182" fmla="*/ 2896659 h 4267200"/>
              <a:gd name="connsiteX183" fmla="*/ 8634801 w 12192000"/>
              <a:gd name="connsiteY183" fmla="*/ 3304169 h 4267200"/>
              <a:gd name="connsiteX184" fmla="*/ 8971448 w 12192000"/>
              <a:gd name="connsiteY184" fmla="*/ 3675946 h 4267200"/>
              <a:gd name="connsiteX185" fmla="*/ 8820691 w 12192000"/>
              <a:gd name="connsiteY185" fmla="*/ 3486482 h 4267200"/>
              <a:gd name="connsiteX186" fmla="*/ 8807612 w 12192000"/>
              <a:gd name="connsiteY186" fmla="*/ 3467256 h 4267200"/>
              <a:gd name="connsiteX187" fmla="*/ 8556796 w 12192000"/>
              <a:gd name="connsiteY187" fmla="*/ 3116474 h 4267200"/>
              <a:gd name="connsiteX188" fmla="*/ 8427018 w 12192000"/>
              <a:gd name="connsiteY188" fmla="*/ 2948853 h 4267200"/>
              <a:gd name="connsiteX189" fmla="*/ 8380397 w 12192000"/>
              <a:gd name="connsiteY189" fmla="*/ 2896659 h 4267200"/>
              <a:gd name="connsiteX190" fmla="*/ 9831020 w 12192000"/>
              <a:gd name="connsiteY190" fmla="*/ 2871730 h 4267200"/>
              <a:gd name="connsiteX191" fmla="*/ 9827707 w 12192000"/>
              <a:gd name="connsiteY191" fmla="*/ 2915231 h 4267200"/>
              <a:gd name="connsiteX192" fmla="*/ 9820699 w 12192000"/>
              <a:gd name="connsiteY192" fmla="*/ 3051540 h 4267200"/>
              <a:gd name="connsiteX193" fmla="*/ 9822525 w 12192000"/>
              <a:gd name="connsiteY193" fmla="*/ 3140814 h 4267200"/>
              <a:gd name="connsiteX194" fmla="*/ 9824704 w 12192000"/>
              <a:gd name="connsiteY194" fmla="*/ 3230628 h 4267200"/>
              <a:gd name="connsiteX195" fmla="*/ 9793821 w 12192000"/>
              <a:gd name="connsiteY195" fmla="*/ 3531652 h 4267200"/>
              <a:gd name="connsiteX196" fmla="*/ 9767436 w 12192000"/>
              <a:gd name="connsiteY196" fmla="*/ 3750864 h 4267200"/>
              <a:gd name="connsiteX197" fmla="*/ 9814477 w 12192000"/>
              <a:gd name="connsiteY197" fmla="*/ 3662531 h 4267200"/>
              <a:gd name="connsiteX198" fmla="*/ 9831020 w 12192000"/>
              <a:gd name="connsiteY198" fmla="*/ 2871730 h 4267200"/>
              <a:gd name="connsiteX199" fmla="*/ 8380521 w 12192000"/>
              <a:gd name="connsiteY199" fmla="*/ 2850596 h 4267200"/>
              <a:gd name="connsiteX200" fmla="*/ 8451446 w 12192000"/>
              <a:gd name="connsiteY200" fmla="*/ 2928627 h 4267200"/>
              <a:gd name="connsiteX201" fmla="*/ 8582269 w 12192000"/>
              <a:gd name="connsiteY201" fmla="*/ 3097880 h 4267200"/>
              <a:gd name="connsiteX202" fmla="*/ 8833783 w 12192000"/>
              <a:gd name="connsiteY202" fmla="*/ 3449753 h 4267200"/>
              <a:gd name="connsiteX203" fmla="*/ 8846863 w 12192000"/>
              <a:gd name="connsiteY203" fmla="*/ 3468981 h 4267200"/>
              <a:gd name="connsiteX204" fmla="*/ 8960046 w 12192000"/>
              <a:gd name="connsiteY204" fmla="*/ 3620389 h 4267200"/>
              <a:gd name="connsiteX205" fmla="*/ 8380521 w 12192000"/>
              <a:gd name="connsiteY205" fmla="*/ 2850596 h 4267200"/>
              <a:gd name="connsiteX206" fmla="*/ 9854151 w 12192000"/>
              <a:gd name="connsiteY206" fmla="*/ 2642862 h 4267200"/>
              <a:gd name="connsiteX207" fmla="*/ 9871341 w 12192000"/>
              <a:gd name="connsiteY207" fmla="*/ 2659697 h 4267200"/>
              <a:gd name="connsiteX208" fmla="*/ 9966678 w 12192000"/>
              <a:gd name="connsiteY208" fmla="*/ 3423399 h 4267200"/>
              <a:gd name="connsiteX209" fmla="*/ 9880832 w 12192000"/>
              <a:gd name="connsiteY209" fmla="*/ 3700562 h 4267200"/>
              <a:gd name="connsiteX210" fmla="*/ 9896024 w 12192000"/>
              <a:gd name="connsiteY210" fmla="*/ 4178295 h 4267200"/>
              <a:gd name="connsiteX211" fmla="*/ 10028060 w 12192000"/>
              <a:gd name="connsiteY211" fmla="*/ 4267200 h 4267200"/>
              <a:gd name="connsiteX212" fmla="*/ 9651813 w 12192000"/>
              <a:gd name="connsiteY212" fmla="*/ 4267200 h 4267200"/>
              <a:gd name="connsiteX213" fmla="*/ 9814527 w 12192000"/>
              <a:gd name="connsiteY213" fmla="*/ 4248048 h 4267200"/>
              <a:gd name="connsiteX214" fmla="*/ 9615182 w 12192000"/>
              <a:gd name="connsiteY214" fmla="*/ 4220499 h 4267200"/>
              <a:gd name="connsiteX215" fmla="*/ 9465210 w 12192000"/>
              <a:gd name="connsiteY215" fmla="*/ 4242240 h 4267200"/>
              <a:gd name="connsiteX216" fmla="*/ 9387108 w 12192000"/>
              <a:gd name="connsiteY216" fmla="*/ 4267200 h 4267200"/>
              <a:gd name="connsiteX217" fmla="*/ 9268441 w 12192000"/>
              <a:gd name="connsiteY217" fmla="*/ 4267200 h 4267200"/>
              <a:gd name="connsiteX218" fmla="*/ 9307676 w 12192000"/>
              <a:gd name="connsiteY218" fmla="*/ 4251276 h 4267200"/>
              <a:gd name="connsiteX219" fmla="*/ 9761570 w 12192000"/>
              <a:gd name="connsiteY219" fmla="*/ 4182283 h 4267200"/>
              <a:gd name="connsiteX220" fmla="*/ 9368237 w 12192000"/>
              <a:gd name="connsiteY220" fmla="*/ 3949470 h 4267200"/>
              <a:gd name="connsiteX221" fmla="*/ 9354614 w 12192000"/>
              <a:gd name="connsiteY221" fmla="*/ 3951288 h 4267200"/>
              <a:gd name="connsiteX222" fmla="*/ 8364351 w 12192000"/>
              <a:gd name="connsiteY222" fmla="*/ 4159267 h 4267200"/>
              <a:gd name="connsiteX223" fmla="*/ 8386567 w 12192000"/>
              <a:gd name="connsiteY223" fmla="*/ 4119760 h 4267200"/>
              <a:gd name="connsiteX224" fmla="*/ 9231713 w 12192000"/>
              <a:gd name="connsiteY224" fmla="*/ 3873539 h 4267200"/>
              <a:gd name="connsiteX225" fmla="*/ 9023301 w 12192000"/>
              <a:gd name="connsiteY225" fmla="*/ 3763109 h 4267200"/>
              <a:gd name="connsiteX226" fmla="*/ 9010556 w 12192000"/>
              <a:gd name="connsiteY226" fmla="*/ 3758998 h 4267200"/>
              <a:gd name="connsiteX227" fmla="*/ 8604324 w 12192000"/>
              <a:gd name="connsiteY227" fmla="*/ 3417171 h 4267200"/>
              <a:gd name="connsiteX228" fmla="*/ 8218577 w 12192000"/>
              <a:gd name="connsiteY228" fmla="*/ 2770227 h 4267200"/>
              <a:gd name="connsiteX229" fmla="*/ 8222774 w 12192000"/>
              <a:gd name="connsiteY229" fmla="*/ 2749954 h 4267200"/>
              <a:gd name="connsiteX230" fmla="*/ 8297623 w 12192000"/>
              <a:gd name="connsiteY230" fmla="*/ 2731935 h 4267200"/>
              <a:gd name="connsiteX231" fmla="*/ 9090618 w 12192000"/>
              <a:gd name="connsiteY231" fmla="*/ 3716225 h 4267200"/>
              <a:gd name="connsiteX232" fmla="*/ 9762441 w 12192000"/>
              <a:gd name="connsiteY232" fmla="*/ 4093587 h 4267200"/>
              <a:gd name="connsiteX233" fmla="*/ 9717826 w 12192000"/>
              <a:gd name="connsiteY233" fmla="*/ 3916719 h 4267200"/>
              <a:gd name="connsiteX234" fmla="*/ 9713123 w 12192000"/>
              <a:gd name="connsiteY234" fmla="*/ 3916663 h 4267200"/>
              <a:gd name="connsiteX235" fmla="*/ 9175594 w 12192000"/>
              <a:gd name="connsiteY235" fmla="*/ 3326950 h 4267200"/>
              <a:gd name="connsiteX236" fmla="*/ 9253941 w 12192000"/>
              <a:gd name="connsiteY236" fmla="*/ 3287566 h 4267200"/>
              <a:gd name="connsiteX237" fmla="*/ 9625671 w 12192000"/>
              <a:gd name="connsiteY237" fmla="*/ 3639960 h 4267200"/>
              <a:gd name="connsiteX238" fmla="*/ 9656881 w 12192000"/>
              <a:gd name="connsiteY238" fmla="*/ 3333361 h 4267200"/>
              <a:gd name="connsiteX239" fmla="*/ 9782066 w 12192000"/>
              <a:gd name="connsiteY239" fmla="*/ 2680771 h 4267200"/>
              <a:gd name="connsiteX240" fmla="*/ 9854151 w 12192000"/>
              <a:gd name="connsiteY240" fmla="*/ 2642862 h 4267200"/>
              <a:gd name="connsiteX241" fmla="*/ 11114299 w 12192000"/>
              <a:gd name="connsiteY241" fmla="*/ 2390555 h 4267200"/>
              <a:gd name="connsiteX242" fmla="*/ 11113373 w 12192000"/>
              <a:gd name="connsiteY242" fmla="*/ 2392739 h 4267200"/>
              <a:gd name="connsiteX243" fmla="*/ 11117197 w 12192000"/>
              <a:gd name="connsiteY243" fmla="*/ 2394358 h 4267200"/>
              <a:gd name="connsiteX244" fmla="*/ 11114299 w 12192000"/>
              <a:gd name="connsiteY244" fmla="*/ 2390555 h 4267200"/>
              <a:gd name="connsiteX245" fmla="*/ 10506276 w 12192000"/>
              <a:gd name="connsiteY245" fmla="*/ 2118977 h 4267200"/>
              <a:gd name="connsiteX246" fmla="*/ 10431542 w 12192000"/>
              <a:gd name="connsiteY246" fmla="*/ 2525128 h 4267200"/>
              <a:gd name="connsiteX247" fmla="*/ 10391375 w 12192000"/>
              <a:gd name="connsiteY247" fmla="*/ 2667145 h 4267200"/>
              <a:gd name="connsiteX248" fmla="*/ 10355047 w 12192000"/>
              <a:gd name="connsiteY248" fmla="*/ 2832031 h 4267200"/>
              <a:gd name="connsiteX249" fmla="*/ 10336080 w 12192000"/>
              <a:gd name="connsiteY249" fmla="*/ 2927011 h 4267200"/>
              <a:gd name="connsiteX250" fmla="*/ 10389394 w 12192000"/>
              <a:gd name="connsiteY250" fmla="*/ 2782834 h 4267200"/>
              <a:gd name="connsiteX251" fmla="*/ 10506276 w 12192000"/>
              <a:gd name="connsiteY251" fmla="*/ 2118977 h 4267200"/>
              <a:gd name="connsiteX252" fmla="*/ 11538179 w 12192000"/>
              <a:gd name="connsiteY252" fmla="*/ 2090376 h 4267200"/>
              <a:gd name="connsiteX253" fmla="*/ 11577479 w 12192000"/>
              <a:gd name="connsiteY253" fmla="*/ 2228695 h 4267200"/>
              <a:gd name="connsiteX254" fmla="*/ 11586754 w 12192000"/>
              <a:gd name="connsiteY254" fmla="*/ 2266098 h 4267200"/>
              <a:gd name="connsiteX255" fmla="*/ 11609011 w 12192000"/>
              <a:gd name="connsiteY255" fmla="*/ 2353427 h 4267200"/>
              <a:gd name="connsiteX256" fmla="*/ 11761579 w 12192000"/>
              <a:gd name="connsiteY256" fmla="*/ 2703223 h 4267200"/>
              <a:gd name="connsiteX257" fmla="*/ 11877711 w 12192000"/>
              <a:gd name="connsiteY257" fmla="*/ 2947465 h 4267200"/>
              <a:gd name="connsiteX258" fmla="*/ 11538179 w 12192000"/>
              <a:gd name="connsiteY258" fmla="*/ 2090376 h 4267200"/>
              <a:gd name="connsiteX259" fmla="*/ 6604735 w 12192000"/>
              <a:gd name="connsiteY259" fmla="*/ 2041381 h 4267200"/>
              <a:gd name="connsiteX260" fmla="*/ 7204487 w 12192000"/>
              <a:gd name="connsiteY260" fmla="*/ 2742112 h 4267200"/>
              <a:gd name="connsiteX261" fmla="*/ 7131592 w 12192000"/>
              <a:gd name="connsiteY261" fmla="*/ 2672096 h 4267200"/>
              <a:gd name="connsiteX262" fmla="*/ 6996344 w 12192000"/>
              <a:gd name="connsiteY262" fmla="*/ 2518310 h 4267200"/>
              <a:gd name="connsiteX263" fmla="*/ 6735495 w 12192000"/>
              <a:gd name="connsiteY263" fmla="*/ 2196890 h 4267200"/>
              <a:gd name="connsiteX264" fmla="*/ 6721901 w 12192000"/>
              <a:gd name="connsiteY264" fmla="*/ 2179274 h 4267200"/>
              <a:gd name="connsiteX265" fmla="*/ 6604735 w 12192000"/>
              <a:gd name="connsiteY265" fmla="*/ 2041381 h 4267200"/>
              <a:gd name="connsiteX266" fmla="*/ 11488421 w 12192000"/>
              <a:gd name="connsiteY266" fmla="*/ 2034549 h 4267200"/>
              <a:gd name="connsiteX267" fmla="*/ 11840356 w 12192000"/>
              <a:gd name="connsiteY267" fmla="*/ 2932293 h 4267200"/>
              <a:gd name="connsiteX268" fmla="*/ 11736331 w 12192000"/>
              <a:gd name="connsiteY268" fmla="*/ 2715710 h 4267200"/>
              <a:gd name="connsiteX269" fmla="*/ 11581560 w 12192000"/>
              <a:gd name="connsiteY269" fmla="*/ 2360474 h 4267200"/>
              <a:gd name="connsiteX270" fmla="*/ 11558442 w 12192000"/>
              <a:gd name="connsiteY270" fmla="*/ 2272139 h 4267200"/>
              <a:gd name="connsiteX271" fmla="*/ 11549169 w 12192000"/>
              <a:gd name="connsiteY271" fmla="*/ 2234734 h 4267200"/>
              <a:gd name="connsiteX272" fmla="*/ 11488421 w 12192000"/>
              <a:gd name="connsiteY272" fmla="*/ 2034549 h 4267200"/>
              <a:gd name="connsiteX273" fmla="*/ 10468916 w 12192000"/>
              <a:gd name="connsiteY273" fmla="*/ 2032338 h 4267200"/>
              <a:gd name="connsiteX274" fmla="*/ 10421480 w 12192000"/>
              <a:gd name="connsiteY274" fmla="*/ 2185446 h 4267200"/>
              <a:gd name="connsiteX275" fmla="*/ 10351264 w 12192000"/>
              <a:gd name="connsiteY275" fmla="*/ 2591574 h 4267200"/>
              <a:gd name="connsiteX276" fmla="*/ 10294485 w 12192000"/>
              <a:gd name="connsiteY276" fmla="*/ 2991809 h 4267200"/>
              <a:gd name="connsiteX277" fmla="*/ 10327850 w 12192000"/>
              <a:gd name="connsiteY277" fmla="*/ 2826310 h 4267200"/>
              <a:gd name="connsiteX278" fmla="*/ 10364099 w 12192000"/>
              <a:gd name="connsiteY278" fmla="*/ 2660098 h 4267200"/>
              <a:gd name="connsiteX279" fmla="*/ 10404725 w 12192000"/>
              <a:gd name="connsiteY279" fmla="*/ 2516991 h 4267200"/>
              <a:gd name="connsiteX280" fmla="*/ 10478071 w 12192000"/>
              <a:gd name="connsiteY280" fmla="*/ 2114122 h 4267200"/>
              <a:gd name="connsiteX281" fmla="*/ 10468916 w 12192000"/>
              <a:gd name="connsiteY281" fmla="*/ 2032338 h 4267200"/>
              <a:gd name="connsiteX282" fmla="*/ 10573132 w 12192000"/>
              <a:gd name="connsiteY282" fmla="*/ 1991479 h 4267200"/>
              <a:gd name="connsiteX283" fmla="*/ 11066880 w 12192000"/>
              <a:gd name="connsiteY283" fmla="*/ 2371770 h 4267200"/>
              <a:gd name="connsiteX284" fmla="*/ 10573132 w 12192000"/>
              <a:gd name="connsiteY284" fmla="*/ 1991479 h 4267200"/>
              <a:gd name="connsiteX285" fmla="*/ 6591670 w 12192000"/>
              <a:gd name="connsiteY285" fmla="*/ 1988277 h 4267200"/>
              <a:gd name="connsiteX286" fmla="*/ 6747349 w 12192000"/>
              <a:gd name="connsiteY286" fmla="*/ 2160069 h 4267200"/>
              <a:gd name="connsiteX287" fmla="*/ 6760943 w 12192000"/>
              <a:gd name="connsiteY287" fmla="*/ 2177686 h 4267200"/>
              <a:gd name="connsiteX288" fmla="*/ 7021065 w 12192000"/>
              <a:gd name="connsiteY288" fmla="*/ 2498102 h 4267200"/>
              <a:gd name="connsiteX289" fmla="*/ 7155223 w 12192000"/>
              <a:gd name="connsiteY289" fmla="*/ 2650386 h 4267200"/>
              <a:gd name="connsiteX290" fmla="*/ 7203167 w 12192000"/>
              <a:gd name="connsiteY290" fmla="*/ 2697288 h 4267200"/>
              <a:gd name="connsiteX291" fmla="*/ 6937703 w 12192000"/>
              <a:gd name="connsiteY291" fmla="*/ 2321981 h 4267200"/>
              <a:gd name="connsiteX292" fmla="*/ 6591670 w 12192000"/>
              <a:gd name="connsiteY292" fmla="*/ 1988277 h 4267200"/>
              <a:gd name="connsiteX293" fmla="*/ 5798671 w 12192000"/>
              <a:gd name="connsiteY293" fmla="*/ 1981601 h 4267200"/>
              <a:gd name="connsiteX294" fmla="*/ 5754709 w 12192000"/>
              <a:gd name="connsiteY294" fmla="*/ 2071454 h 4267200"/>
              <a:gd name="connsiteX295" fmla="*/ 5763044 w 12192000"/>
              <a:gd name="connsiteY295" fmla="*/ 2842206 h 4267200"/>
              <a:gd name="connsiteX296" fmla="*/ 5764974 w 12192000"/>
              <a:gd name="connsiteY296" fmla="*/ 2799609 h 4267200"/>
              <a:gd name="connsiteX297" fmla="*/ 5767665 w 12192000"/>
              <a:gd name="connsiteY297" fmla="*/ 2666409 h 4267200"/>
              <a:gd name="connsiteX298" fmla="*/ 5763055 w 12192000"/>
              <a:gd name="connsiteY298" fmla="*/ 2579705 h 4267200"/>
              <a:gd name="connsiteX299" fmla="*/ 5758079 w 12192000"/>
              <a:gd name="connsiteY299" fmla="*/ 2492508 h 4267200"/>
              <a:gd name="connsiteX300" fmla="*/ 5779325 w 12192000"/>
              <a:gd name="connsiteY300" fmla="*/ 2197069 h 4267200"/>
              <a:gd name="connsiteX301" fmla="*/ 5798671 w 12192000"/>
              <a:gd name="connsiteY301" fmla="*/ 1981601 h 4267200"/>
              <a:gd name="connsiteX302" fmla="*/ 5829202 w 12192000"/>
              <a:gd name="connsiteY302" fmla="*/ 1971679 h 4267200"/>
              <a:gd name="connsiteX303" fmla="*/ 5809558 w 12192000"/>
              <a:gd name="connsiteY303" fmla="*/ 2198043 h 4267200"/>
              <a:gd name="connsiteX304" fmla="*/ 5788653 w 12192000"/>
              <a:gd name="connsiteY304" fmla="*/ 2489430 h 4267200"/>
              <a:gd name="connsiteX305" fmla="*/ 5793439 w 12192000"/>
              <a:gd name="connsiteY305" fmla="*/ 2575235 h 4267200"/>
              <a:gd name="connsiteX306" fmla="*/ 5796837 w 12192000"/>
              <a:gd name="connsiteY306" fmla="*/ 2637633 h 4267200"/>
              <a:gd name="connsiteX307" fmla="*/ 5818614 w 12192000"/>
              <a:gd name="connsiteY307" fmla="*/ 2473055 h 4267200"/>
              <a:gd name="connsiteX308" fmla="*/ 5829202 w 12192000"/>
              <a:gd name="connsiteY308" fmla="*/ 1971679 h 4267200"/>
              <a:gd name="connsiteX309" fmla="*/ 10578769 w 12192000"/>
              <a:gd name="connsiteY309" fmla="*/ 1962963 h 4267200"/>
              <a:gd name="connsiteX310" fmla="*/ 11073823 w 12192000"/>
              <a:gd name="connsiteY310" fmla="*/ 2338658 h 4267200"/>
              <a:gd name="connsiteX311" fmla="*/ 10578769 w 12192000"/>
              <a:gd name="connsiteY311" fmla="*/ 1962963 h 4267200"/>
              <a:gd name="connsiteX312" fmla="*/ 5911389 w 12192000"/>
              <a:gd name="connsiteY312" fmla="*/ 1898371 h 4267200"/>
              <a:gd name="connsiteX313" fmla="*/ 6237627 w 12192000"/>
              <a:gd name="connsiteY313" fmla="*/ 2231921 h 4267200"/>
              <a:gd name="connsiteX314" fmla="*/ 5911389 w 12192000"/>
              <a:gd name="connsiteY314" fmla="*/ 1898371 h 4267200"/>
              <a:gd name="connsiteX315" fmla="*/ 6944437 w 12192000"/>
              <a:gd name="connsiteY315" fmla="*/ 1575402 h 4267200"/>
              <a:gd name="connsiteX316" fmla="*/ 6304730 w 12192000"/>
              <a:gd name="connsiteY316" fmla="*/ 1766654 h 4267200"/>
              <a:gd name="connsiteX317" fmla="*/ 6944437 w 12192000"/>
              <a:gd name="connsiteY317" fmla="*/ 1575402 h 4267200"/>
              <a:gd name="connsiteX318" fmla="*/ 7019523 w 12192000"/>
              <a:gd name="connsiteY318" fmla="*/ 1519450 h 4267200"/>
              <a:gd name="connsiteX319" fmla="*/ 6298091 w 12192000"/>
              <a:gd name="connsiteY319" fmla="*/ 1737122 h 4267200"/>
              <a:gd name="connsiteX320" fmla="*/ 7019523 w 12192000"/>
              <a:gd name="connsiteY320" fmla="*/ 1519450 h 4267200"/>
              <a:gd name="connsiteX321" fmla="*/ 2399523 w 12192000"/>
              <a:gd name="connsiteY321" fmla="*/ 1428234 h 4267200"/>
              <a:gd name="connsiteX322" fmla="*/ 2224982 w 12192000"/>
              <a:gd name="connsiteY322" fmla="*/ 1826201 h 4267200"/>
              <a:gd name="connsiteX323" fmla="*/ 2096099 w 12192000"/>
              <a:gd name="connsiteY323" fmla="*/ 2345900 h 4267200"/>
              <a:gd name="connsiteX324" fmla="*/ 2283317 w 12192000"/>
              <a:gd name="connsiteY324" fmla="*/ 1796925 h 4267200"/>
              <a:gd name="connsiteX325" fmla="*/ 2448558 w 12192000"/>
              <a:gd name="connsiteY325" fmla="*/ 1373435 h 4267200"/>
              <a:gd name="connsiteX326" fmla="*/ 2312521 w 12192000"/>
              <a:gd name="connsiteY326" fmla="*/ 1806140 h 4267200"/>
              <a:gd name="connsiteX327" fmla="*/ 2127533 w 12192000"/>
              <a:gd name="connsiteY327" fmla="*/ 2348380 h 4267200"/>
              <a:gd name="connsiteX328" fmla="*/ 2358080 w 12192000"/>
              <a:gd name="connsiteY328" fmla="*/ 1866134 h 4267200"/>
              <a:gd name="connsiteX329" fmla="*/ 2407436 w 12192000"/>
              <a:gd name="connsiteY329" fmla="*/ 1651070 h 4267200"/>
              <a:gd name="connsiteX330" fmla="*/ 2448558 w 12192000"/>
              <a:gd name="connsiteY330" fmla="*/ 1373435 h 4267200"/>
              <a:gd name="connsiteX331" fmla="*/ 278707 w 12192000"/>
              <a:gd name="connsiteY331" fmla="*/ 1352270 h 4267200"/>
              <a:gd name="connsiteX332" fmla="*/ 321570 w 12192000"/>
              <a:gd name="connsiteY332" fmla="*/ 1861610 h 4267200"/>
              <a:gd name="connsiteX333" fmla="*/ 294281 w 12192000"/>
              <a:gd name="connsiteY333" fmla="*/ 1440658 h 4267200"/>
              <a:gd name="connsiteX334" fmla="*/ 1423821 w 12192000"/>
              <a:gd name="connsiteY334" fmla="*/ 1351958 h 4267200"/>
              <a:gd name="connsiteX335" fmla="*/ 1638521 w 12192000"/>
              <a:gd name="connsiteY335" fmla="*/ 1908470 h 4267200"/>
              <a:gd name="connsiteX336" fmla="*/ 1754199 w 12192000"/>
              <a:gd name="connsiteY336" fmla="*/ 2149284 h 4267200"/>
              <a:gd name="connsiteX337" fmla="*/ 1908359 w 12192000"/>
              <a:gd name="connsiteY337" fmla="*/ 2364988 h 4267200"/>
              <a:gd name="connsiteX338" fmla="*/ 1647661 w 12192000"/>
              <a:gd name="connsiteY338" fmla="*/ 1825945 h 4267200"/>
              <a:gd name="connsiteX339" fmla="*/ 1423821 w 12192000"/>
              <a:gd name="connsiteY339" fmla="*/ 1351958 h 4267200"/>
              <a:gd name="connsiteX340" fmla="*/ 9518298 w 12192000"/>
              <a:gd name="connsiteY340" fmla="*/ 1338235 h 4267200"/>
              <a:gd name="connsiteX341" fmla="*/ 9838009 w 12192000"/>
              <a:gd name="connsiteY341" fmla="*/ 2272553 h 4267200"/>
              <a:gd name="connsiteX342" fmla="*/ 9805906 w 12192000"/>
              <a:gd name="connsiteY342" fmla="*/ 2159819 h 4267200"/>
              <a:gd name="connsiteX343" fmla="*/ 9801623 w 12192000"/>
              <a:gd name="connsiteY343" fmla="*/ 2142555 h 4267200"/>
              <a:gd name="connsiteX344" fmla="*/ 9628671 w 12192000"/>
              <a:gd name="connsiteY344" fmla="*/ 1617375 h 4267200"/>
              <a:gd name="connsiteX345" fmla="*/ 9598299 w 12192000"/>
              <a:gd name="connsiteY345" fmla="*/ 1544643 h 4267200"/>
              <a:gd name="connsiteX346" fmla="*/ 9518298 w 12192000"/>
              <a:gd name="connsiteY346" fmla="*/ 1338235 h 4267200"/>
              <a:gd name="connsiteX347" fmla="*/ 1431890 w 12192000"/>
              <a:gd name="connsiteY347" fmla="*/ 1306475 h 4267200"/>
              <a:gd name="connsiteX348" fmla="*/ 1507597 w 12192000"/>
              <a:gd name="connsiteY348" fmla="*/ 1446132 h 4267200"/>
              <a:gd name="connsiteX349" fmla="*/ 1674586 w 12192000"/>
              <a:gd name="connsiteY349" fmla="*/ 1813832 h 4267200"/>
              <a:gd name="connsiteX350" fmla="*/ 1815950 w 12192000"/>
              <a:gd name="connsiteY350" fmla="*/ 2128564 h 4267200"/>
              <a:gd name="connsiteX351" fmla="*/ 1984242 w 12192000"/>
              <a:gd name="connsiteY351" fmla="*/ 2430829 h 4267200"/>
              <a:gd name="connsiteX352" fmla="*/ 2014023 w 12192000"/>
              <a:gd name="connsiteY352" fmla="*/ 2450995 h 4267200"/>
              <a:gd name="connsiteX353" fmla="*/ 1747337 w 12192000"/>
              <a:gd name="connsiteY353" fmla="*/ 1855264 h 4267200"/>
              <a:gd name="connsiteX354" fmla="*/ 1533749 w 12192000"/>
              <a:gd name="connsiteY354" fmla="*/ 1478656 h 4267200"/>
              <a:gd name="connsiteX355" fmla="*/ 1431890 w 12192000"/>
              <a:gd name="connsiteY355" fmla="*/ 1306475 h 4267200"/>
              <a:gd name="connsiteX356" fmla="*/ 5052692 w 12192000"/>
              <a:gd name="connsiteY356" fmla="*/ 1292994 h 4267200"/>
              <a:gd name="connsiteX357" fmla="*/ 5200661 w 12192000"/>
              <a:gd name="connsiteY357" fmla="*/ 1635186 h 4267200"/>
              <a:gd name="connsiteX358" fmla="*/ 5297138 w 12192000"/>
              <a:gd name="connsiteY358" fmla="*/ 1906351 h 4267200"/>
              <a:gd name="connsiteX359" fmla="*/ 5052692 w 12192000"/>
              <a:gd name="connsiteY359" fmla="*/ 1292994 h 4267200"/>
              <a:gd name="connsiteX360" fmla="*/ 9528078 w 12192000"/>
              <a:gd name="connsiteY360" fmla="*/ 1278636 h 4267200"/>
              <a:gd name="connsiteX361" fmla="*/ 9623946 w 12192000"/>
              <a:gd name="connsiteY361" fmla="*/ 1534260 h 4267200"/>
              <a:gd name="connsiteX362" fmla="*/ 9654858 w 12192000"/>
              <a:gd name="connsiteY362" fmla="*/ 1607218 h 4267200"/>
              <a:gd name="connsiteX363" fmla="*/ 9826304 w 12192000"/>
              <a:gd name="connsiteY363" fmla="*/ 2125320 h 4267200"/>
              <a:gd name="connsiteX364" fmla="*/ 9701198 w 12192000"/>
              <a:gd name="connsiteY364" fmla="*/ 1646797 h 4267200"/>
              <a:gd name="connsiteX365" fmla="*/ 9528078 w 12192000"/>
              <a:gd name="connsiteY365" fmla="*/ 1278636 h 4267200"/>
              <a:gd name="connsiteX366" fmla="*/ 5009948 w 12192000"/>
              <a:gd name="connsiteY366" fmla="*/ 1273619 h 4267200"/>
              <a:gd name="connsiteX367" fmla="*/ 5121777 w 12192000"/>
              <a:gd name="connsiteY367" fmla="*/ 1654213 h 4267200"/>
              <a:gd name="connsiteX368" fmla="*/ 5293545 w 12192000"/>
              <a:gd name="connsiteY368" fmla="*/ 2072247 h 4267200"/>
              <a:gd name="connsiteX369" fmla="*/ 5294042 w 12192000"/>
              <a:gd name="connsiteY369" fmla="*/ 2065019 h 4267200"/>
              <a:gd name="connsiteX370" fmla="*/ 5171936 w 12192000"/>
              <a:gd name="connsiteY370" fmla="*/ 1647613 h 4267200"/>
              <a:gd name="connsiteX371" fmla="*/ 5009948 w 12192000"/>
              <a:gd name="connsiteY371" fmla="*/ 1273619 h 4267200"/>
              <a:gd name="connsiteX372" fmla="*/ 655236 w 12192000"/>
              <a:gd name="connsiteY372" fmla="*/ 1268632 h 4267200"/>
              <a:gd name="connsiteX373" fmla="*/ 839521 w 12192000"/>
              <a:gd name="connsiteY373" fmla="*/ 1685315 h 4267200"/>
              <a:gd name="connsiteX374" fmla="*/ 1109416 w 12192000"/>
              <a:gd name="connsiteY374" fmla="*/ 2061663 h 4267200"/>
              <a:gd name="connsiteX375" fmla="*/ 1298300 w 12192000"/>
              <a:gd name="connsiteY375" fmla="*/ 2247742 h 4267200"/>
              <a:gd name="connsiteX376" fmla="*/ 1125871 w 12192000"/>
              <a:gd name="connsiteY376" fmla="*/ 1989513 h 4267200"/>
              <a:gd name="connsiteX377" fmla="*/ 981574 w 12192000"/>
              <a:gd name="connsiteY377" fmla="*/ 1783157 h 4267200"/>
              <a:gd name="connsiteX378" fmla="*/ 922198 w 12192000"/>
              <a:gd name="connsiteY378" fmla="*/ 1677437 h 4267200"/>
              <a:gd name="connsiteX379" fmla="*/ 869293 w 12192000"/>
              <a:gd name="connsiteY379" fmla="*/ 1583214 h 4267200"/>
              <a:gd name="connsiteX380" fmla="*/ 751431 w 12192000"/>
              <a:gd name="connsiteY380" fmla="*/ 1405731 h 4267200"/>
              <a:gd name="connsiteX381" fmla="*/ 6516292 w 12192000"/>
              <a:gd name="connsiteY381" fmla="*/ 1263064 h 4267200"/>
              <a:gd name="connsiteX382" fmla="*/ 5736320 w 12192000"/>
              <a:gd name="connsiteY382" fmla="*/ 1501803 h 4267200"/>
              <a:gd name="connsiteX383" fmla="*/ 6516292 w 12192000"/>
              <a:gd name="connsiteY383" fmla="*/ 1263064 h 4267200"/>
              <a:gd name="connsiteX384" fmla="*/ 291466 w 12192000"/>
              <a:gd name="connsiteY384" fmla="*/ 1250369 h 4267200"/>
              <a:gd name="connsiteX385" fmla="*/ 323180 w 12192000"/>
              <a:gd name="connsiteY385" fmla="*/ 1435283 h 4267200"/>
              <a:gd name="connsiteX386" fmla="*/ 349381 w 12192000"/>
              <a:gd name="connsiteY386" fmla="*/ 1875041 h 4267200"/>
              <a:gd name="connsiteX387" fmla="*/ 374363 w 12192000"/>
              <a:gd name="connsiteY387" fmla="*/ 1506494 h 4267200"/>
              <a:gd name="connsiteX388" fmla="*/ 302168 w 12192000"/>
              <a:gd name="connsiteY388" fmla="*/ 1274495 h 4267200"/>
              <a:gd name="connsiteX389" fmla="*/ 291466 w 12192000"/>
              <a:gd name="connsiteY389" fmla="*/ 1250369 h 4267200"/>
              <a:gd name="connsiteX390" fmla="*/ 678222 w 12192000"/>
              <a:gd name="connsiteY390" fmla="*/ 1248670 h 4267200"/>
              <a:gd name="connsiteX391" fmla="*/ 775536 w 12192000"/>
              <a:gd name="connsiteY391" fmla="*/ 1388015 h 4267200"/>
              <a:gd name="connsiteX392" fmla="*/ 894529 w 12192000"/>
              <a:gd name="connsiteY392" fmla="*/ 1567739 h 4267200"/>
              <a:gd name="connsiteX393" fmla="*/ 948000 w 12192000"/>
              <a:gd name="connsiteY393" fmla="*/ 1663088 h 4267200"/>
              <a:gd name="connsiteX394" fmla="*/ 1006812 w 12192000"/>
              <a:gd name="connsiteY394" fmla="*/ 1767683 h 4267200"/>
              <a:gd name="connsiteX395" fmla="*/ 1149133 w 12192000"/>
              <a:gd name="connsiteY395" fmla="*/ 1971513 h 4267200"/>
              <a:gd name="connsiteX396" fmla="*/ 1333952 w 12192000"/>
              <a:gd name="connsiteY396" fmla="*/ 2251620 h 4267200"/>
              <a:gd name="connsiteX397" fmla="*/ 1337329 w 12192000"/>
              <a:gd name="connsiteY397" fmla="*/ 2258350 h 4267200"/>
              <a:gd name="connsiteX398" fmla="*/ 1014726 w 12192000"/>
              <a:gd name="connsiteY398" fmla="*/ 1615556 h 4267200"/>
              <a:gd name="connsiteX399" fmla="*/ 678222 w 12192000"/>
              <a:gd name="connsiteY399" fmla="*/ 1248670 h 4267200"/>
              <a:gd name="connsiteX400" fmla="*/ 9441752 w 12192000"/>
              <a:gd name="connsiteY400" fmla="*/ 1245311 h 4267200"/>
              <a:gd name="connsiteX401" fmla="*/ 9278979 w 12192000"/>
              <a:gd name="connsiteY401" fmla="*/ 1406236 h 4267200"/>
              <a:gd name="connsiteX402" fmla="*/ 9235540 w 12192000"/>
              <a:gd name="connsiteY402" fmla="*/ 1546869 h 4267200"/>
              <a:gd name="connsiteX403" fmla="*/ 9264074 w 12192000"/>
              <a:gd name="connsiteY403" fmla="*/ 1557016 h 4267200"/>
              <a:gd name="connsiteX404" fmla="*/ 9441752 w 12192000"/>
              <a:gd name="connsiteY404" fmla="*/ 1245311 h 4267200"/>
              <a:gd name="connsiteX405" fmla="*/ 6691602 w 12192000"/>
              <a:gd name="connsiteY405" fmla="*/ 1140573 h 4267200"/>
              <a:gd name="connsiteX406" fmla="*/ 6571100 w 12192000"/>
              <a:gd name="connsiteY406" fmla="*/ 1183662 h 4267200"/>
              <a:gd name="connsiteX407" fmla="*/ 6241687 w 12192000"/>
              <a:gd name="connsiteY407" fmla="*/ 1257600 h 4267200"/>
              <a:gd name="connsiteX408" fmla="*/ 5693009 w 12192000"/>
              <a:gd name="connsiteY408" fmla="*/ 1478256 h 4267200"/>
              <a:gd name="connsiteX409" fmla="*/ 6548420 w 12192000"/>
              <a:gd name="connsiteY409" fmla="*/ 1214599 h 4267200"/>
              <a:gd name="connsiteX410" fmla="*/ 6605473 w 12192000"/>
              <a:gd name="connsiteY410" fmla="*/ 1184686 h 4267200"/>
              <a:gd name="connsiteX411" fmla="*/ 6691602 w 12192000"/>
              <a:gd name="connsiteY411" fmla="*/ 1140573 h 4267200"/>
              <a:gd name="connsiteX412" fmla="*/ 4002475 w 12192000"/>
              <a:gd name="connsiteY412" fmla="*/ 1037802 h 4267200"/>
              <a:gd name="connsiteX413" fmla="*/ 4000324 w 12192000"/>
              <a:gd name="connsiteY413" fmla="*/ 1039362 h 4267200"/>
              <a:gd name="connsiteX414" fmla="*/ 4002862 w 12192000"/>
              <a:gd name="connsiteY414" fmla="*/ 1042866 h 4267200"/>
              <a:gd name="connsiteX415" fmla="*/ 4002475 w 12192000"/>
              <a:gd name="connsiteY415" fmla="*/ 1037802 h 4267200"/>
              <a:gd name="connsiteX416" fmla="*/ 506322 w 12192000"/>
              <a:gd name="connsiteY416" fmla="*/ 1020997 h 4267200"/>
              <a:gd name="connsiteX417" fmla="*/ 533068 w 12192000"/>
              <a:gd name="connsiteY417" fmla="*/ 1029409 h 4267200"/>
              <a:gd name="connsiteX418" fmla="*/ 1232525 w 12192000"/>
              <a:gd name="connsiteY418" fmla="*/ 1804675 h 4267200"/>
              <a:gd name="connsiteX419" fmla="*/ 1388858 w 12192000"/>
              <a:gd name="connsiteY419" fmla="*/ 2368011 h 4267200"/>
              <a:gd name="connsiteX420" fmla="*/ 1384098 w 12192000"/>
              <a:gd name="connsiteY420" fmla="*/ 2378125 h 4267200"/>
              <a:gd name="connsiteX421" fmla="*/ 1425393 w 12192000"/>
              <a:gd name="connsiteY421" fmla="*/ 2589124 h 4267200"/>
              <a:gd name="connsiteX422" fmla="*/ 1424001 w 12192000"/>
              <a:gd name="connsiteY422" fmla="*/ 2597541 h 4267200"/>
              <a:gd name="connsiteX423" fmla="*/ 2152729 w 12192000"/>
              <a:gd name="connsiteY423" fmla="*/ 2864487 h 4267200"/>
              <a:gd name="connsiteX424" fmla="*/ 2020609 w 12192000"/>
              <a:gd name="connsiteY424" fmla="*/ 2539671 h 4267200"/>
              <a:gd name="connsiteX425" fmla="*/ 2018920 w 12192000"/>
              <a:gd name="connsiteY425" fmla="*/ 2536309 h 4267200"/>
              <a:gd name="connsiteX426" fmla="*/ 1342441 w 12192000"/>
              <a:gd name="connsiteY426" fmla="*/ 1173017 h 4267200"/>
              <a:gd name="connsiteX427" fmla="*/ 1367925 w 12192000"/>
              <a:gd name="connsiteY427" fmla="*/ 1135648 h 4267200"/>
              <a:gd name="connsiteX428" fmla="*/ 1771401 w 12192000"/>
              <a:gd name="connsiteY428" fmla="*/ 1806673 h 4267200"/>
              <a:gd name="connsiteX429" fmla="*/ 1972385 w 12192000"/>
              <a:gd name="connsiteY429" fmla="*/ 2198735 h 4267200"/>
              <a:gd name="connsiteX430" fmla="*/ 2040892 w 12192000"/>
              <a:gd name="connsiteY430" fmla="*/ 2405205 h 4267200"/>
              <a:gd name="connsiteX431" fmla="*/ 2131689 w 12192000"/>
              <a:gd name="connsiteY431" fmla="*/ 1936926 h 4267200"/>
              <a:gd name="connsiteX432" fmla="*/ 2454820 w 12192000"/>
              <a:gd name="connsiteY432" fmla="*/ 1248808 h 4267200"/>
              <a:gd name="connsiteX433" fmla="*/ 2492512 w 12192000"/>
              <a:gd name="connsiteY433" fmla="*/ 1302920 h 4267200"/>
              <a:gd name="connsiteX434" fmla="*/ 2081216 w 12192000"/>
              <a:gd name="connsiteY434" fmla="*/ 2527513 h 4267200"/>
              <a:gd name="connsiteX435" fmla="*/ 2081211 w 12192000"/>
              <a:gd name="connsiteY435" fmla="*/ 2528916 h 4267200"/>
              <a:gd name="connsiteX436" fmla="*/ 2199067 w 12192000"/>
              <a:gd name="connsiteY436" fmla="*/ 2884061 h 4267200"/>
              <a:gd name="connsiteX437" fmla="*/ 3192586 w 12192000"/>
              <a:gd name="connsiteY437" fmla="*/ 3411496 h 4267200"/>
              <a:gd name="connsiteX438" fmla="*/ 3182620 w 12192000"/>
              <a:gd name="connsiteY438" fmla="*/ 3483279 h 4267200"/>
              <a:gd name="connsiteX439" fmla="*/ 2435119 w 12192000"/>
              <a:gd name="connsiteY439" fmla="*/ 3080173 h 4267200"/>
              <a:gd name="connsiteX440" fmla="*/ 2410152 w 12192000"/>
              <a:gd name="connsiteY440" fmla="*/ 3063751 h 4267200"/>
              <a:gd name="connsiteX441" fmla="*/ 2408099 w 12192000"/>
              <a:gd name="connsiteY441" fmla="*/ 3064403 h 4267200"/>
              <a:gd name="connsiteX442" fmla="*/ 2407218 w 12192000"/>
              <a:gd name="connsiteY442" fmla="*/ 3070324 h 4267200"/>
              <a:gd name="connsiteX443" fmla="*/ 2380138 w 12192000"/>
              <a:gd name="connsiteY443" fmla="*/ 3099341 h 4267200"/>
              <a:gd name="connsiteX444" fmla="*/ 1765923 w 12192000"/>
              <a:gd name="connsiteY444" fmla="*/ 3581043 h 4267200"/>
              <a:gd name="connsiteX445" fmla="*/ 1702258 w 12192000"/>
              <a:gd name="connsiteY445" fmla="*/ 3612286 h 4267200"/>
              <a:gd name="connsiteX446" fmla="*/ 1538370 w 12192000"/>
              <a:gd name="connsiteY446" fmla="*/ 3811804 h 4267200"/>
              <a:gd name="connsiteX447" fmla="*/ 1325720 w 12192000"/>
              <a:gd name="connsiteY447" fmla="*/ 4125411 h 4267200"/>
              <a:gd name="connsiteX448" fmla="*/ 1206279 w 12192000"/>
              <a:gd name="connsiteY448" fmla="*/ 4267200 h 4267200"/>
              <a:gd name="connsiteX449" fmla="*/ 1115040 w 12192000"/>
              <a:gd name="connsiteY449" fmla="*/ 4267200 h 4267200"/>
              <a:gd name="connsiteX450" fmla="*/ 1258195 w 12192000"/>
              <a:gd name="connsiteY450" fmla="*/ 4099624 h 4267200"/>
              <a:gd name="connsiteX451" fmla="*/ 1423113 w 12192000"/>
              <a:gd name="connsiteY451" fmla="*/ 3874565 h 4267200"/>
              <a:gd name="connsiteX452" fmla="*/ 1260565 w 12192000"/>
              <a:gd name="connsiteY452" fmla="*/ 4031982 h 4267200"/>
              <a:gd name="connsiteX453" fmla="*/ 1073327 w 12192000"/>
              <a:gd name="connsiteY453" fmla="*/ 4218727 h 4267200"/>
              <a:gd name="connsiteX454" fmla="*/ 1032294 w 12192000"/>
              <a:gd name="connsiteY454" fmla="*/ 4267200 h 4267200"/>
              <a:gd name="connsiteX455" fmla="*/ 993830 w 12192000"/>
              <a:gd name="connsiteY455" fmla="*/ 4267200 h 4267200"/>
              <a:gd name="connsiteX456" fmla="*/ 1051860 w 12192000"/>
              <a:gd name="connsiteY456" fmla="*/ 4198693 h 4267200"/>
              <a:gd name="connsiteX457" fmla="*/ 1240607 w 12192000"/>
              <a:gd name="connsiteY457" fmla="*/ 4010401 h 4267200"/>
              <a:gd name="connsiteX458" fmla="*/ 1310106 w 12192000"/>
              <a:gd name="connsiteY458" fmla="*/ 3943217 h 4267200"/>
              <a:gd name="connsiteX459" fmla="*/ 952103 w 12192000"/>
              <a:gd name="connsiteY459" fmla="*/ 4265972 h 4267200"/>
              <a:gd name="connsiteX460" fmla="*/ 951207 w 12192000"/>
              <a:gd name="connsiteY460" fmla="*/ 4267200 h 4267200"/>
              <a:gd name="connsiteX461" fmla="*/ 862760 w 12192000"/>
              <a:gd name="connsiteY461" fmla="*/ 4267200 h 4267200"/>
              <a:gd name="connsiteX462" fmla="*/ 909145 w 12192000"/>
              <a:gd name="connsiteY462" fmla="*/ 4199225 h 4267200"/>
              <a:gd name="connsiteX463" fmla="*/ 1214067 w 12192000"/>
              <a:gd name="connsiteY463" fmla="*/ 3908561 h 4267200"/>
              <a:gd name="connsiteX464" fmla="*/ 640967 w 12192000"/>
              <a:gd name="connsiteY464" fmla="*/ 4105601 h 4267200"/>
              <a:gd name="connsiteX465" fmla="*/ 372807 w 12192000"/>
              <a:gd name="connsiteY465" fmla="*/ 4243651 h 4267200"/>
              <a:gd name="connsiteX466" fmla="*/ 332830 w 12192000"/>
              <a:gd name="connsiteY466" fmla="*/ 4267200 h 4267200"/>
              <a:gd name="connsiteX467" fmla="*/ 168301 w 12192000"/>
              <a:gd name="connsiteY467" fmla="*/ 4267200 h 4267200"/>
              <a:gd name="connsiteX468" fmla="*/ 278002 w 12192000"/>
              <a:gd name="connsiteY468" fmla="*/ 4201399 h 4267200"/>
              <a:gd name="connsiteX469" fmla="*/ 527241 w 12192000"/>
              <a:gd name="connsiteY469" fmla="*/ 4065078 h 4267200"/>
              <a:gd name="connsiteX470" fmla="*/ 1510397 w 12192000"/>
              <a:gd name="connsiteY470" fmla="*/ 3684705 h 4267200"/>
              <a:gd name="connsiteX471" fmla="*/ 1146550 w 12192000"/>
              <a:gd name="connsiteY471" fmla="*/ 3802012 h 4267200"/>
              <a:gd name="connsiteX472" fmla="*/ 698834 w 12192000"/>
              <a:gd name="connsiteY472" fmla="*/ 3952272 h 4267200"/>
              <a:gd name="connsiteX473" fmla="*/ 192528 w 12192000"/>
              <a:gd name="connsiteY473" fmla="*/ 4236299 h 4267200"/>
              <a:gd name="connsiteX474" fmla="*/ 148586 w 12192000"/>
              <a:gd name="connsiteY474" fmla="*/ 4267200 h 4267200"/>
              <a:gd name="connsiteX475" fmla="*/ 98116 w 12192000"/>
              <a:gd name="connsiteY475" fmla="*/ 4267200 h 4267200"/>
              <a:gd name="connsiteX476" fmla="*/ 169669 w 12192000"/>
              <a:gd name="connsiteY476" fmla="*/ 4216852 h 4267200"/>
              <a:gd name="connsiteX477" fmla="*/ 687572 w 12192000"/>
              <a:gd name="connsiteY477" fmla="*/ 3925629 h 4267200"/>
              <a:gd name="connsiteX478" fmla="*/ 1138365 w 12192000"/>
              <a:gd name="connsiteY478" fmla="*/ 3774515 h 4267200"/>
              <a:gd name="connsiteX479" fmla="*/ 1505579 w 12192000"/>
              <a:gd name="connsiteY479" fmla="*/ 3655526 h 4267200"/>
              <a:gd name="connsiteX480" fmla="*/ 1313114 w 12192000"/>
              <a:gd name="connsiteY480" fmla="*/ 3655216 h 4267200"/>
              <a:gd name="connsiteX481" fmla="*/ 1109304 w 12192000"/>
              <a:gd name="connsiteY481" fmla="*/ 3669030 h 4267200"/>
              <a:gd name="connsiteX482" fmla="*/ 258951 w 12192000"/>
              <a:gd name="connsiteY482" fmla="*/ 4111994 h 4267200"/>
              <a:gd name="connsiteX483" fmla="*/ 80807 w 12192000"/>
              <a:gd name="connsiteY483" fmla="*/ 4267200 h 4267200"/>
              <a:gd name="connsiteX484" fmla="*/ 0 w 12192000"/>
              <a:gd name="connsiteY484" fmla="*/ 4267200 h 4267200"/>
              <a:gd name="connsiteX485" fmla="*/ 0 w 12192000"/>
              <a:gd name="connsiteY485" fmla="*/ 4233763 h 4267200"/>
              <a:gd name="connsiteX486" fmla="*/ 36881 w 12192000"/>
              <a:gd name="connsiteY486" fmla="*/ 4200118 h 4267200"/>
              <a:gd name="connsiteX487" fmla="*/ 910534 w 12192000"/>
              <a:gd name="connsiteY487" fmla="*/ 3629753 h 4267200"/>
              <a:gd name="connsiteX488" fmla="*/ 1578717 w 12192000"/>
              <a:gd name="connsiteY488" fmla="*/ 3575982 h 4267200"/>
              <a:gd name="connsiteX489" fmla="*/ 2338780 w 12192000"/>
              <a:gd name="connsiteY489" fmla="*/ 3033725 h 4267200"/>
              <a:gd name="connsiteX490" fmla="*/ 1807991 w 12192000"/>
              <a:gd name="connsiteY490" fmla="*/ 2807184 h 4267200"/>
              <a:gd name="connsiteX491" fmla="*/ 1416358 w 12192000"/>
              <a:gd name="connsiteY491" fmla="*/ 3112571 h 4267200"/>
              <a:gd name="connsiteX492" fmla="*/ 939066 w 12192000"/>
              <a:gd name="connsiteY492" fmla="*/ 3378798 h 4267200"/>
              <a:gd name="connsiteX493" fmla="*/ 115099 w 12192000"/>
              <a:gd name="connsiteY493" fmla="*/ 3607650 h 4267200"/>
              <a:gd name="connsiteX494" fmla="*/ 97284 w 12192000"/>
              <a:gd name="connsiteY494" fmla="*/ 3520393 h 4267200"/>
              <a:gd name="connsiteX495" fmla="*/ 922050 w 12192000"/>
              <a:gd name="connsiteY495" fmla="*/ 3074867 h 4267200"/>
              <a:gd name="connsiteX496" fmla="*/ 1405265 w 12192000"/>
              <a:gd name="connsiteY496" fmla="*/ 3016319 h 4267200"/>
              <a:gd name="connsiteX497" fmla="*/ 1407512 w 12192000"/>
              <a:gd name="connsiteY497" fmla="*/ 3018001 h 4267200"/>
              <a:gd name="connsiteX498" fmla="*/ 1726266 w 12192000"/>
              <a:gd name="connsiteY498" fmla="*/ 2777274 h 4267200"/>
              <a:gd name="connsiteX499" fmla="*/ 625390 w 12192000"/>
              <a:gd name="connsiteY499" fmla="*/ 2514541 h 4267200"/>
              <a:gd name="connsiteX500" fmla="*/ 619799 w 12192000"/>
              <a:gd name="connsiteY500" fmla="*/ 2527180 h 4267200"/>
              <a:gd name="connsiteX501" fmla="*/ 310030 w 12192000"/>
              <a:gd name="connsiteY501" fmla="*/ 2771818 h 4267200"/>
              <a:gd name="connsiteX502" fmla="*/ 173877 w 12192000"/>
              <a:gd name="connsiteY502" fmla="*/ 2937056 h 4267200"/>
              <a:gd name="connsiteX503" fmla="*/ 77889 w 12192000"/>
              <a:gd name="connsiteY503" fmla="*/ 3138440 h 4267200"/>
              <a:gd name="connsiteX504" fmla="*/ 0 w 12192000"/>
              <a:gd name="connsiteY504" fmla="*/ 3271395 h 4267200"/>
              <a:gd name="connsiteX505" fmla="*/ 0 w 12192000"/>
              <a:gd name="connsiteY505" fmla="*/ 3153002 h 4267200"/>
              <a:gd name="connsiteX506" fmla="*/ 2386 w 12192000"/>
              <a:gd name="connsiteY506" fmla="*/ 3149203 h 4267200"/>
              <a:gd name="connsiteX507" fmla="*/ 89753 w 12192000"/>
              <a:gd name="connsiteY507" fmla="*/ 2987702 h 4267200"/>
              <a:gd name="connsiteX508" fmla="*/ 76869 w 12192000"/>
              <a:gd name="connsiteY508" fmla="*/ 3005404 h 4267200"/>
              <a:gd name="connsiteX509" fmla="*/ 32049 w 12192000"/>
              <a:gd name="connsiteY509" fmla="*/ 3065814 h 4267200"/>
              <a:gd name="connsiteX510" fmla="*/ 0 w 12192000"/>
              <a:gd name="connsiteY510" fmla="*/ 3108744 h 4267200"/>
              <a:gd name="connsiteX511" fmla="*/ 0 w 12192000"/>
              <a:gd name="connsiteY511" fmla="*/ 3058059 h 4267200"/>
              <a:gd name="connsiteX512" fmla="*/ 7610 w 12192000"/>
              <a:gd name="connsiteY512" fmla="*/ 3047889 h 4267200"/>
              <a:gd name="connsiteX513" fmla="*/ 52419 w 12192000"/>
              <a:gd name="connsiteY513" fmla="*/ 2987479 h 4267200"/>
              <a:gd name="connsiteX514" fmla="*/ 59142 w 12192000"/>
              <a:gd name="connsiteY514" fmla="*/ 2978488 h 4267200"/>
              <a:gd name="connsiteX515" fmla="*/ 0 w 12192000"/>
              <a:gd name="connsiteY515" fmla="*/ 3015334 h 4267200"/>
              <a:gd name="connsiteX516" fmla="*/ 0 w 12192000"/>
              <a:gd name="connsiteY516" fmla="*/ 2914286 h 4267200"/>
              <a:gd name="connsiteX517" fmla="*/ 36383 w 12192000"/>
              <a:gd name="connsiteY517" fmla="*/ 2901128 h 4267200"/>
              <a:gd name="connsiteX518" fmla="*/ 156329 w 12192000"/>
              <a:gd name="connsiteY518" fmla="*/ 2840533 h 4267200"/>
              <a:gd name="connsiteX519" fmla="*/ 358355 w 12192000"/>
              <a:gd name="connsiteY519" fmla="*/ 2620471 h 4267200"/>
              <a:gd name="connsiteX520" fmla="*/ 510577 w 12192000"/>
              <a:gd name="connsiteY520" fmla="*/ 2501244 h 4267200"/>
              <a:gd name="connsiteX521" fmla="*/ 211967 w 12192000"/>
              <a:gd name="connsiteY521" fmla="*/ 2479171 h 4267200"/>
              <a:gd name="connsiteX522" fmla="*/ 0 w 12192000"/>
              <a:gd name="connsiteY522" fmla="*/ 2476398 h 4267200"/>
              <a:gd name="connsiteX523" fmla="*/ 0 w 12192000"/>
              <a:gd name="connsiteY523" fmla="*/ 2389189 h 4267200"/>
              <a:gd name="connsiteX524" fmla="*/ 103062 w 12192000"/>
              <a:gd name="connsiteY524" fmla="*/ 2389518 h 4267200"/>
              <a:gd name="connsiteX525" fmla="*/ 510734 w 12192000"/>
              <a:gd name="connsiteY525" fmla="*/ 2416201 h 4267200"/>
              <a:gd name="connsiteX526" fmla="*/ 279257 w 12192000"/>
              <a:gd name="connsiteY526" fmla="*/ 2092102 h 4267200"/>
              <a:gd name="connsiteX527" fmla="*/ 65265 w 12192000"/>
              <a:gd name="connsiteY527" fmla="*/ 2006049 h 4267200"/>
              <a:gd name="connsiteX528" fmla="*/ 0 w 12192000"/>
              <a:gd name="connsiteY528" fmla="*/ 1982532 h 4267200"/>
              <a:gd name="connsiteX529" fmla="*/ 0 w 12192000"/>
              <a:gd name="connsiteY529" fmla="*/ 1912789 h 4267200"/>
              <a:gd name="connsiteX530" fmla="*/ 97460 w 12192000"/>
              <a:gd name="connsiteY530" fmla="*/ 1953725 h 4267200"/>
              <a:gd name="connsiteX531" fmla="*/ 221272 w 12192000"/>
              <a:gd name="connsiteY531" fmla="*/ 1980766 h 4267200"/>
              <a:gd name="connsiteX532" fmla="*/ 116765 w 12192000"/>
              <a:gd name="connsiteY532" fmla="*/ 1911033 h 4267200"/>
              <a:gd name="connsiteX533" fmla="*/ 16405 w 12192000"/>
              <a:gd name="connsiteY533" fmla="*/ 1803412 h 4267200"/>
              <a:gd name="connsiteX534" fmla="*/ 0 w 12192000"/>
              <a:gd name="connsiteY534" fmla="*/ 1784777 h 4267200"/>
              <a:gd name="connsiteX535" fmla="*/ 0 w 12192000"/>
              <a:gd name="connsiteY535" fmla="*/ 1740082 h 4267200"/>
              <a:gd name="connsiteX536" fmla="*/ 39394 w 12192000"/>
              <a:gd name="connsiteY536" fmla="*/ 1784856 h 4267200"/>
              <a:gd name="connsiteX537" fmla="*/ 135813 w 12192000"/>
              <a:gd name="connsiteY537" fmla="*/ 1888838 h 4267200"/>
              <a:gd name="connsiteX538" fmla="*/ 242575 w 12192000"/>
              <a:gd name="connsiteY538" fmla="*/ 1958841 h 4267200"/>
              <a:gd name="connsiteX539" fmla="*/ 82197 w 12192000"/>
              <a:gd name="connsiteY539" fmla="*/ 1754826 h 4267200"/>
              <a:gd name="connsiteX540" fmla="*/ 0 w 12192000"/>
              <a:gd name="connsiteY540" fmla="*/ 1679650 h 4267200"/>
              <a:gd name="connsiteX541" fmla="*/ 0 w 12192000"/>
              <a:gd name="connsiteY541" fmla="*/ 1602463 h 4267200"/>
              <a:gd name="connsiteX542" fmla="*/ 84689 w 12192000"/>
              <a:gd name="connsiteY542" fmla="*/ 1677442 h 4267200"/>
              <a:gd name="connsiteX543" fmla="*/ 298437 w 12192000"/>
              <a:gd name="connsiteY543" fmla="*/ 1968019 h 4267200"/>
              <a:gd name="connsiteX544" fmla="*/ 227269 w 12192000"/>
              <a:gd name="connsiteY544" fmla="*/ 1114064 h 4267200"/>
              <a:gd name="connsiteX545" fmla="*/ 248003 w 12192000"/>
              <a:gd name="connsiteY545" fmla="*/ 1089613 h 4267200"/>
              <a:gd name="connsiteX546" fmla="*/ 427020 w 12192000"/>
              <a:gd name="connsiteY546" fmla="*/ 1619803 h 4267200"/>
              <a:gd name="connsiteX547" fmla="*/ 340345 w 12192000"/>
              <a:gd name="connsiteY547" fmla="*/ 2027739 h 4267200"/>
              <a:gd name="connsiteX548" fmla="*/ 360865 w 12192000"/>
              <a:gd name="connsiteY548" fmla="*/ 2044827 h 4267200"/>
              <a:gd name="connsiteX549" fmla="*/ 560414 w 12192000"/>
              <a:gd name="connsiteY549" fmla="*/ 2421457 h 4267200"/>
              <a:gd name="connsiteX550" fmla="*/ 1359703 w 12192000"/>
              <a:gd name="connsiteY550" fmla="*/ 2578554 h 4267200"/>
              <a:gd name="connsiteX551" fmla="*/ 1359422 w 12192000"/>
              <a:gd name="connsiteY551" fmla="*/ 2577994 h 4267200"/>
              <a:gd name="connsiteX552" fmla="*/ 828701 w 12192000"/>
              <a:gd name="connsiteY552" fmla="*/ 1839520 h 4267200"/>
              <a:gd name="connsiteX553" fmla="*/ 494427 w 12192000"/>
              <a:gd name="connsiteY553" fmla="*/ 1092333 h 4267200"/>
              <a:gd name="connsiteX554" fmla="*/ 506322 w 12192000"/>
              <a:gd name="connsiteY554" fmla="*/ 1020997 h 4267200"/>
              <a:gd name="connsiteX555" fmla="*/ 4570198 w 12192000"/>
              <a:gd name="connsiteY555" fmla="*/ 978081 h 4267200"/>
              <a:gd name="connsiteX556" fmla="*/ 4523691 w 12192000"/>
              <a:gd name="connsiteY556" fmla="*/ 1127776 h 4267200"/>
              <a:gd name="connsiteX557" fmla="*/ 4509875 w 12192000"/>
              <a:gd name="connsiteY557" fmla="*/ 1167552 h 4267200"/>
              <a:gd name="connsiteX558" fmla="*/ 4478168 w 12192000"/>
              <a:gd name="connsiteY558" fmla="*/ 1260735 h 4267200"/>
              <a:gd name="connsiteX559" fmla="*/ 4409309 w 12192000"/>
              <a:gd name="connsiteY559" fmla="*/ 1666996 h 4267200"/>
              <a:gd name="connsiteX560" fmla="*/ 4370031 w 12192000"/>
              <a:gd name="connsiteY560" fmla="*/ 1955666 h 4267200"/>
              <a:gd name="connsiteX561" fmla="*/ 4570198 w 12192000"/>
              <a:gd name="connsiteY561" fmla="*/ 978081 h 4267200"/>
              <a:gd name="connsiteX562" fmla="*/ 12149131 w 12192000"/>
              <a:gd name="connsiteY562" fmla="*/ 959050 h 4267200"/>
              <a:gd name="connsiteX563" fmla="*/ 12105664 w 12192000"/>
              <a:gd name="connsiteY563" fmla="*/ 1006960 h 4267200"/>
              <a:gd name="connsiteX564" fmla="*/ 11883102 w 12192000"/>
              <a:gd name="connsiteY564" fmla="*/ 1184424 h 4267200"/>
              <a:gd name="connsiteX565" fmla="*/ 11665174 w 12192000"/>
              <a:gd name="connsiteY565" fmla="*/ 1317493 h 4267200"/>
              <a:gd name="connsiteX566" fmla="*/ 11590337 w 12192000"/>
              <a:gd name="connsiteY566" fmla="*/ 1348256 h 4267200"/>
              <a:gd name="connsiteX567" fmla="*/ 11492588 w 12192000"/>
              <a:gd name="connsiteY567" fmla="*/ 1390573 h 4267200"/>
              <a:gd name="connsiteX568" fmla="*/ 11888865 w 12192000"/>
              <a:gd name="connsiteY568" fmla="*/ 1220988 h 4267200"/>
              <a:gd name="connsiteX569" fmla="*/ 12149131 w 12192000"/>
              <a:gd name="connsiteY569" fmla="*/ 959050 h 4267200"/>
              <a:gd name="connsiteX570" fmla="*/ 4557898 w 12192000"/>
              <a:gd name="connsiteY570" fmla="*/ 900011 h 4267200"/>
              <a:gd name="connsiteX571" fmla="*/ 4344840 w 12192000"/>
              <a:gd name="connsiteY571" fmla="*/ 1922038 h 4267200"/>
              <a:gd name="connsiteX572" fmla="*/ 4378710 w 12192000"/>
              <a:gd name="connsiteY572" fmla="*/ 1665516 h 4267200"/>
              <a:gd name="connsiteX573" fmla="*/ 4448798 w 12192000"/>
              <a:gd name="connsiteY573" fmla="*/ 1253024 h 4267200"/>
              <a:gd name="connsiteX574" fmla="*/ 4480315 w 12192000"/>
              <a:gd name="connsiteY574" fmla="*/ 1158454 h 4267200"/>
              <a:gd name="connsiteX575" fmla="*/ 4494133 w 12192000"/>
              <a:gd name="connsiteY575" fmla="*/ 1118676 h 4267200"/>
              <a:gd name="connsiteX576" fmla="*/ 4557898 w 12192000"/>
              <a:gd name="connsiteY576" fmla="*/ 900011 h 4267200"/>
              <a:gd name="connsiteX577" fmla="*/ 5870151 w 12192000"/>
              <a:gd name="connsiteY577" fmla="*/ 898890 h 4267200"/>
              <a:gd name="connsiteX578" fmla="*/ 5861335 w 12192000"/>
              <a:gd name="connsiteY578" fmla="*/ 899177 h 4267200"/>
              <a:gd name="connsiteX579" fmla="*/ 5843702 w 12192000"/>
              <a:gd name="connsiteY579" fmla="*/ 899748 h 4267200"/>
              <a:gd name="connsiteX580" fmla="*/ 5651107 w 12192000"/>
              <a:gd name="connsiteY580" fmla="*/ 920306 h 4267200"/>
              <a:gd name="connsiteX581" fmla="*/ 5459407 w 12192000"/>
              <a:gd name="connsiteY581" fmla="*/ 940975 h 4267200"/>
              <a:gd name="connsiteX582" fmla="*/ 5374846 w 12192000"/>
              <a:gd name="connsiteY582" fmla="*/ 941988 h 4267200"/>
              <a:gd name="connsiteX583" fmla="*/ 5256105 w 12192000"/>
              <a:gd name="connsiteY583" fmla="*/ 945632 h 4267200"/>
              <a:gd name="connsiteX584" fmla="*/ 5107071 w 12192000"/>
              <a:gd name="connsiteY584" fmla="*/ 969720 h 4267200"/>
              <a:gd name="connsiteX585" fmla="*/ 4998681 w 12192000"/>
              <a:gd name="connsiteY585" fmla="*/ 988771 h 4267200"/>
              <a:gd name="connsiteX586" fmla="*/ 5870151 w 12192000"/>
              <a:gd name="connsiteY586" fmla="*/ 898890 h 4267200"/>
              <a:gd name="connsiteX587" fmla="*/ 12190084 w 12192000"/>
              <a:gd name="connsiteY587" fmla="*/ 854709 h 4267200"/>
              <a:gd name="connsiteX588" fmla="*/ 12162947 w 12192000"/>
              <a:gd name="connsiteY588" fmla="*/ 879275 h 4267200"/>
              <a:gd name="connsiteX589" fmla="*/ 11721478 w 12192000"/>
              <a:gd name="connsiteY589" fmla="*/ 1216434 h 4267200"/>
              <a:gd name="connsiteX590" fmla="*/ 11680712 w 12192000"/>
              <a:gd name="connsiteY590" fmla="*/ 1239730 h 4267200"/>
              <a:gd name="connsiteX591" fmla="*/ 11505347 w 12192000"/>
              <a:gd name="connsiteY591" fmla="*/ 1352837 h 4267200"/>
              <a:gd name="connsiteX592" fmla="*/ 11580962 w 12192000"/>
              <a:gd name="connsiteY592" fmla="*/ 1321759 h 4267200"/>
              <a:gd name="connsiteX593" fmla="*/ 11654234 w 12192000"/>
              <a:gd name="connsiteY593" fmla="*/ 1291618 h 4267200"/>
              <a:gd name="connsiteX594" fmla="*/ 11867274 w 12192000"/>
              <a:gd name="connsiteY594" fmla="*/ 1160983 h 4267200"/>
              <a:gd name="connsiteX595" fmla="*/ 12086035 w 12192000"/>
              <a:gd name="connsiteY595" fmla="*/ 986418 h 4267200"/>
              <a:gd name="connsiteX596" fmla="*/ 12190084 w 12192000"/>
              <a:gd name="connsiteY596" fmla="*/ 854709 h 4267200"/>
              <a:gd name="connsiteX597" fmla="*/ 5504425 w 12192000"/>
              <a:gd name="connsiteY597" fmla="*/ 848067 h 4267200"/>
              <a:gd name="connsiteX598" fmla="*/ 4968849 w 12192000"/>
              <a:gd name="connsiteY598" fmla="*/ 962318 h 4267200"/>
              <a:gd name="connsiteX599" fmla="*/ 5104039 w 12192000"/>
              <a:gd name="connsiteY599" fmla="*/ 940634 h 4267200"/>
              <a:gd name="connsiteX600" fmla="*/ 5256311 w 12192000"/>
              <a:gd name="connsiteY600" fmla="*/ 916490 h 4267200"/>
              <a:gd name="connsiteX601" fmla="*/ 5377381 w 12192000"/>
              <a:gd name="connsiteY601" fmla="*/ 912671 h 4267200"/>
              <a:gd name="connsiteX602" fmla="*/ 5460148 w 12192000"/>
              <a:gd name="connsiteY602" fmla="*/ 911442 h 4267200"/>
              <a:gd name="connsiteX603" fmla="*/ 5648971 w 12192000"/>
              <a:gd name="connsiteY603" fmla="*/ 891331 h 4267200"/>
              <a:gd name="connsiteX604" fmla="*/ 5844807 w 12192000"/>
              <a:gd name="connsiteY604" fmla="*/ 870718 h 4267200"/>
              <a:gd name="connsiteX605" fmla="*/ 5862975 w 12192000"/>
              <a:gd name="connsiteY605" fmla="*/ 869756 h 4267200"/>
              <a:gd name="connsiteX606" fmla="*/ 5920887 w 12192000"/>
              <a:gd name="connsiteY606" fmla="*/ 865929 h 4267200"/>
              <a:gd name="connsiteX607" fmla="*/ 5504425 w 12192000"/>
              <a:gd name="connsiteY607" fmla="*/ 848067 h 4267200"/>
              <a:gd name="connsiteX608" fmla="*/ 8924104 w 12192000"/>
              <a:gd name="connsiteY608" fmla="*/ 777000 h 4267200"/>
              <a:gd name="connsiteX609" fmla="*/ 8921999 w 12192000"/>
              <a:gd name="connsiteY609" fmla="*/ 794136 h 4267200"/>
              <a:gd name="connsiteX610" fmla="*/ 8916066 w 12192000"/>
              <a:gd name="connsiteY610" fmla="*/ 843129 h 4267200"/>
              <a:gd name="connsiteX611" fmla="*/ 8909852 w 12192000"/>
              <a:gd name="connsiteY611" fmla="*/ 1005313 h 4267200"/>
              <a:gd name="connsiteX612" fmla="*/ 8936982 w 12192000"/>
              <a:gd name="connsiteY612" fmla="*/ 1614896 h 4267200"/>
              <a:gd name="connsiteX613" fmla="*/ 8939706 w 12192000"/>
              <a:gd name="connsiteY613" fmla="*/ 1632791 h 4267200"/>
              <a:gd name="connsiteX614" fmla="*/ 8946691 w 12192000"/>
              <a:gd name="connsiteY614" fmla="*/ 1680170 h 4267200"/>
              <a:gd name="connsiteX615" fmla="*/ 8947643 w 12192000"/>
              <a:gd name="connsiteY615" fmla="*/ 1649028 h 4267200"/>
              <a:gd name="connsiteX616" fmla="*/ 8931687 w 12192000"/>
              <a:gd name="connsiteY616" fmla="*/ 871628 h 4267200"/>
              <a:gd name="connsiteX617" fmla="*/ 8929804 w 12192000"/>
              <a:gd name="connsiteY617" fmla="*/ 850229 h 4267200"/>
              <a:gd name="connsiteX618" fmla="*/ 8924104 w 12192000"/>
              <a:gd name="connsiteY618" fmla="*/ 777000 h 4267200"/>
              <a:gd name="connsiteX619" fmla="*/ 8951219 w 12192000"/>
              <a:gd name="connsiteY619" fmla="*/ 764662 h 4267200"/>
              <a:gd name="connsiteX620" fmla="*/ 8957270 w 12192000"/>
              <a:gd name="connsiteY620" fmla="*/ 847698 h 4267200"/>
              <a:gd name="connsiteX621" fmla="*/ 8959153 w 12192000"/>
              <a:gd name="connsiteY621" fmla="*/ 869097 h 4267200"/>
              <a:gd name="connsiteX622" fmla="*/ 8976081 w 12192000"/>
              <a:gd name="connsiteY622" fmla="*/ 1619865 h 4267200"/>
              <a:gd name="connsiteX623" fmla="*/ 8951219 w 12192000"/>
              <a:gd name="connsiteY623" fmla="*/ 764662 h 4267200"/>
              <a:gd name="connsiteX624" fmla="*/ 8898081 w 12192000"/>
              <a:gd name="connsiteY624" fmla="*/ 630137 h 4267200"/>
              <a:gd name="connsiteX625" fmla="*/ 8910095 w 12192000"/>
              <a:gd name="connsiteY625" fmla="*/ 1626691 h 4267200"/>
              <a:gd name="connsiteX626" fmla="*/ 8908822 w 12192000"/>
              <a:gd name="connsiteY626" fmla="*/ 1619067 h 4267200"/>
              <a:gd name="connsiteX627" fmla="*/ 8881669 w 12192000"/>
              <a:gd name="connsiteY627" fmla="*/ 1004967 h 4267200"/>
              <a:gd name="connsiteX628" fmla="*/ 8888265 w 12192000"/>
              <a:gd name="connsiteY628" fmla="*/ 840369 h 4267200"/>
              <a:gd name="connsiteX629" fmla="*/ 8894429 w 12192000"/>
              <a:gd name="connsiteY629" fmla="*/ 790831 h 4267200"/>
              <a:gd name="connsiteX630" fmla="*/ 8898081 w 12192000"/>
              <a:gd name="connsiteY630" fmla="*/ 630137 h 4267200"/>
              <a:gd name="connsiteX631" fmla="*/ 11491396 w 12192000"/>
              <a:gd name="connsiteY631" fmla="*/ 623931 h 4267200"/>
              <a:gd name="connsiteX632" fmla="*/ 11413329 w 12192000"/>
              <a:gd name="connsiteY632" fmla="*/ 662344 h 4267200"/>
              <a:gd name="connsiteX633" fmla="*/ 10966547 w 12192000"/>
              <a:gd name="connsiteY633" fmla="*/ 818916 h 4267200"/>
              <a:gd name="connsiteX634" fmla="*/ 10498883 w 12192000"/>
              <a:gd name="connsiteY634" fmla="*/ 1111507 h 4267200"/>
              <a:gd name="connsiteX635" fmla="*/ 10671292 w 12192000"/>
              <a:gd name="connsiteY635" fmla="*/ 1035777 h 4267200"/>
              <a:gd name="connsiteX636" fmla="*/ 10685894 w 12192000"/>
              <a:gd name="connsiteY636" fmla="*/ 1027151 h 4267200"/>
              <a:gd name="connsiteX637" fmla="*/ 11104337 w 12192000"/>
              <a:gd name="connsiteY637" fmla="*/ 817377 h 4267200"/>
              <a:gd name="connsiteX638" fmla="*/ 11491396 w 12192000"/>
              <a:gd name="connsiteY638" fmla="*/ 623931 h 4267200"/>
              <a:gd name="connsiteX639" fmla="*/ 10779304 w 12192000"/>
              <a:gd name="connsiteY639" fmla="*/ 584486 h 4267200"/>
              <a:gd name="connsiteX640" fmla="*/ 10658378 w 12192000"/>
              <a:gd name="connsiteY640" fmla="*/ 772788 h 4267200"/>
              <a:gd name="connsiteX641" fmla="*/ 10475581 w 12192000"/>
              <a:gd name="connsiteY641" fmla="*/ 1070739 h 4267200"/>
              <a:gd name="connsiteX642" fmla="*/ 10735178 w 12192000"/>
              <a:gd name="connsiteY642" fmla="*/ 693281 h 4267200"/>
              <a:gd name="connsiteX643" fmla="*/ 10132488 w 12192000"/>
              <a:gd name="connsiteY643" fmla="*/ 518596 h 4267200"/>
              <a:gd name="connsiteX644" fmla="*/ 9879465 w 12192000"/>
              <a:gd name="connsiteY644" fmla="*/ 567273 h 4267200"/>
              <a:gd name="connsiteX645" fmla="*/ 9364243 w 12192000"/>
              <a:gd name="connsiteY645" fmla="*/ 809468 h 4267200"/>
              <a:gd name="connsiteX646" fmla="*/ 9366655 w 12192000"/>
              <a:gd name="connsiteY646" fmla="*/ 809848 h 4267200"/>
              <a:gd name="connsiteX647" fmla="*/ 9914233 w 12192000"/>
              <a:gd name="connsiteY647" fmla="*/ 596159 h 4267200"/>
              <a:gd name="connsiteX648" fmla="*/ 10264524 w 12192000"/>
              <a:gd name="connsiteY648" fmla="*/ 501747 h 4267200"/>
              <a:gd name="connsiteX649" fmla="*/ 9922837 w 12192000"/>
              <a:gd name="connsiteY649" fmla="*/ 622979 h 4267200"/>
              <a:gd name="connsiteX650" fmla="*/ 9416908 w 12192000"/>
              <a:gd name="connsiteY650" fmla="*/ 818889 h 4267200"/>
              <a:gd name="connsiteX651" fmla="*/ 9418234 w 12192000"/>
              <a:gd name="connsiteY651" fmla="*/ 818810 h 4267200"/>
              <a:gd name="connsiteX652" fmla="*/ 10264524 w 12192000"/>
              <a:gd name="connsiteY652" fmla="*/ 501747 h 4267200"/>
              <a:gd name="connsiteX653" fmla="*/ 10802699 w 12192000"/>
              <a:gd name="connsiteY653" fmla="*/ 488163 h 4267200"/>
              <a:gd name="connsiteX654" fmla="*/ 10618739 w 12192000"/>
              <a:gd name="connsiteY654" fmla="*/ 734118 h 4267200"/>
              <a:gd name="connsiteX655" fmla="*/ 10604580 w 12192000"/>
              <a:gd name="connsiteY655" fmla="*/ 753877 h 4267200"/>
              <a:gd name="connsiteX656" fmla="*/ 10529643 w 12192000"/>
              <a:gd name="connsiteY656" fmla="*/ 867004 h 4267200"/>
              <a:gd name="connsiteX657" fmla="*/ 10462194 w 12192000"/>
              <a:gd name="connsiteY657" fmla="*/ 1035452 h 4267200"/>
              <a:gd name="connsiteX658" fmla="*/ 10635117 w 12192000"/>
              <a:gd name="connsiteY658" fmla="*/ 757788 h 4267200"/>
              <a:gd name="connsiteX659" fmla="*/ 10802699 w 12192000"/>
              <a:gd name="connsiteY659" fmla="*/ 488163 h 4267200"/>
              <a:gd name="connsiteX660" fmla="*/ 10359107 w 12192000"/>
              <a:gd name="connsiteY660" fmla="*/ 485136 h 4267200"/>
              <a:gd name="connsiteX661" fmla="*/ 9515108 w 12192000"/>
              <a:gd name="connsiteY661" fmla="*/ 825701 h 4267200"/>
              <a:gd name="connsiteX662" fmla="*/ 10359107 w 12192000"/>
              <a:gd name="connsiteY662" fmla="*/ 485136 h 4267200"/>
              <a:gd name="connsiteX663" fmla="*/ 11886089 w 12192000"/>
              <a:gd name="connsiteY663" fmla="*/ 483936 h 4267200"/>
              <a:gd name="connsiteX664" fmla="*/ 11622890 w 12192000"/>
              <a:gd name="connsiteY664" fmla="*/ 661575 h 4267200"/>
              <a:gd name="connsiteX665" fmla="*/ 11038640 w 12192000"/>
              <a:gd name="connsiteY665" fmla="*/ 996875 h 4267200"/>
              <a:gd name="connsiteX666" fmla="*/ 10561310 w 12192000"/>
              <a:gd name="connsiteY666" fmla="*/ 1145020 h 4267200"/>
              <a:gd name="connsiteX667" fmla="*/ 10675127 w 12192000"/>
              <a:gd name="connsiteY667" fmla="*/ 1163586 h 4267200"/>
              <a:gd name="connsiteX668" fmla="*/ 11120351 w 12192000"/>
              <a:gd name="connsiteY668" fmla="*/ 990907 h 4267200"/>
              <a:gd name="connsiteX669" fmla="*/ 11648506 w 12192000"/>
              <a:gd name="connsiteY669" fmla="*/ 680145 h 4267200"/>
              <a:gd name="connsiteX670" fmla="*/ 11886089 w 12192000"/>
              <a:gd name="connsiteY670" fmla="*/ 483936 h 4267200"/>
              <a:gd name="connsiteX671" fmla="*/ 3607114 w 12192000"/>
              <a:gd name="connsiteY671" fmla="*/ 467441 h 4267200"/>
              <a:gd name="connsiteX672" fmla="*/ 3296242 w 12192000"/>
              <a:gd name="connsiteY672" fmla="*/ 807991 h 4267200"/>
              <a:gd name="connsiteX673" fmla="*/ 3174674 w 12192000"/>
              <a:gd name="connsiteY673" fmla="*/ 919759 h 4267200"/>
              <a:gd name="connsiteX674" fmla="*/ 3042978 w 12192000"/>
              <a:gd name="connsiteY674" fmla="*/ 1054894 h 4267200"/>
              <a:gd name="connsiteX675" fmla="*/ 2968914 w 12192000"/>
              <a:gd name="connsiteY675" fmla="*/ 1133756 h 4267200"/>
              <a:gd name="connsiteX676" fmla="*/ 3103823 w 12192000"/>
              <a:gd name="connsiteY676" fmla="*/ 1026814 h 4267200"/>
              <a:gd name="connsiteX677" fmla="*/ 3607114 w 12192000"/>
              <a:gd name="connsiteY677" fmla="*/ 467441 h 4267200"/>
              <a:gd name="connsiteX678" fmla="*/ 10784544 w 12192000"/>
              <a:gd name="connsiteY678" fmla="*/ 465669 h 4267200"/>
              <a:gd name="connsiteX679" fmla="*/ 10426419 w 12192000"/>
              <a:gd name="connsiteY679" fmla="*/ 1062158 h 4267200"/>
              <a:gd name="connsiteX680" fmla="*/ 10471732 w 12192000"/>
              <a:gd name="connsiteY680" fmla="*/ 921679 h 4267200"/>
              <a:gd name="connsiteX681" fmla="*/ 10504824 w 12192000"/>
              <a:gd name="connsiteY681" fmla="*/ 852631 h 4267200"/>
              <a:gd name="connsiteX682" fmla="*/ 10582237 w 12192000"/>
              <a:gd name="connsiteY682" fmla="*/ 736692 h 4267200"/>
              <a:gd name="connsiteX683" fmla="*/ 10596401 w 12192000"/>
              <a:gd name="connsiteY683" fmla="*/ 716935 h 4267200"/>
              <a:gd name="connsiteX684" fmla="*/ 10784544 w 12192000"/>
              <a:gd name="connsiteY684" fmla="*/ 465669 h 4267200"/>
              <a:gd name="connsiteX685" fmla="*/ 11916494 w 12192000"/>
              <a:gd name="connsiteY685" fmla="*/ 422768 h 4267200"/>
              <a:gd name="connsiteX686" fmla="*/ 11703185 w 12192000"/>
              <a:gd name="connsiteY686" fmla="*/ 528178 h 4267200"/>
              <a:gd name="connsiteX687" fmla="*/ 11680755 w 12192000"/>
              <a:gd name="connsiteY687" fmla="*/ 543149 h 4267200"/>
              <a:gd name="connsiteX688" fmla="*/ 11116818 w 12192000"/>
              <a:gd name="connsiteY688" fmla="*/ 842623 h 4267200"/>
              <a:gd name="connsiteX689" fmla="*/ 10700164 w 12192000"/>
              <a:gd name="connsiteY689" fmla="*/ 1051220 h 4267200"/>
              <a:gd name="connsiteX690" fmla="*/ 10685570 w 12192000"/>
              <a:gd name="connsiteY690" fmla="*/ 1059849 h 4267200"/>
              <a:gd name="connsiteX691" fmla="*/ 10584288 w 12192000"/>
              <a:gd name="connsiteY691" fmla="*/ 1113543 h 4267200"/>
              <a:gd name="connsiteX692" fmla="*/ 11026698 w 12192000"/>
              <a:gd name="connsiteY692" fmla="*/ 971858 h 4267200"/>
              <a:gd name="connsiteX693" fmla="*/ 11607604 w 12192000"/>
              <a:gd name="connsiteY693" fmla="*/ 638368 h 4267200"/>
              <a:gd name="connsiteX694" fmla="*/ 11919452 w 12192000"/>
              <a:gd name="connsiteY694" fmla="*/ 423380 h 4267200"/>
              <a:gd name="connsiteX695" fmla="*/ 11916494 w 12192000"/>
              <a:gd name="connsiteY695" fmla="*/ 422768 h 4267200"/>
              <a:gd name="connsiteX696" fmla="*/ 8148168 w 12192000"/>
              <a:gd name="connsiteY696" fmla="*/ 416949 h 4267200"/>
              <a:gd name="connsiteX697" fmla="*/ 7862052 w 12192000"/>
              <a:gd name="connsiteY697" fmla="*/ 694330 h 4267200"/>
              <a:gd name="connsiteX698" fmla="*/ 7808002 w 12192000"/>
              <a:gd name="connsiteY698" fmla="*/ 759654 h 4267200"/>
              <a:gd name="connsiteX699" fmla="*/ 8295299 w 12192000"/>
              <a:gd name="connsiteY699" fmla="*/ 416143 h 4267200"/>
              <a:gd name="connsiteX700" fmla="*/ 8309124 w 12192000"/>
              <a:gd name="connsiteY700" fmla="*/ 534021 h 4267200"/>
              <a:gd name="connsiteX701" fmla="*/ 8293154 w 12192000"/>
              <a:gd name="connsiteY701" fmla="*/ 672115 h 4267200"/>
              <a:gd name="connsiteX702" fmla="*/ 8279099 w 12192000"/>
              <a:gd name="connsiteY702" fmla="*/ 769176 h 4267200"/>
              <a:gd name="connsiteX703" fmla="*/ 8309186 w 12192000"/>
              <a:gd name="connsiteY703" fmla="*/ 1060039 h 4267200"/>
              <a:gd name="connsiteX704" fmla="*/ 8410512 w 12192000"/>
              <a:gd name="connsiteY704" fmla="*/ 1511108 h 4267200"/>
              <a:gd name="connsiteX705" fmla="*/ 8351657 w 12192000"/>
              <a:gd name="connsiteY705" fmla="*/ 521768 h 4267200"/>
              <a:gd name="connsiteX706" fmla="*/ 8295299 w 12192000"/>
              <a:gd name="connsiteY706" fmla="*/ 416143 h 4267200"/>
              <a:gd name="connsiteX707" fmla="*/ 8266483 w 12192000"/>
              <a:gd name="connsiteY707" fmla="*/ 414244 h 4267200"/>
              <a:gd name="connsiteX708" fmla="*/ 8343425 w 12192000"/>
              <a:gd name="connsiteY708" fmla="*/ 1357811 h 4267200"/>
              <a:gd name="connsiteX709" fmla="*/ 8282114 w 12192000"/>
              <a:gd name="connsiteY709" fmla="*/ 1064671 h 4267200"/>
              <a:gd name="connsiteX710" fmla="*/ 8251298 w 12192000"/>
              <a:gd name="connsiteY710" fmla="*/ 766414 h 4267200"/>
              <a:gd name="connsiteX711" fmla="*/ 8265729 w 12192000"/>
              <a:gd name="connsiteY711" fmla="*/ 666939 h 4267200"/>
              <a:gd name="connsiteX712" fmla="*/ 8281494 w 12192000"/>
              <a:gd name="connsiteY712" fmla="*/ 533909 h 4267200"/>
              <a:gd name="connsiteX713" fmla="*/ 8266483 w 12192000"/>
              <a:gd name="connsiteY713" fmla="*/ 414244 h 4267200"/>
              <a:gd name="connsiteX714" fmla="*/ 8140802 w 12192000"/>
              <a:gd name="connsiteY714" fmla="*/ 388720 h 4267200"/>
              <a:gd name="connsiteX715" fmla="*/ 7860379 w 12192000"/>
              <a:gd name="connsiteY715" fmla="*/ 596411 h 4267200"/>
              <a:gd name="connsiteX716" fmla="*/ 7737688 w 12192000"/>
              <a:gd name="connsiteY716" fmla="*/ 790400 h 4267200"/>
              <a:gd name="connsiteX717" fmla="*/ 7726885 w 12192000"/>
              <a:gd name="connsiteY717" fmla="*/ 812869 h 4267200"/>
              <a:gd name="connsiteX718" fmla="*/ 7840490 w 12192000"/>
              <a:gd name="connsiteY718" fmla="*/ 676832 h 4267200"/>
              <a:gd name="connsiteX719" fmla="*/ 8140802 w 12192000"/>
              <a:gd name="connsiteY719" fmla="*/ 388720 h 4267200"/>
              <a:gd name="connsiteX720" fmla="*/ 3744487 w 12192000"/>
              <a:gd name="connsiteY720" fmla="*/ 383136 h 4267200"/>
              <a:gd name="connsiteX721" fmla="*/ 3970213 w 12192000"/>
              <a:gd name="connsiteY721" fmla="*/ 995559 h 4267200"/>
              <a:gd name="connsiteX722" fmla="*/ 3744487 w 12192000"/>
              <a:gd name="connsiteY722" fmla="*/ 383136 h 4267200"/>
              <a:gd name="connsiteX723" fmla="*/ 3624562 w 12192000"/>
              <a:gd name="connsiteY723" fmla="*/ 367041 h 4267200"/>
              <a:gd name="connsiteX724" fmla="*/ 3489712 w 12192000"/>
              <a:gd name="connsiteY724" fmla="*/ 485386 h 4267200"/>
              <a:gd name="connsiteX725" fmla="*/ 3182994 w 12192000"/>
              <a:gd name="connsiteY725" fmla="*/ 828265 h 4267200"/>
              <a:gd name="connsiteX726" fmla="*/ 2892114 w 12192000"/>
              <a:gd name="connsiteY726" fmla="*/ 1172635 h 4267200"/>
              <a:gd name="connsiteX727" fmla="*/ 3021459 w 12192000"/>
              <a:gd name="connsiteY727" fmla="*/ 1035385 h 4267200"/>
              <a:gd name="connsiteX728" fmla="*/ 3153873 w 12192000"/>
              <a:gd name="connsiteY728" fmla="*/ 898971 h 4267200"/>
              <a:gd name="connsiteX729" fmla="*/ 3276511 w 12192000"/>
              <a:gd name="connsiteY729" fmla="*/ 786423 h 4267200"/>
              <a:gd name="connsiteX730" fmla="*/ 3584154 w 12192000"/>
              <a:gd name="connsiteY730" fmla="*/ 448218 h 4267200"/>
              <a:gd name="connsiteX731" fmla="*/ 3624562 w 12192000"/>
              <a:gd name="connsiteY731" fmla="*/ 367041 h 4267200"/>
              <a:gd name="connsiteX732" fmla="*/ 3766672 w 12192000"/>
              <a:gd name="connsiteY732" fmla="*/ 359429 h 4267200"/>
              <a:gd name="connsiteX733" fmla="*/ 3996338 w 12192000"/>
              <a:gd name="connsiteY733" fmla="*/ 968237 h 4267200"/>
              <a:gd name="connsiteX734" fmla="*/ 3766672 w 12192000"/>
              <a:gd name="connsiteY734" fmla="*/ 359429 h 4267200"/>
              <a:gd name="connsiteX735" fmla="*/ 5805386 w 12192000"/>
              <a:gd name="connsiteY735" fmla="*/ 239240 h 4267200"/>
              <a:gd name="connsiteX736" fmla="*/ 5736947 w 12192000"/>
              <a:gd name="connsiteY736" fmla="*/ 261367 h 4267200"/>
              <a:gd name="connsiteX737" fmla="*/ 5427012 w 12192000"/>
              <a:gd name="connsiteY737" fmla="*/ 311272 h 4267200"/>
              <a:gd name="connsiteX738" fmla="*/ 5147818 w 12192000"/>
              <a:gd name="connsiteY738" fmla="*/ 322112 h 4267200"/>
              <a:gd name="connsiteX739" fmla="*/ 5060854 w 12192000"/>
              <a:gd name="connsiteY739" fmla="*/ 311882 h 4267200"/>
              <a:gd name="connsiteX740" fmla="*/ 4945989 w 12192000"/>
              <a:gd name="connsiteY740" fmla="*/ 300516 h 4267200"/>
              <a:gd name="connsiteX741" fmla="*/ 5410479 w 12192000"/>
              <a:gd name="connsiteY741" fmla="*/ 348434 h 4267200"/>
              <a:gd name="connsiteX742" fmla="*/ 5805386 w 12192000"/>
              <a:gd name="connsiteY742" fmla="*/ 239240 h 4267200"/>
              <a:gd name="connsiteX743" fmla="*/ 5905192 w 12192000"/>
              <a:gd name="connsiteY743" fmla="*/ 163079 h 4267200"/>
              <a:gd name="connsiteX744" fmla="*/ 5865655 w 12192000"/>
              <a:gd name="connsiteY744" fmla="*/ 171901 h 4267200"/>
              <a:gd name="connsiteX745" fmla="*/ 5259740 w 12192000"/>
              <a:gd name="connsiteY745" fmla="*/ 257013 h 4267200"/>
              <a:gd name="connsiteX746" fmla="*/ 5208466 w 12192000"/>
              <a:gd name="connsiteY746" fmla="*/ 257550 h 4267200"/>
              <a:gd name="connsiteX747" fmla="*/ 4980204 w 12192000"/>
              <a:gd name="connsiteY747" fmla="*/ 271903 h 4267200"/>
              <a:gd name="connsiteX748" fmla="*/ 5068068 w 12192000"/>
              <a:gd name="connsiteY748" fmla="*/ 282244 h 4267200"/>
              <a:gd name="connsiteX749" fmla="*/ 5153231 w 12192000"/>
              <a:gd name="connsiteY749" fmla="*/ 292240 h 4267200"/>
              <a:gd name="connsiteX750" fmla="*/ 5426491 w 12192000"/>
              <a:gd name="connsiteY750" fmla="*/ 281128 h 4267200"/>
              <a:gd name="connsiteX751" fmla="*/ 5731212 w 12192000"/>
              <a:gd name="connsiteY751" fmla="*/ 231951 h 4267200"/>
              <a:gd name="connsiteX752" fmla="*/ 5905192 w 12192000"/>
              <a:gd name="connsiteY752" fmla="*/ 163079 h 4267200"/>
              <a:gd name="connsiteX753" fmla="*/ 5944437 w 12192000"/>
              <a:gd name="connsiteY753" fmla="*/ 113829 h 4267200"/>
              <a:gd name="connsiteX754" fmla="*/ 5825032 w 12192000"/>
              <a:gd name="connsiteY754" fmla="*/ 146405 h 4267200"/>
              <a:gd name="connsiteX755" fmla="*/ 4955599 w 12192000"/>
              <a:gd name="connsiteY755" fmla="*/ 247008 h 4267200"/>
              <a:gd name="connsiteX756" fmla="*/ 5210104 w 12192000"/>
              <a:gd name="connsiteY756" fmla="*/ 228123 h 4267200"/>
              <a:gd name="connsiteX757" fmla="*/ 5261015 w 12192000"/>
              <a:gd name="connsiteY757" fmla="*/ 227087 h 4267200"/>
              <a:gd name="connsiteX758" fmla="*/ 5861181 w 12192000"/>
              <a:gd name="connsiteY758" fmla="*/ 143093 h 4267200"/>
              <a:gd name="connsiteX759" fmla="*/ 5961252 w 12192000"/>
              <a:gd name="connsiteY759" fmla="*/ 114820 h 4267200"/>
              <a:gd name="connsiteX760" fmla="*/ 5944437 w 12192000"/>
              <a:gd name="connsiteY760" fmla="*/ 113829 h 4267200"/>
              <a:gd name="connsiteX761" fmla="*/ 9095810 w 12192000"/>
              <a:gd name="connsiteY761" fmla="*/ 0 h 4267200"/>
              <a:gd name="connsiteX762" fmla="*/ 9215999 w 12192000"/>
              <a:gd name="connsiteY762" fmla="*/ 0 h 4267200"/>
              <a:gd name="connsiteX763" fmla="*/ 9250991 w 12192000"/>
              <a:gd name="connsiteY763" fmla="*/ 17650 h 4267200"/>
              <a:gd name="connsiteX764" fmla="*/ 9551793 w 12192000"/>
              <a:gd name="connsiteY764" fmla="*/ 69947 h 4267200"/>
              <a:gd name="connsiteX765" fmla="*/ 10211701 w 12192000"/>
              <a:gd name="connsiteY765" fmla="*/ 15192 h 4267200"/>
              <a:gd name="connsiteX766" fmla="*/ 9665014 w 12192000"/>
              <a:gd name="connsiteY766" fmla="*/ 41266 h 4267200"/>
              <a:gd name="connsiteX767" fmla="*/ 9382567 w 12192000"/>
              <a:gd name="connsiteY767" fmla="*/ 18583 h 4267200"/>
              <a:gd name="connsiteX768" fmla="*/ 9283159 w 12192000"/>
              <a:gd name="connsiteY768" fmla="*/ 0 h 4267200"/>
              <a:gd name="connsiteX769" fmla="*/ 9469266 w 12192000"/>
              <a:gd name="connsiteY769" fmla="*/ 0 h 4267200"/>
              <a:gd name="connsiteX770" fmla="*/ 9504117 w 12192000"/>
              <a:gd name="connsiteY770" fmla="*/ 4274 h 4267200"/>
              <a:gd name="connsiteX771" fmla="*/ 9667223 w 12192000"/>
              <a:gd name="connsiteY771" fmla="*/ 13232 h 4267200"/>
              <a:gd name="connsiteX772" fmla="*/ 9887703 w 12192000"/>
              <a:gd name="connsiteY772" fmla="*/ 12601 h 4267200"/>
              <a:gd name="connsiteX773" fmla="*/ 10088930 w 12192000"/>
              <a:gd name="connsiteY773" fmla="*/ 0 h 4267200"/>
              <a:gd name="connsiteX774" fmla="*/ 10544171 w 12192000"/>
              <a:gd name="connsiteY774" fmla="*/ 0 h 4267200"/>
              <a:gd name="connsiteX775" fmla="*/ 10392396 w 12192000"/>
              <a:gd name="connsiteY775" fmla="*/ 36772 h 4267200"/>
              <a:gd name="connsiteX776" fmla="*/ 9413803 w 12192000"/>
              <a:gd name="connsiteY776" fmla="*/ 131277 h 4267200"/>
              <a:gd name="connsiteX777" fmla="*/ 9174626 w 12192000"/>
              <a:gd name="connsiteY777" fmla="*/ 44983 h 4267200"/>
              <a:gd name="connsiteX778" fmla="*/ 8474998 w 12192000"/>
              <a:gd name="connsiteY778" fmla="*/ 0 h 4267200"/>
              <a:gd name="connsiteX779" fmla="*/ 8573502 w 12192000"/>
              <a:gd name="connsiteY779" fmla="*/ 0 h 4267200"/>
              <a:gd name="connsiteX780" fmla="*/ 8659539 w 12192000"/>
              <a:gd name="connsiteY780" fmla="*/ 117664 h 4267200"/>
              <a:gd name="connsiteX781" fmla="*/ 9248507 w 12192000"/>
              <a:gd name="connsiteY781" fmla="*/ 743734 h 4267200"/>
              <a:gd name="connsiteX782" fmla="*/ 9309457 w 12192000"/>
              <a:gd name="connsiteY782" fmla="*/ 795932 h 4267200"/>
              <a:gd name="connsiteX783" fmla="*/ 9785496 w 12192000"/>
              <a:gd name="connsiteY783" fmla="*/ 530713 h 4267200"/>
              <a:gd name="connsiteX784" fmla="*/ 10482828 w 12192000"/>
              <a:gd name="connsiteY784" fmla="*/ 399738 h 4267200"/>
              <a:gd name="connsiteX785" fmla="*/ 10468382 w 12192000"/>
              <a:gd name="connsiteY785" fmla="*/ 461219 h 4267200"/>
              <a:gd name="connsiteX786" fmla="*/ 9430790 w 12192000"/>
              <a:gd name="connsiteY786" fmla="*/ 895589 h 4267200"/>
              <a:gd name="connsiteX787" fmla="*/ 10019780 w 12192000"/>
              <a:gd name="connsiteY787" fmla="*/ 1298815 h 4267200"/>
              <a:gd name="connsiteX788" fmla="*/ 10372218 w 12192000"/>
              <a:gd name="connsiteY788" fmla="*/ 1146081 h 4267200"/>
              <a:gd name="connsiteX789" fmla="*/ 10896429 w 12192000"/>
              <a:gd name="connsiteY789" fmla="*/ 310883 h 4267200"/>
              <a:gd name="connsiteX790" fmla="*/ 10919735 w 12192000"/>
              <a:gd name="connsiteY790" fmla="*/ 318176 h 4267200"/>
              <a:gd name="connsiteX791" fmla="*/ 10637064 w 12192000"/>
              <a:gd name="connsiteY791" fmla="*/ 935661 h 4267200"/>
              <a:gd name="connsiteX792" fmla="*/ 10516995 w 12192000"/>
              <a:gd name="connsiteY792" fmla="*/ 1070245 h 4267200"/>
              <a:gd name="connsiteX793" fmla="*/ 10868835 w 12192000"/>
              <a:gd name="connsiteY793" fmla="*/ 815534 h 4267200"/>
              <a:gd name="connsiteX794" fmla="*/ 11704547 w 12192000"/>
              <a:gd name="connsiteY794" fmla="*/ 465665 h 4267200"/>
              <a:gd name="connsiteX795" fmla="*/ 12033562 w 12192000"/>
              <a:gd name="connsiteY795" fmla="*/ 350012 h 4267200"/>
              <a:gd name="connsiteX796" fmla="*/ 12025537 w 12192000"/>
              <a:gd name="connsiteY796" fmla="*/ 382666 h 4267200"/>
              <a:gd name="connsiteX797" fmla="*/ 11088649 w 12192000"/>
              <a:gd name="connsiteY797" fmla="*/ 1056676 h 4267200"/>
              <a:gd name="connsiteX798" fmla="*/ 10561600 w 12192000"/>
              <a:gd name="connsiteY798" fmla="*/ 1229477 h 4267200"/>
              <a:gd name="connsiteX799" fmla="*/ 10280797 w 12192000"/>
              <a:gd name="connsiteY799" fmla="*/ 1263181 h 4267200"/>
              <a:gd name="connsiteX800" fmla="*/ 10083376 w 12192000"/>
              <a:gd name="connsiteY800" fmla="*/ 1334114 h 4267200"/>
              <a:gd name="connsiteX801" fmla="*/ 10832582 w 12192000"/>
              <a:gd name="connsiteY801" fmla="*/ 1687356 h 4267200"/>
              <a:gd name="connsiteX802" fmla="*/ 10839263 w 12192000"/>
              <a:gd name="connsiteY802" fmla="*/ 1683743 h 4267200"/>
              <a:gd name="connsiteX803" fmla="*/ 11350910 w 12192000"/>
              <a:gd name="connsiteY803" fmla="*/ 1443899 h 4267200"/>
              <a:gd name="connsiteX804" fmla="*/ 11360346 w 12192000"/>
              <a:gd name="connsiteY804" fmla="*/ 1429225 h 4267200"/>
              <a:gd name="connsiteX805" fmla="*/ 12167580 w 12192000"/>
              <a:gd name="connsiteY805" fmla="*/ 789523 h 4267200"/>
              <a:gd name="connsiteX806" fmla="*/ 12192000 w 12192000"/>
              <a:gd name="connsiteY806" fmla="*/ 769876 h 4267200"/>
              <a:gd name="connsiteX807" fmla="*/ 12192000 w 12192000"/>
              <a:gd name="connsiteY807" fmla="*/ 802845 h 4267200"/>
              <a:gd name="connsiteX808" fmla="*/ 12173558 w 12192000"/>
              <a:gd name="connsiteY808" fmla="*/ 821317 h 4267200"/>
              <a:gd name="connsiteX809" fmla="*/ 12117398 w 12192000"/>
              <a:gd name="connsiteY809" fmla="*/ 877374 h 4267200"/>
              <a:gd name="connsiteX810" fmla="*/ 11472926 w 12192000"/>
              <a:gd name="connsiteY810" fmla="*/ 1344259 h 4267200"/>
              <a:gd name="connsiteX811" fmla="*/ 11666978 w 12192000"/>
              <a:gd name="connsiteY811" fmla="*/ 1215889 h 4267200"/>
              <a:gd name="connsiteX812" fmla="*/ 11707200 w 12192000"/>
              <a:gd name="connsiteY812" fmla="*/ 1192361 h 4267200"/>
              <a:gd name="connsiteX813" fmla="*/ 12144637 w 12192000"/>
              <a:gd name="connsiteY813" fmla="*/ 858646 h 4267200"/>
              <a:gd name="connsiteX814" fmla="*/ 12192000 w 12192000"/>
              <a:gd name="connsiteY814" fmla="*/ 810414 h 4267200"/>
              <a:gd name="connsiteX815" fmla="*/ 12192000 w 12192000"/>
              <a:gd name="connsiteY815" fmla="*/ 916439 h 4267200"/>
              <a:gd name="connsiteX816" fmla="*/ 12150630 w 12192000"/>
              <a:gd name="connsiteY816" fmla="*/ 982925 h 4267200"/>
              <a:gd name="connsiteX817" fmla="*/ 11389484 w 12192000"/>
              <a:gd name="connsiteY817" fmla="*/ 1469889 h 4267200"/>
              <a:gd name="connsiteX818" fmla="*/ 10923736 w 12192000"/>
              <a:gd name="connsiteY818" fmla="*/ 1721439 h 4267200"/>
              <a:gd name="connsiteX819" fmla="*/ 11091913 w 12192000"/>
              <a:gd name="connsiteY819" fmla="*/ 1780406 h 4267200"/>
              <a:gd name="connsiteX820" fmla="*/ 11771238 w 12192000"/>
              <a:gd name="connsiteY820" fmla="*/ 1944400 h 4267200"/>
              <a:gd name="connsiteX821" fmla="*/ 11783166 w 12192000"/>
              <a:gd name="connsiteY821" fmla="*/ 1931422 h 4267200"/>
              <a:gd name="connsiteX822" fmla="*/ 12131988 w 12192000"/>
              <a:gd name="connsiteY822" fmla="*/ 1574357 h 4267200"/>
              <a:gd name="connsiteX823" fmla="*/ 12192000 w 12192000"/>
              <a:gd name="connsiteY823" fmla="*/ 1537429 h 4267200"/>
              <a:gd name="connsiteX824" fmla="*/ 12192000 w 12192000"/>
              <a:gd name="connsiteY824" fmla="*/ 1589108 h 4267200"/>
              <a:gd name="connsiteX825" fmla="*/ 12112105 w 12192000"/>
              <a:gd name="connsiteY825" fmla="*/ 1640352 h 4267200"/>
              <a:gd name="connsiteX826" fmla="*/ 11849203 w 12192000"/>
              <a:gd name="connsiteY826" fmla="*/ 1900149 h 4267200"/>
              <a:gd name="connsiteX827" fmla="*/ 11946326 w 12192000"/>
              <a:gd name="connsiteY827" fmla="*/ 1822808 h 4267200"/>
              <a:gd name="connsiteX828" fmla="*/ 12055863 w 12192000"/>
              <a:gd name="connsiteY828" fmla="*/ 1735914 h 4267200"/>
              <a:gd name="connsiteX829" fmla="*/ 12150816 w 12192000"/>
              <a:gd name="connsiteY829" fmla="*/ 1678902 h 4267200"/>
              <a:gd name="connsiteX830" fmla="*/ 12192000 w 12192000"/>
              <a:gd name="connsiteY830" fmla="*/ 1655121 h 4267200"/>
              <a:gd name="connsiteX831" fmla="*/ 12192000 w 12192000"/>
              <a:gd name="connsiteY831" fmla="*/ 1686869 h 4267200"/>
              <a:gd name="connsiteX832" fmla="*/ 12163772 w 12192000"/>
              <a:gd name="connsiteY832" fmla="*/ 1703058 h 4267200"/>
              <a:gd name="connsiteX833" fmla="*/ 12070597 w 12192000"/>
              <a:gd name="connsiteY833" fmla="*/ 1758893 h 4267200"/>
              <a:gd name="connsiteX834" fmla="*/ 11963621 w 12192000"/>
              <a:gd name="connsiteY834" fmla="*/ 1844299 h 4267200"/>
              <a:gd name="connsiteX835" fmla="*/ 11886604 w 12192000"/>
              <a:gd name="connsiteY835" fmla="*/ 1907617 h 4267200"/>
              <a:gd name="connsiteX836" fmla="*/ 12153575 w 12192000"/>
              <a:gd name="connsiteY836" fmla="*/ 1786372 h 4267200"/>
              <a:gd name="connsiteX837" fmla="*/ 12192000 w 12192000"/>
              <a:gd name="connsiteY837" fmla="*/ 1759693 h 4267200"/>
              <a:gd name="connsiteX838" fmla="*/ 12192000 w 12192000"/>
              <a:gd name="connsiteY838" fmla="*/ 1809459 h 4267200"/>
              <a:gd name="connsiteX839" fmla="*/ 12121362 w 12192000"/>
              <a:gd name="connsiteY839" fmla="*/ 1857561 h 4267200"/>
              <a:gd name="connsiteX840" fmla="*/ 11895949 w 12192000"/>
              <a:gd name="connsiteY840" fmla="*/ 1963079 h 4267200"/>
              <a:gd name="connsiteX841" fmla="*/ 12192000 w 12192000"/>
              <a:gd name="connsiteY841" fmla="*/ 1990579 h 4267200"/>
              <a:gd name="connsiteX842" fmla="*/ 12192000 w 12192000"/>
              <a:gd name="connsiteY842" fmla="*/ 2065582 h 4267200"/>
              <a:gd name="connsiteX843" fmla="*/ 12153918 w 12192000"/>
              <a:gd name="connsiteY843" fmla="*/ 2063926 h 4267200"/>
              <a:gd name="connsiteX844" fmla="*/ 12192000 w 12192000"/>
              <a:gd name="connsiteY844" fmla="*/ 2085104 h 4267200"/>
              <a:gd name="connsiteX845" fmla="*/ 12192000 w 12192000"/>
              <a:gd name="connsiteY845" fmla="*/ 2178471 h 4267200"/>
              <a:gd name="connsiteX846" fmla="*/ 12085355 w 12192000"/>
              <a:gd name="connsiteY846" fmla="*/ 2122457 h 4267200"/>
              <a:gd name="connsiteX847" fmla="*/ 12192000 w 12192000"/>
              <a:gd name="connsiteY847" fmla="*/ 2196158 h 4267200"/>
              <a:gd name="connsiteX848" fmla="*/ 12192000 w 12192000"/>
              <a:gd name="connsiteY848" fmla="*/ 2230374 h 4267200"/>
              <a:gd name="connsiteX849" fmla="*/ 12041237 w 12192000"/>
              <a:gd name="connsiteY849" fmla="*/ 2126309 h 4267200"/>
              <a:gd name="connsiteX850" fmla="*/ 12174450 w 12192000"/>
              <a:gd name="connsiteY850" fmla="*/ 2262541 h 4267200"/>
              <a:gd name="connsiteX851" fmla="*/ 12192000 w 12192000"/>
              <a:gd name="connsiteY851" fmla="*/ 2275857 h 4267200"/>
              <a:gd name="connsiteX852" fmla="*/ 12192000 w 12192000"/>
              <a:gd name="connsiteY852" fmla="*/ 2377131 h 4267200"/>
              <a:gd name="connsiteX853" fmla="*/ 12155801 w 12192000"/>
              <a:gd name="connsiteY853" fmla="*/ 2349925 h 4267200"/>
              <a:gd name="connsiteX854" fmla="*/ 11930164 w 12192000"/>
              <a:gd name="connsiteY854" fmla="*/ 2041945 h 4267200"/>
              <a:gd name="connsiteX855" fmla="*/ 11561767 w 12192000"/>
              <a:gd name="connsiteY855" fmla="*/ 1984479 h 4267200"/>
              <a:gd name="connsiteX856" fmla="*/ 11987997 w 12192000"/>
              <a:gd name="connsiteY856" fmla="*/ 3153822 h 4267200"/>
              <a:gd name="connsiteX857" fmla="*/ 11926558 w 12192000"/>
              <a:gd name="connsiteY857" fmla="*/ 3203134 h 4267200"/>
              <a:gd name="connsiteX858" fmla="*/ 11440430 w 12192000"/>
              <a:gd name="connsiteY858" fmla="*/ 1973028 h 4267200"/>
              <a:gd name="connsiteX859" fmla="*/ 11446754 w 12192000"/>
              <a:gd name="connsiteY859" fmla="*/ 1959605 h 4267200"/>
              <a:gd name="connsiteX860" fmla="*/ 11050651 w 12192000"/>
              <a:gd name="connsiteY860" fmla="*/ 1850495 h 4267200"/>
              <a:gd name="connsiteX861" fmla="*/ 10389960 w 12192000"/>
              <a:gd name="connsiteY861" fmla="*/ 1586232 h 4267200"/>
              <a:gd name="connsiteX862" fmla="*/ 10500699 w 12192000"/>
              <a:gd name="connsiteY862" fmla="*/ 1913175 h 4267200"/>
              <a:gd name="connsiteX863" fmla="*/ 10507814 w 12192000"/>
              <a:gd name="connsiteY863" fmla="*/ 1920694 h 4267200"/>
              <a:gd name="connsiteX864" fmla="*/ 10518908 w 12192000"/>
              <a:gd name="connsiteY864" fmla="*/ 1911226 h 4267200"/>
              <a:gd name="connsiteX865" fmla="*/ 11258935 w 12192000"/>
              <a:gd name="connsiteY865" fmla="*/ 2442781 h 4267200"/>
              <a:gd name="connsiteX866" fmla="*/ 11211663 w 12192000"/>
              <a:gd name="connsiteY866" fmla="*/ 2510325 h 4267200"/>
              <a:gd name="connsiteX867" fmla="*/ 10571295 w 12192000"/>
              <a:gd name="connsiteY867" fmla="*/ 2105302 h 4267200"/>
              <a:gd name="connsiteX868" fmla="*/ 10435737 w 12192000"/>
              <a:gd name="connsiteY868" fmla="*/ 2805672 h 4267200"/>
              <a:gd name="connsiteX869" fmla="*/ 10206831 w 12192000"/>
              <a:gd name="connsiteY869" fmla="*/ 3151701 h 4267200"/>
              <a:gd name="connsiteX870" fmla="*/ 10196482 w 12192000"/>
              <a:gd name="connsiteY870" fmla="*/ 3135084 h 4267200"/>
              <a:gd name="connsiteX871" fmla="*/ 10381882 w 12192000"/>
              <a:gd name="connsiteY871" fmla="*/ 2155807 h 4267200"/>
              <a:gd name="connsiteX872" fmla="*/ 10439260 w 12192000"/>
              <a:gd name="connsiteY872" fmla="*/ 1962486 h 4267200"/>
              <a:gd name="connsiteX873" fmla="*/ 10439409 w 12192000"/>
              <a:gd name="connsiteY873" fmla="*/ 1960615 h 4267200"/>
              <a:gd name="connsiteX874" fmla="*/ 10439915 w 12192000"/>
              <a:gd name="connsiteY874" fmla="*/ 1951821 h 4267200"/>
              <a:gd name="connsiteX875" fmla="*/ 10314241 w 12192000"/>
              <a:gd name="connsiteY875" fmla="*/ 1556749 h 4267200"/>
              <a:gd name="connsiteX876" fmla="*/ 10315061 w 12192000"/>
              <a:gd name="connsiteY876" fmla="*/ 1548729 h 4267200"/>
              <a:gd name="connsiteX877" fmla="*/ 9526158 w 12192000"/>
              <a:gd name="connsiteY877" fmla="*/ 1071804 h 4267200"/>
              <a:gd name="connsiteX878" fmla="*/ 9758689 w 12192000"/>
              <a:gd name="connsiteY878" fmla="*/ 1585512 h 4267200"/>
              <a:gd name="connsiteX879" fmla="*/ 9941392 w 12192000"/>
              <a:gd name="connsiteY879" fmla="*/ 2432858 h 4267200"/>
              <a:gd name="connsiteX880" fmla="*/ 9887724 w 12192000"/>
              <a:gd name="connsiteY880" fmla="*/ 2495762 h 4267200"/>
              <a:gd name="connsiteX881" fmla="*/ 9587446 w 12192000"/>
              <a:gd name="connsiteY881" fmla="*/ 1872898 h 4267200"/>
              <a:gd name="connsiteX882" fmla="*/ 9462810 w 12192000"/>
              <a:gd name="connsiteY882" fmla="*/ 1288346 h 4267200"/>
              <a:gd name="connsiteX883" fmla="*/ 9318575 w 12192000"/>
              <a:gd name="connsiteY883" fmla="*/ 1540820 h 4267200"/>
              <a:gd name="connsiteX884" fmla="*/ 9191090 w 12192000"/>
              <a:gd name="connsiteY884" fmla="*/ 1688355 h 4267200"/>
              <a:gd name="connsiteX885" fmla="*/ 9177757 w 12192000"/>
              <a:gd name="connsiteY885" fmla="*/ 1683354 h 4267200"/>
              <a:gd name="connsiteX886" fmla="*/ 9274865 w 12192000"/>
              <a:gd name="connsiteY886" fmla="*/ 1336896 h 4267200"/>
              <a:gd name="connsiteX887" fmla="*/ 9478649 w 12192000"/>
              <a:gd name="connsiteY887" fmla="*/ 1173376 h 4267200"/>
              <a:gd name="connsiteX888" fmla="*/ 9482281 w 12192000"/>
              <a:gd name="connsiteY888" fmla="*/ 1167830 h 4267200"/>
              <a:gd name="connsiteX889" fmla="*/ 9438637 w 12192000"/>
              <a:gd name="connsiteY889" fmla="*/ 1015438 h 4267200"/>
              <a:gd name="connsiteX890" fmla="*/ 9439458 w 12192000"/>
              <a:gd name="connsiteY890" fmla="*/ 1007420 h 4267200"/>
              <a:gd name="connsiteX891" fmla="*/ 9197105 w 12192000"/>
              <a:gd name="connsiteY891" fmla="*/ 808882 h 4267200"/>
              <a:gd name="connsiteX892" fmla="*/ 8973607 w 12192000"/>
              <a:gd name="connsiteY892" fmla="*/ 597733 h 4267200"/>
              <a:gd name="connsiteX893" fmla="*/ 8967512 w 12192000"/>
              <a:gd name="connsiteY893" fmla="*/ 1795211 h 4267200"/>
              <a:gd name="connsiteX894" fmla="*/ 8912526 w 12192000"/>
              <a:gd name="connsiteY894" fmla="*/ 1841464 h 4267200"/>
              <a:gd name="connsiteX895" fmla="*/ 8893391 w 12192000"/>
              <a:gd name="connsiteY895" fmla="*/ 572788 h 4267200"/>
              <a:gd name="connsiteX896" fmla="*/ 8902990 w 12192000"/>
              <a:gd name="connsiteY896" fmla="*/ 560750 h 4267200"/>
              <a:gd name="connsiteX897" fmla="*/ 8919102 w 12192000"/>
              <a:gd name="connsiteY897" fmla="*/ 542471 h 4267200"/>
              <a:gd name="connsiteX898" fmla="*/ 8661728 w 12192000"/>
              <a:gd name="connsiteY898" fmla="*/ 250903 h 4267200"/>
              <a:gd name="connsiteX899" fmla="*/ 8357758 w 12192000"/>
              <a:gd name="connsiteY899" fmla="*/ 0 h 4267200"/>
              <a:gd name="connsiteX900" fmla="*/ 8405492 w 12192000"/>
              <a:gd name="connsiteY900" fmla="*/ 0 h 4267200"/>
              <a:gd name="connsiteX901" fmla="*/ 8392083 w 12192000"/>
              <a:gd name="connsiteY901" fmla="*/ 30495 h 4267200"/>
              <a:gd name="connsiteX902" fmla="*/ 8339888 w 12192000"/>
              <a:gd name="connsiteY902" fmla="*/ 306259 h 4267200"/>
              <a:gd name="connsiteX903" fmla="*/ 8473847 w 12192000"/>
              <a:gd name="connsiteY903" fmla="*/ 727373 h 4267200"/>
              <a:gd name="connsiteX904" fmla="*/ 8454081 w 12192000"/>
              <a:gd name="connsiteY904" fmla="*/ 1611960 h 4267200"/>
              <a:gd name="connsiteX905" fmla="*/ 8396000 w 12192000"/>
              <a:gd name="connsiteY905" fmla="*/ 1663986 h 4267200"/>
              <a:gd name="connsiteX906" fmla="*/ 8238881 w 12192000"/>
              <a:gd name="connsiteY906" fmla="*/ 368438 h 4267200"/>
              <a:gd name="connsiteX907" fmla="*/ 7668140 w 12192000"/>
              <a:gd name="connsiteY907" fmla="*/ 942511 h 4267200"/>
              <a:gd name="connsiteX908" fmla="*/ 7637853 w 12192000"/>
              <a:gd name="connsiteY908" fmla="*/ 942567 h 4267200"/>
              <a:gd name="connsiteX909" fmla="*/ 7909649 w 12192000"/>
              <a:gd name="connsiteY909" fmla="*/ 489150 h 4267200"/>
              <a:gd name="connsiteX910" fmla="*/ 8256182 w 12192000"/>
              <a:gd name="connsiteY910" fmla="*/ 301724 h 4267200"/>
              <a:gd name="connsiteX911" fmla="*/ 8255912 w 12192000"/>
              <a:gd name="connsiteY911" fmla="*/ 276498 h 4267200"/>
              <a:gd name="connsiteX912" fmla="*/ 8315225 w 12192000"/>
              <a:gd name="connsiteY912" fmla="*/ 89075 h 4267200"/>
              <a:gd name="connsiteX913" fmla="*/ 7497388 w 12192000"/>
              <a:gd name="connsiteY913" fmla="*/ 0 h 4267200"/>
              <a:gd name="connsiteX914" fmla="*/ 7560921 w 12192000"/>
              <a:gd name="connsiteY914" fmla="*/ 0 h 4267200"/>
              <a:gd name="connsiteX915" fmla="*/ 7546742 w 12192000"/>
              <a:gd name="connsiteY915" fmla="*/ 68966 h 4267200"/>
              <a:gd name="connsiteX916" fmla="*/ 7488853 w 12192000"/>
              <a:gd name="connsiteY916" fmla="*/ 535687 h 4267200"/>
              <a:gd name="connsiteX917" fmla="*/ 7529509 w 12192000"/>
              <a:gd name="connsiteY917" fmla="*/ 380358 h 4267200"/>
              <a:gd name="connsiteX918" fmla="*/ 7585939 w 12192000"/>
              <a:gd name="connsiteY918" fmla="*/ 184712 h 4267200"/>
              <a:gd name="connsiteX919" fmla="*/ 7621792 w 12192000"/>
              <a:gd name="connsiteY919" fmla="*/ 87864 h 4267200"/>
              <a:gd name="connsiteX920" fmla="*/ 7654204 w 12192000"/>
              <a:gd name="connsiteY920" fmla="*/ 0 h 4267200"/>
              <a:gd name="connsiteX921" fmla="*/ 7683986 w 12192000"/>
              <a:gd name="connsiteY921" fmla="*/ 0 h 4267200"/>
              <a:gd name="connsiteX922" fmla="*/ 7647914 w 12192000"/>
              <a:gd name="connsiteY922" fmla="*/ 97640 h 4267200"/>
              <a:gd name="connsiteX923" fmla="*/ 7612524 w 12192000"/>
              <a:gd name="connsiteY923" fmla="*/ 193392 h 4267200"/>
              <a:gd name="connsiteX924" fmla="*/ 7557013 w 12192000"/>
              <a:gd name="connsiteY924" fmla="*/ 386853 h 4267200"/>
              <a:gd name="connsiteX925" fmla="*/ 7517286 w 12192000"/>
              <a:gd name="connsiteY925" fmla="*/ 539999 h 4267200"/>
              <a:gd name="connsiteX926" fmla="*/ 7704204 w 12192000"/>
              <a:gd name="connsiteY926" fmla="*/ 152292 h 4267200"/>
              <a:gd name="connsiteX927" fmla="*/ 7756975 w 12192000"/>
              <a:gd name="connsiteY927" fmla="*/ 0 h 4267200"/>
              <a:gd name="connsiteX928" fmla="*/ 7837329 w 12192000"/>
              <a:gd name="connsiteY928" fmla="*/ 0 h 4267200"/>
              <a:gd name="connsiteX929" fmla="*/ 7821760 w 12192000"/>
              <a:gd name="connsiteY929" fmla="*/ 65656 h 4267200"/>
              <a:gd name="connsiteX930" fmla="*/ 7488925 w 12192000"/>
              <a:gd name="connsiteY930" fmla="*/ 763628 h 4267200"/>
              <a:gd name="connsiteX931" fmla="*/ 7419999 w 12192000"/>
              <a:gd name="connsiteY931" fmla="*/ 774360 h 4267200"/>
              <a:gd name="connsiteX932" fmla="*/ 7487820 w 12192000"/>
              <a:gd name="connsiteY932" fmla="*/ 37416 h 4267200"/>
              <a:gd name="connsiteX933" fmla="*/ 3882765 w 12192000"/>
              <a:gd name="connsiteY933" fmla="*/ 0 h 4267200"/>
              <a:gd name="connsiteX934" fmla="*/ 3995099 w 12192000"/>
              <a:gd name="connsiteY934" fmla="*/ 0 h 4267200"/>
              <a:gd name="connsiteX935" fmla="*/ 4163818 w 12192000"/>
              <a:gd name="connsiteY935" fmla="*/ 234104 h 4267200"/>
              <a:gd name="connsiteX936" fmla="*/ 4172099 w 12192000"/>
              <a:gd name="connsiteY936" fmla="*/ 234207 h 4267200"/>
              <a:gd name="connsiteX937" fmla="*/ 4784282 w 12192000"/>
              <a:gd name="connsiteY937" fmla="*/ 276561 h 4267200"/>
              <a:gd name="connsiteX938" fmla="*/ 4801687 w 12192000"/>
              <a:gd name="connsiteY938" fmla="*/ 267764 h 4267200"/>
              <a:gd name="connsiteX939" fmla="*/ 6082788 w 12192000"/>
              <a:gd name="connsiteY939" fmla="*/ 64119 h 4267200"/>
              <a:gd name="connsiteX940" fmla="*/ 6099442 w 12192000"/>
              <a:gd name="connsiteY940" fmla="*/ 82568 h 4267200"/>
              <a:gd name="connsiteX941" fmla="*/ 4804137 w 12192000"/>
              <a:gd name="connsiteY941" fmla="*/ 320931 h 4267200"/>
              <a:gd name="connsiteX942" fmla="*/ 4227047 w 12192000"/>
              <a:gd name="connsiteY942" fmla="*/ 313415 h 4267200"/>
              <a:gd name="connsiteX943" fmla="*/ 4346041 w 12192000"/>
              <a:gd name="connsiteY943" fmla="*/ 456086 h 4267200"/>
              <a:gd name="connsiteX944" fmla="*/ 4870967 w 12192000"/>
              <a:gd name="connsiteY944" fmla="*/ 963061 h 4267200"/>
              <a:gd name="connsiteX945" fmla="*/ 4889647 w 12192000"/>
              <a:gd name="connsiteY945" fmla="*/ 957147 h 4267200"/>
              <a:gd name="connsiteX946" fmla="*/ 5422504 w 12192000"/>
              <a:gd name="connsiteY946" fmla="*/ 805191 h 4267200"/>
              <a:gd name="connsiteX947" fmla="*/ 6087656 w 12192000"/>
              <a:gd name="connsiteY947" fmla="*/ 826703 h 4267200"/>
              <a:gd name="connsiteX948" fmla="*/ 6058717 w 12192000"/>
              <a:gd name="connsiteY948" fmla="*/ 865992 h 4267200"/>
              <a:gd name="connsiteX949" fmla="*/ 4974153 w 12192000"/>
              <a:gd name="connsiteY949" fmla="*/ 1045456 h 4267200"/>
              <a:gd name="connsiteX950" fmla="*/ 5627835 w 12192000"/>
              <a:gd name="connsiteY950" fmla="*/ 1472077 h 4267200"/>
              <a:gd name="connsiteX951" fmla="*/ 5629817 w 12192000"/>
              <a:gd name="connsiteY951" fmla="*/ 1471412 h 4267200"/>
              <a:gd name="connsiteX952" fmla="*/ 5634124 w 12192000"/>
              <a:gd name="connsiteY952" fmla="*/ 1470572 h 4267200"/>
              <a:gd name="connsiteX953" fmla="*/ 5755832 w 12192000"/>
              <a:gd name="connsiteY953" fmla="*/ 1383886 h 4267200"/>
              <a:gd name="connsiteX954" fmla="*/ 6014186 w 12192000"/>
              <a:gd name="connsiteY954" fmla="*/ 1279799 h 4267200"/>
              <a:gd name="connsiteX955" fmla="*/ 6901619 w 12192000"/>
              <a:gd name="connsiteY955" fmla="*/ 1047874 h 4267200"/>
              <a:gd name="connsiteX956" fmla="*/ 6931566 w 12192000"/>
              <a:gd name="connsiteY956" fmla="*/ 1062034 h 4267200"/>
              <a:gd name="connsiteX957" fmla="*/ 5790982 w 12192000"/>
              <a:gd name="connsiteY957" fmla="*/ 1561380 h 4267200"/>
              <a:gd name="connsiteX958" fmla="*/ 6188971 w 12192000"/>
              <a:gd name="connsiteY958" fmla="*/ 1755168 h 4267200"/>
              <a:gd name="connsiteX959" fmla="*/ 6202446 w 12192000"/>
              <a:gd name="connsiteY959" fmla="*/ 1752268 h 4267200"/>
              <a:gd name="connsiteX960" fmla="*/ 7179560 w 12192000"/>
              <a:gd name="connsiteY960" fmla="*/ 1467551 h 4267200"/>
              <a:gd name="connsiteX961" fmla="*/ 7158730 w 12192000"/>
              <a:gd name="connsiteY961" fmla="*/ 1507835 h 4267200"/>
              <a:gd name="connsiteX962" fmla="*/ 6326959 w 12192000"/>
              <a:gd name="connsiteY962" fmla="*/ 1817686 h 4267200"/>
              <a:gd name="connsiteX963" fmla="*/ 6537433 w 12192000"/>
              <a:gd name="connsiteY963" fmla="*/ 1907790 h 4267200"/>
              <a:gd name="connsiteX964" fmla="*/ 6550221 w 12192000"/>
              <a:gd name="connsiteY964" fmla="*/ 1910729 h 4267200"/>
              <a:gd name="connsiteX965" fmla="*/ 6964438 w 12192000"/>
              <a:gd name="connsiteY965" fmla="*/ 2209505 h 4267200"/>
              <a:gd name="connsiteX966" fmla="*/ 7367862 w 12192000"/>
              <a:gd name="connsiteY966" fmla="*/ 2806833 h 4267200"/>
              <a:gd name="connsiteX967" fmla="*/ 7364329 w 12192000"/>
              <a:gd name="connsiteY967" fmla="*/ 2826907 h 4267200"/>
              <a:gd name="connsiteX968" fmla="*/ 7290545 w 12192000"/>
              <a:gd name="connsiteY968" fmla="*/ 2850663 h 4267200"/>
              <a:gd name="connsiteX969" fmla="*/ 6472036 w 12192000"/>
              <a:gd name="connsiteY969" fmla="*/ 1959003 h 4267200"/>
              <a:gd name="connsiteX970" fmla="*/ 5792897 w 12192000"/>
              <a:gd name="connsiteY970" fmla="*/ 1647747 h 4267200"/>
              <a:gd name="connsiteX971" fmla="*/ 5842751 w 12192000"/>
              <a:gd name="connsiteY971" fmla="*/ 1816112 h 4267200"/>
              <a:gd name="connsiteX972" fmla="*/ 5847424 w 12192000"/>
              <a:gd name="connsiteY972" fmla="*/ 1815776 h 4267200"/>
              <a:gd name="connsiteX973" fmla="*/ 6399821 w 12192000"/>
              <a:gd name="connsiteY973" fmla="*/ 2344799 h 4267200"/>
              <a:gd name="connsiteX974" fmla="*/ 6323232 w 12192000"/>
              <a:gd name="connsiteY974" fmla="*/ 2389634 h 4267200"/>
              <a:gd name="connsiteX975" fmla="*/ 5942958 w 12192000"/>
              <a:gd name="connsiteY975" fmla="*/ 2077708 h 4267200"/>
              <a:gd name="connsiteX976" fmla="*/ 5921559 w 12192000"/>
              <a:gd name="connsiteY976" fmla="*/ 2378596 h 4267200"/>
              <a:gd name="connsiteX977" fmla="*/ 5817651 w 12192000"/>
              <a:gd name="connsiteY977" fmla="*/ 3023919 h 4267200"/>
              <a:gd name="connsiteX978" fmla="*/ 5729634 w 12192000"/>
              <a:gd name="connsiteY978" fmla="*/ 3051849 h 4267200"/>
              <a:gd name="connsiteX979" fmla="*/ 5611018 w 12192000"/>
              <a:gd name="connsiteY979" fmla="*/ 2316769 h 4267200"/>
              <a:gd name="connsiteX980" fmla="*/ 5687608 w 12192000"/>
              <a:gd name="connsiteY980" fmla="*/ 2039972 h 4267200"/>
              <a:gd name="connsiteX981" fmla="*/ 5657554 w 12192000"/>
              <a:gd name="connsiteY981" fmla="*/ 1576445 h 4267200"/>
              <a:gd name="connsiteX982" fmla="*/ 5150475 w 12192000"/>
              <a:gd name="connsiteY982" fmla="*/ 1274012 h 4267200"/>
              <a:gd name="connsiteX983" fmla="*/ 5349142 w 12192000"/>
              <a:gd name="connsiteY983" fmla="*/ 2204405 h 4267200"/>
              <a:gd name="connsiteX984" fmla="*/ 5262214 w 12192000"/>
              <a:gd name="connsiteY984" fmla="*/ 2233836 h 4267200"/>
              <a:gd name="connsiteX985" fmla="*/ 4981539 w 12192000"/>
              <a:gd name="connsiteY985" fmla="*/ 1542201 h 4267200"/>
              <a:gd name="connsiteX986" fmla="*/ 4958461 w 12192000"/>
              <a:gd name="connsiteY986" fmla="*/ 1136957 h 4267200"/>
              <a:gd name="connsiteX987" fmla="*/ 4655015 w 12192000"/>
              <a:gd name="connsiteY987" fmla="*/ 891426 h 4267200"/>
              <a:gd name="connsiteX988" fmla="*/ 4348002 w 12192000"/>
              <a:gd name="connsiteY988" fmla="*/ 2205895 h 4267200"/>
              <a:gd name="connsiteX989" fmla="*/ 4262250 w 12192000"/>
              <a:gd name="connsiteY989" fmla="*/ 2219972 h 4267200"/>
              <a:gd name="connsiteX990" fmla="*/ 4550611 w 12192000"/>
              <a:gd name="connsiteY990" fmla="*/ 817540 h 4267200"/>
              <a:gd name="connsiteX991" fmla="*/ 4564418 w 12192000"/>
              <a:gd name="connsiteY991" fmla="*/ 808293 h 4267200"/>
              <a:gd name="connsiteX992" fmla="*/ 4266388 w 12192000"/>
              <a:gd name="connsiteY992" fmla="*/ 500083 h 4267200"/>
              <a:gd name="connsiteX993" fmla="*/ 4032842 w 12192000"/>
              <a:gd name="connsiteY993" fmla="*/ 211809 h 4267200"/>
              <a:gd name="connsiteX994" fmla="*/ 3721337 w 12192000"/>
              <a:gd name="connsiteY994" fmla="*/ 0 h 4267200"/>
              <a:gd name="connsiteX995" fmla="*/ 3797544 w 12192000"/>
              <a:gd name="connsiteY995" fmla="*/ 0 h 4267200"/>
              <a:gd name="connsiteX996" fmla="*/ 3775734 w 12192000"/>
              <a:gd name="connsiteY996" fmla="*/ 95131 h 4267200"/>
              <a:gd name="connsiteX997" fmla="*/ 3724807 w 12192000"/>
              <a:gd name="connsiteY997" fmla="*/ 272257 h 4267200"/>
              <a:gd name="connsiteX998" fmla="*/ 3726844 w 12192000"/>
              <a:gd name="connsiteY998" fmla="*/ 282988 h 4267200"/>
              <a:gd name="connsiteX999" fmla="*/ 3742664 w 12192000"/>
              <a:gd name="connsiteY999" fmla="*/ 279918 h 4267200"/>
              <a:gd name="connsiteX1000" fmla="*/ 4103910 w 12192000"/>
              <a:gd name="connsiteY1000" fmla="*/ 1161917 h 4267200"/>
              <a:gd name="connsiteX1001" fmla="*/ 4020269 w 12192000"/>
              <a:gd name="connsiteY1001" fmla="*/ 1200406 h 4267200"/>
              <a:gd name="connsiteX1002" fmla="*/ 3674882 w 12192000"/>
              <a:gd name="connsiteY1002" fmla="*/ 488524 h 4267200"/>
              <a:gd name="connsiteX1003" fmla="*/ 3132682 w 12192000"/>
              <a:gd name="connsiteY1003" fmla="*/ 1072284 h 4267200"/>
              <a:gd name="connsiteX1004" fmla="*/ 2716346 w 12192000"/>
              <a:gd name="connsiteY1004" fmla="*/ 1276376 h 4267200"/>
              <a:gd name="connsiteX1005" fmla="*/ 2716772 w 12192000"/>
              <a:gd name="connsiteY1005" fmla="*/ 1255462 h 4267200"/>
              <a:gd name="connsiteX1006" fmla="*/ 3471096 w 12192000"/>
              <a:gd name="connsiteY1006" fmla="*/ 437072 h 4267200"/>
              <a:gd name="connsiteX1007" fmla="*/ 3639057 w 12192000"/>
              <a:gd name="connsiteY1007" fmla="*/ 286334 h 4267200"/>
              <a:gd name="connsiteX1008" fmla="*/ 3640309 w 12192000"/>
              <a:gd name="connsiteY1008" fmla="*/ 284664 h 4267200"/>
              <a:gd name="connsiteX1009" fmla="*/ 3646022 w 12192000"/>
              <a:gd name="connsiteY1009" fmla="*/ 276711 h 4267200"/>
              <a:gd name="connsiteX1010" fmla="*/ 3707943 w 12192000"/>
              <a:gd name="connsiteY1010" fmla="*/ 65958 h 4267200"/>
              <a:gd name="connsiteX1011" fmla="*/ 2867960 w 12192000"/>
              <a:gd name="connsiteY1011" fmla="*/ 0 h 4267200"/>
              <a:gd name="connsiteX1012" fmla="*/ 2926351 w 12192000"/>
              <a:gd name="connsiteY1012" fmla="*/ 0 h 4267200"/>
              <a:gd name="connsiteX1013" fmla="*/ 2902823 w 12192000"/>
              <a:gd name="connsiteY1013" fmla="*/ 262929 h 4267200"/>
              <a:gd name="connsiteX1014" fmla="*/ 2940663 w 12192000"/>
              <a:gd name="connsiteY1014" fmla="*/ 140884 h 4267200"/>
              <a:gd name="connsiteX1015" fmla="*/ 2947039 w 12192000"/>
              <a:gd name="connsiteY1015" fmla="*/ 122524 h 4267200"/>
              <a:gd name="connsiteX1016" fmla="*/ 2984316 w 12192000"/>
              <a:gd name="connsiteY1016" fmla="*/ 0 h 4267200"/>
              <a:gd name="connsiteX1017" fmla="*/ 3016114 w 12192000"/>
              <a:gd name="connsiteY1017" fmla="*/ 0 h 4267200"/>
              <a:gd name="connsiteX1018" fmla="*/ 2979949 w 12192000"/>
              <a:gd name="connsiteY1018" fmla="*/ 119274 h 4267200"/>
              <a:gd name="connsiteX1019" fmla="*/ 3023879 w 12192000"/>
              <a:gd name="connsiteY1019" fmla="*/ 0 h 4267200"/>
              <a:gd name="connsiteX1020" fmla="*/ 3105400 w 12192000"/>
              <a:gd name="connsiteY1020" fmla="*/ 0 h 4267200"/>
              <a:gd name="connsiteX1021" fmla="*/ 3094669 w 12192000"/>
              <a:gd name="connsiteY1021" fmla="*/ 30308 h 4267200"/>
              <a:gd name="connsiteX1022" fmla="*/ 2901945 w 12192000"/>
              <a:gd name="connsiteY1022" fmla="*/ 466538 h 4267200"/>
              <a:gd name="connsiteX1023" fmla="*/ 2815209 w 12192000"/>
              <a:gd name="connsiteY1023" fmla="*/ 497361 h 4267200"/>
              <a:gd name="connsiteX1024" fmla="*/ 2844845 w 12192000"/>
              <a:gd name="connsiteY1024" fmla="*/ 127638 h 4267200"/>
              <a:gd name="connsiteX1025" fmla="*/ 1057230 w 12192000"/>
              <a:gd name="connsiteY1025" fmla="*/ 0 h 4267200"/>
              <a:gd name="connsiteX1026" fmla="*/ 1111003 w 12192000"/>
              <a:gd name="connsiteY1026" fmla="*/ 0 h 4267200"/>
              <a:gd name="connsiteX1027" fmla="*/ 1125553 w 12192000"/>
              <a:gd name="connsiteY1027" fmla="*/ 52588 h 4267200"/>
              <a:gd name="connsiteX1028" fmla="*/ 1304276 w 12192000"/>
              <a:gd name="connsiteY1028" fmla="*/ 476275 h 4267200"/>
              <a:gd name="connsiteX1029" fmla="*/ 1492066 w 12192000"/>
              <a:gd name="connsiteY1029" fmla="*/ 886333 h 4267200"/>
              <a:gd name="connsiteX1030" fmla="*/ 1423698 w 12192000"/>
              <a:gd name="connsiteY1030" fmla="*/ 710817 h 4267200"/>
              <a:gd name="connsiteX1031" fmla="*/ 1357609 w 12192000"/>
              <a:gd name="connsiteY1031" fmla="*/ 532892 h 4267200"/>
              <a:gd name="connsiteX1032" fmla="*/ 1309550 w 12192000"/>
              <a:gd name="connsiteY1032" fmla="*/ 374031 h 4267200"/>
              <a:gd name="connsiteX1033" fmla="*/ 1193673 w 12192000"/>
              <a:gd name="connsiteY1033" fmla="*/ 49533 h 4267200"/>
              <a:gd name="connsiteX1034" fmla="*/ 1164391 w 12192000"/>
              <a:gd name="connsiteY1034" fmla="*/ 0 h 4267200"/>
              <a:gd name="connsiteX1035" fmla="*/ 1200666 w 12192000"/>
              <a:gd name="connsiteY1035" fmla="*/ 0 h 4267200"/>
              <a:gd name="connsiteX1036" fmla="*/ 1223408 w 12192000"/>
              <a:gd name="connsiteY1036" fmla="*/ 38996 h 4267200"/>
              <a:gd name="connsiteX1037" fmla="*/ 1339635 w 12192000"/>
              <a:gd name="connsiteY1037" fmla="*/ 365517 h 4267200"/>
              <a:gd name="connsiteX1038" fmla="*/ 1387469 w 12192000"/>
              <a:gd name="connsiteY1038" fmla="*/ 523079 h 4267200"/>
              <a:gd name="connsiteX1039" fmla="*/ 1452685 w 12192000"/>
              <a:gd name="connsiteY1039" fmla="*/ 699806 h 4267200"/>
              <a:gd name="connsiteX1040" fmla="*/ 1492092 w 12192000"/>
              <a:gd name="connsiteY1040" fmla="*/ 800424 h 4267200"/>
              <a:gd name="connsiteX1041" fmla="*/ 1455302 w 12192000"/>
              <a:gd name="connsiteY1041" fmla="*/ 632913 h 4267200"/>
              <a:gd name="connsiteX1042" fmla="*/ 1222336 w 12192000"/>
              <a:gd name="connsiteY1042" fmla="*/ 9480 h 4267200"/>
              <a:gd name="connsiteX1043" fmla="*/ 1214634 w 12192000"/>
              <a:gd name="connsiteY1043" fmla="*/ 0 h 4267200"/>
              <a:gd name="connsiteX1044" fmla="*/ 1289827 w 12192000"/>
              <a:gd name="connsiteY1044" fmla="*/ 0 h 4267200"/>
              <a:gd name="connsiteX1045" fmla="*/ 1321076 w 12192000"/>
              <a:gd name="connsiteY1045" fmla="*/ 59722 h 4267200"/>
              <a:gd name="connsiteX1046" fmla="*/ 1512579 w 12192000"/>
              <a:gd name="connsiteY1046" fmla="*/ 626441 h 4267200"/>
              <a:gd name="connsiteX1047" fmla="*/ 1506076 w 12192000"/>
              <a:gd name="connsiteY1047" fmla="*/ 1089289 h 4267200"/>
              <a:gd name="connsiteX1048" fmla="*/ 1486346 w 12192000"/>
              <a:gd name="connsiteY1048" fmla="*/ 1079919 h 4267200"/>
              <a:gd name="connsiteX1049" fmla="*/ 1070511 w 12192000"/>
              <a:gd name="connsiteY1049" fmla="*/ 48609 h 4267200"/>
              <a:gd name="connsiteX1050" fmla="*/ 43151 w 12192000"/>
              <a:gd name="connsiteY1050" fmla="*/ 0 h 4267200"/>
              <a:gd name="connsiteX1051" fmla="*/ 95283 w 12192000"/>
              <a:gd name="connsiteY1051" fmla="*/ 0 h 4267200"/>
              <a:gd name="connsiteX1052" fmla="*/ 300708 w 12192000"/>
              <a:gd name="connsiteY1052" fmla="*/ 154571 h 4267200"/>
              <a:gd name="connsiteX1053" fmla="*/ 530414 w 12192000"/>
              <a:gd name="connsiteY1053" fmla="*/ 354673 h 4267200"/>
              <a:gd name="connsiteX1054" fmla="*/ 333785 w 12192000"/>
              <a:gd name="connsiteY1054" fmla="*/ 161564 h 4267200"/>
              <a:gd name="connsiteX1055" fmla="*/ 147005 w 12192000"/>
              <a:gd name="connsiteY1055" fmla="*/ 0 h 4267200"/>
              <a:gd name="connsiteX1056" fmla="*/ 272509 w 12192000"/>
              <a:gd name="connsiteY1056" fmla="*/ 0 h 4267200"/>
              <a:gd name="connsiteX1057" fmla="*/ 326276 w 12192000"/>
              <a:gd name="connsiteY1057" fmla="*/ 45847 h 4267200"/>
              <a:gd name="connsiteX1058" fmla="*/ 823759 w 12192000"/>
              <a:gd name="connsiteY1058" fmla="*/ 574145 h 4267200"/>
              <a:gd name="connsiteX1059" fmla="*/ 811254 w 12192000"/>
              <a:gd name="connsiteY1059" fmla="*/ 665546 h 4267200"/>
              <a:gd name="connsiteX1060" fmla="*/ 154042 w 12192000"/>
              <a:gd name="connsiteY1060" fmla="*/ 261522 h 4267200"/>
              <a:gd name="connsiteX1061" fmla="*/ 13550 w 12192000"/>
              <a:gd name="connsiteY1061" fmla="*/ 158423 h 4267200"/>
              <a:gd name="connsiteX1062" fmla="*/ 0 w 12192000"/>
              <a:gd name="connsiteY1062" fmla="*/ 146618 h 4267200"/>
              <a:gd name="connsiteX1063" fmla="*/ 0 w 12192000"/>
              <a:gd name="connsiteY1063" fmla="*/ 59161 h 4267200"/>
              <a:gd name="connsiteX1064" fmla="*/ 45427 w 12192000"/>
              <a:gd name="connsiteY1064" fmla="*/ 101078 h 4267200"/>
              <a:gd name="connsiteX1065" fmla="*/ 630103 w 12192000"/>
              <a:gd name="connsiteY1065" fmla="*/ 485885 h 4267200"/>
              <a:gd name="connsiteX1066" fmla="*/ 532040 w 12192000"/>
              <a:gd name="connsiteY1066" fmla="*/ 399359 h 4267200"/>
              <a:gd name="connsiteX1067" fmla="*/ 517618 w 12192000"/>
              <a:gd name="connsiteY1067" fmla="*/ 385726 h 4267200"/>
              <a:gd name="connsiteX1068" fmla="*/ 285074 w 12192000"/>
              <a:gd name="connsiteY1068" fmla="*/ 182755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Lst>
            <a:rect l="l" t="t" r="r" b="b"/>
            <a:pathLst>
              <a:path w="12192000" h="4267200">
                <a:moveTo>
                  <a:pt x="2537169" y="4125568"/>
                </a:moveTo>
                <a:cubicBezTo>
                  <a:pt x="2788218" y="4126068"/>
                  <a:pt x="3025872" y="4161336"/>
                  <a:pt x="3246267" y="4262961"/>
                </a:cubicBezTo>
                <a:lnTo>
                  <a:pt x="3253970" y="4267200"/>
                </a:lnTo>
                <a:lnTo>
                  <a:pt x="3071791" y="4267200"/>
                </a:lnTo>
                <a:lnTo>
                  <a:pt x="2975095" y="4243356"/>
                </a:lnTo>
                <a:cubicBezTo>
                  <a:pt x="2862058" y="4220032"/>
                  <a:pt x="2745568" y="4209031"/>
                  <a:pt x="2626982" y="4206450"/>
                </a:cubicBezTo>
                <a:cubicBezTo>
                  <a:pt x="2581807" y="4205467"/>
                  <a:pt x="2536327" y="4205706"/>
                  <a:pt x="2490617" y="4206951"/>
                </a:cubicBezTo>
                <a:cubicBezTo>
                  <a:pt x="2601507" y="4219748"/>
                  <a:pt x="2711611" y="4236309"/>
                  <a:pt x="2819869" y="4252936"/>
                </a:cubicBezTo>
                <a:lnTo>
                  <a:pt x="2900997" y="4267200"/>
                </a:lnTo>
                <a:lnTo>
                  <a:pt x="2705858" y="4267200"/>
                </a:lnTo>
                <a:lnTo>
                  <a:pt x="2561467" y="4246270"/>
                </a:lnTo>
                <a:cubicBezTo>
                  <a:pt x="2476258" y="4235123"/>
                  <a:pt x="2390533" y="4225627"/>
                  <a:pt x="2305292" y="4219492"/>
                </a:cubicBezTo>
                <a:lnTo>
                  <a:pt x="2409349" y="4267200"/>
                </a:lnTo>
                <a:lnTo>
                  <a:pt x="2266705" y="4267200"/>
                </a:lnTo>
                <a:lnTo>
                  <a:pt x="2183576" y="4227150"/>
                </a:lnTo>
                <a:cubicBezTo>
                  <a:pt x="2170260" y="4220226"/>
                  <a:pt x="2115765" y="4150220"/>
                  <a:pt x="2151029" y="4146947"/>
                </a:cubicBezTo>
                <a:cubicBezTo>
                  <a:pt x="2282770" y="4133761"/>
                  <a:pt x="2411644" y="4125319"/>
                  <a:pt x="2537169" y="4125568"/>
                </a:cubicBezTo>
                <a:close/>
                <a:moveTo>
                  <a:pt x="9258094" y="3958602"/>
                </a:moveTo>
                <a:cubicBezTo>
                  <a:pt x="9013678" y="4006086"/>
                  <a:pt x="8768731" y="4060051"/>
                  <a:pt x="8526712" y="4119804"/>
                </a:cubicBezTo>
                <a:cubicBezTo>
                  <a:pt x="8781748" y="4123003"/>
                  <a:pt x="9026494" y="4069940"/>
                  <a:pt x="9258094" y="3958602"/>
                </a:cubicBezTo>
                <a:close/>
                <a:moveTo>
                  <a:pt x="9168987" y="3919232"/>
                </a:moveTo>
                <a:cubicBezTo>
                  <a:pt x="8975366" y="3912045"/>
                  <a:pt x="8788341" y="3989836"/>
                  <a:pt x="8603910" y="4068895"/>
                </a:cubicBezTo>
                <a:cubicBezTo>
                  <a:pt x="8818554" y="4017452"/>
                  <a:pt x="9035976" y="3970366"/>
                  <a:pt x="9252382" y="3927759"/>
                </a:cubicBezTo>
                <a:cubicBezTo>
                  <a:pt x="9224441" y="3923020"/>
                  <a:pt x="9196646" y="3920259"/>
                  <a:pt x="9168987" y="3919232"/>
                </a:cubicBezTo>
                <a:close/>
                <a:moveTo>
                  <a:pt x="1635889" y="3709494"/>
                </a:moveTo>
                <a:lnTo>
                  <a:pt x="1634800" y="3731111"/>
                </a:lnTo>
                <a:cubicBezTo>
                  <a:pt x="1634800" y="3731111"/>
                  <a:pt x="1635342" y="3716795"/>
                  <a:pt x="1635889" y="3709494"/>
                </a:cubicBezTo>
                <a:close/>
                <a:moveTo>
                  <a:pt x="3174829" y="3620110"/>
                </a:moveTo>
                <a:cubicBezTo>
                  <a:pt x="3177710" y="3619202"/>
                  <a:pt x="3182308" y="3620648"/>
                  <a:pt x="3189263" y="3625726"/>
                </a:cubicBezTo>
                <a:cubicBezTo>
                  <a:pt x="3348177" y="3744655"/>
                  <a:pt x="3463235" y="3908187"/>
                  <a:pt x="3560912" y="4079863"/>
                </a:cubicBezTo>
                <a:cubicBezTo>
                  <a:pt x="3582321" y="4117314"/>
                  <a:pt x="3599153" y="4153173"/>
                  <a:pt x="3611854" y="4188366"/>
                </a:cubicBezTo>
                <a:lnTo>
                  <a:pt x="3631583" y="4267200"/>
                </a:lnTo>
                <a:lnTo>
                  <a:pt x="3575699" y="4267200"/>
                </a:lnTo>
                <a:lnTo>
                  <a:pt x="3575567" y="4263588"/>
                </a:lnTo>
                <a:cubicBezTo>
                  <a:pt x="3563792" y="4170010"/>
                  <a:pt x="3527316" y="4081090"/>
                  <a:pt x="3467355" y="3988130"/>
                </a:cubicBezTo>
                <a:cubicBezTo>
                  <a:pt x="3420192" y="3915029"/>
                  <a:pt x="3371016" y="3849934"/>
                  <a:pt x="3310753" y="3787140"/>
                </a:cubicBezTo>
                <a:cubicBezTo>
                  <a:pt x="3303466" y="3779509"/>
                  <a:pt x="3297626" y="3773227"/>
                  <a:pt x="3291335" y="3767420"/>
                </a:cubicBezTo>
                <a:cubicBezTo>
                  <a:pt x="3324815" y="3824296"/>
                  <a:pt x="3358740" y="3880691"/>
                  <a:pt x="3390805" y="3937163"/>
                </a:cubicBezTo>
                <a:cubicBezTo>
                  <a:pt x="3450145" y="4040978"/>
                  <a:pt x="3506325" y="4144397"/>
                  <a:pt x="3545740" y="4251102"/>
                </a:cubicBezTo>
                <a:lnTo>
                  <a:pt x="3550709" y="4267200"/>
                </a:lnTo>
                <a:lnTo>
                  <a:pt x="3513586" y="4267200"/>
                </a:lnTo>
                <a:lnTo>
                  <a:pt x="3470728" y="4152456"/>
                </a:lnTo>
                <a:cubicBezTo>
                  <a:pt x="3439124" y="4085665"/>
                  <a:pt x="3402484" y="4019598"/>
                  <a:pt x="3364433" y="3953121"/>
                </a:cubicBezTo>
                <a:lnTo>
                  <a:pt x="3316479" y="3872136"/>
                </a:lnTo>
                <a:lnTo>
                  <a:pt x="3504482" y="4267200"/>
                </a:lnTo>
                <a:lnTo>
                  <a:pt x="3467547" y="4267200"/>
                </a:lnTo>
                <a:lnTo>
                  <a:pt x="3177952" y="3657386"/>
                </a:lnTo>
                <a:cubicBezTo>
                  <a:pt x="3172991" y="3646754"/>
                  <a:pt x="3166185" y="3622836"/>
                  <a:pt x="3174829" y="3620110"/>
                </a:cubicBezTo>
                <a:close/>
                <a:moveTo>
                  <a:pt x="11279315" y="3618448"/>
                </a:moveTo>
                <a:cubicBezTo>
                  <a:pt x="11299830" y="3614620"/>
                  <a:pt x="11318737" y="3618623"/>
                  <a:pt x="11317765" y="3638405"/>
                </a:cubicBezTo>
                <a:cubicBezTo>
                  <a:pt x="11309587" y="3820966"/>
                  <a:pt x="11315203" y="4012597"/>
                  <a:pt x="11304886" y="4200582"/>
                </a:cubicBezTo>
                <a:lnTo>
                  <a:pt x="11298904" y="4267200"/>
                </a:lnTo>
                <a:lnTo>
                  <a:pt x="11213088" y="4267200"/>
                </a:lnTo>
                <a:lnTo>
                  <a:pt x="11219157" y="4210725"/>
                </a:lnTo>
                <a:cubicBezTo>
                  <a:pt x="11223807" y="4119600"/>
                  <a:pt x="11224640" y="4027718"/>
                  <a:pt x="11225213" y="3936722"/>
                </a:cubicBezTo>
                <a:cubicBezTo>
                  <a:pt x="11207028" y="4022695"/>
                  <a:pt x="11194593" y="4110355"/>
                  <a:pt x="11182914" y="4196771"/>
                </a:cubicBezTo>
                <a:lnTo>
                  <a:pt x="11172266" y="4267200"/>
                </a:lnTo>
                <a:lnTo>
                  <a:pt x="11140975" y="4267200"/>
                </a:lnTo>
                <a:lnTo>
                  <a:pt x="11152239" y="4192628"/>
                </a:lnTo>
                <a:cubicBezTo>
                  <a:pt x="11165272" y="4096160"/>
                  <a:pt x="11178361" y="3997344"/>
                  <a:pt x="11201005" y="3900089"/>
                </a:cubicBezTo>
                <a:cubicBezTo>
                  <a:pt x="11166930" y="3979173"/>
                  <a:pt x="11134730" y="4058831"/>
                  <a:pt x="11105754" y="4139192"/>
                </a:cubicBezTo>
                <a:lnTo>
                  <a:pt x="11065821" y="4267200"/>
                </a:lnTo>
                <a:lnTo>
                  <a:pt x="10978133" y="4267200"/>
                </a:lnTo>
                <a:lnTo>
                  <a:pt x="11088889" y="3963916"/>
                </a:lnTo>
                <a:cubicBezTo>
                  <a:pt x="11133459" y="3856779"/>
                  <a:pt x="11181967" y="3750740"/>
                  <a:pt x="11231212" y="3645474"/>
                </a:cubicBezTo>
                <a:cubicBezTo>
                  <a:pt x="11236675" y="3633934"/>
                  <a:pt x="11258799" y="3622276"/>
                  <a:pt x="11279315" y="3618448"/>
                </a:cubicBezTo>
                <a:close/>
                <a:moveTo>
                  <a:pt x="10296877" y="3526602"/>
                </a:moveTo>
                <a:cubicBezTo>
                  <a:pt x="10305089" y="3527517"/>
                  <a:pt x="10311503" y="3531079"/>
                  <a:pt x="10314210" y="3538353"/>
                </a:cubicBezTo>
                <a:cubicBezTo>
                  <a:pt x="10361472" y="3659113"/>
                  <a:pt x="10407318" y="3780392"/>
                  <a:pt x="10450858" y="3902477"/>
                </a:cubicBezTo>
                <a:lnTo>
                  <a:pt x="10572255" y="4267200"/>
                </a:lnTo>
                <a:lnTo>
                  <a:pt x="10477642" y="4267200"/>
                </a:lnTo>
                <a:lnTo>
                  <a:pt x="10436479" y="4144570"/>
                </a:lnTo>
                <a:cubicBezTo>
                  <a:pt x="10386976" y="3995354"/>
                  <a:pt x="10333255" y="3848072"/>
                  <a:pt x="10277529" y="3701307"/>
                </a:cubicBezTo>
                <a:cubicBezTo>
                  <a:pt x="10277467" y="3703640"/>
                  <a:pt x="10276853" y="3706334"/>
                  <a:pt x="10276797" y="3708672"/>
                </a:cubicBezTo>
                <a:cubicBezTo>
                  <a:pt x="10284209" y="3854149"/>
                  <a:pt x="10331835" y="3999199"/>
                  <a:pt x="10385906" y="4147031"/>
                </a:cubicBezTo>
                <a:lnTo>
                  <a:pt x="10431445" y="4267200"/>
                </a:lnTo>
                <a:lnTo>
                  <a:pt x="10398237" y="4267200"/>
                </a:lnTo>
                <a:lnTo>
                  <a:pt x="10356661" y="4157302"/>
                </a:lnTo>
                <a:cubicBezTo>
                  <a:pt x="10321871" y="4061517"/>
                  <a:pt x="10289232" y="3966669"/>
                  <a:pt x="10268559" y="3871054"/>
                </a:cubicBezTo>
                <a:cubicBezTo>
                  <a:pt x="10272790" y="3985997"/>
                  <a:pt x="10299544" y="4094770"/>
                  <a:pt x="10340065" y="4201637"/>
                </a:cubicBezTo>
                <a:lnTo>
                  <a:pt x="10368861" y="4267200"/>
                </a:lnTo>
                <a:lnTo>
                  <a:pt x="10267862" y="4267200"/>
                </a:lnTo>
                <a:lnTo>
                  <a:pt x="10236210" y="4185635"/>
                </a:lnTo>
                <a:cubicBezTo>
                  <a:pt x="10169925" y="3991261"/>
                  <a:pt x="10150284" y="3789583"/>
                  <a:pt x="10225980" y="3561061"/>
                </a:cubicBezTo>
                <a:cubicBezTo>
                  <a:pt x="10231424" y="3544935"/>
                  <a:pt x="10272241" y="3523857"/>
                  <a:pt x="10296877" y="3526602"/>
                </a:cubicBezTo>
                <a:close/>
                <a:moveTo>
                  <a:pt x="3429186" y="3458784"/>
                </a:moveTo>
                <a:cubicBezTo>
                  <a:pt x="3434043" y="3458424"/>
                  <a:pt x="3439865" y="3459167"/>
                  <a:pt x="3446761" y="3461278"/>
                </a:cubicBezTo>
                <a:cubicBezTo>
                  <a:pt x="3801752" y="3568638"/>
                  <a:pt x="4119982" y="3746863"/>
                  <a:pt x="4419733" y="3963555"/>
                </a:cubicBezTo>
                <a:cubicBezTo>
                  <a:pt x="4508451" y="4027538"/>
                  <a:pt x="4593765" y="4093753"/>
                  <a:pt x="4659448" y="4172746"/>
                </a:cubicBezTo>
                <a:lnTo>
                  <a:pt x="4719140" y="4267200"/>
                </a:lnTo>
                <a:lnTo>
                  <a:pt x="4641222" y="4267200"/>
                </a:lnTo>
                <a:lnTo>
                  <a:pt x="4599968" y="4207074"/>
                </a:lnTo>
                <a:cubicBezTo>
                  <a:pt x="4478590" y="4057581"/>
                  <a:pt x="4278987" y="3946713"/>
                  <a:pt x="4136093" y="3858466"/>
                </a:cubicBezTo>
                <a:cubicBezTo>
                  <a:pt x="3985171" y="3764831"/>
                  <a:pt x="3831168" y="3687155"/>
                  <a:pt x="3670252" y="3622798"/>
                </a:cubicBez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48555" y="4189447"/>
                  <a:pt x="4498141" y="4221114"/>
                  <a:pt x="4546299" y="4254934"/>
                </a:cubicBezTo>
                <a:lnTo>
                  <a:pt x="4561743" y="4267200"/>
                </a:lnTo>
                <a:lnTo>
                  <a:pt x="4509274" y="4267200"/>
                </a:lnTo>
                <a:lnTo>
                  <a:pt x="4383389" y="4184369"/>
                </a:ln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ubicBezTo>
                  <a:pt x="3768399" y="3765347"/>
                  <a:pt x="3873410" y="3884450"/>
                  <a:pt x="3989938" y="3991685"/>
                </a:cubicBezTo>
                <a:cubicBezTo>
                  <a:pt x="4106468" y="4098916"/>
                  <a:pt x="4234512" y="4194281"/>
                  <a:pt x="4393907" y="4261258"/>
                </a:cubicBezTo>
                <a:lnTo>
                  <a:pt x="4408201" y="4267200"/>
                </a:lnTo>
                <a:lnTo>
                  <a:pt x="4250346" y="4267200"/>
                </a:lnTo>
                <a:lnTo>
                  <a:pt x="4245269" y="4265040"/>
                </a:lnTo>
                <a:cubicBezTo>
                  <a:pt x="4167858" y="4230709"/>
                  <a:pt x="4095232" y="4193560"/>
                  <a:pt x="4036318" y="4147013"/>
                </a:cubicBezTo>
                <a:cubicBezTo>
                  <a:pt x="3810777" y="3969273"/>
                  <a:pt x="3654591" y="3720297"/>
                  <a:pt x="3432098" y="3537312"/>
                </a:cubicBezTo>
                <a:cubicBezTo>
                  <a:pt x="3408505" y="3517876"/>
                  <a:pt x="3395188" y="3461306"/>
                  <a:pt x="3429186" y="3458784"/>
                </a:cubicBezTo>
                <a:close/>
                <a:moveTo>
                  <a:pt x="9334796" y="3456584"/>
                </a:moveTo>
                <a:cubicBezTo>
                  <a:pt x="9406875" y="3608228"/>
                  <a:pt x="9503788" y="3758542"/>
                  <a:pt x="9651570" y="3826505"/>
                </a:cubicBezTo>
                <a:cubicBezTo>
                  <a:pt x="9559808" y="3686686"/>
                  <a:pt x="9456900" y="3564734"/>
                  <a:pt x="9334796" y="3456584"/>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9790480" y="3078533"/>
                </a:moveTo>
                <a:cubicBezTo>
                  <a:pt x="9782502" y="3134217"/>
                  <a:pt x="9773626" y="3189710"/>
                  <a:pt x="9763295" y="3245370"/>
                </a:cubicBezTo>
                <a:cubicBezTo>
                  <a:pt x="9730259" y="3421320"/>
                  <a:pt x="9693170" y="3586065"/>
                  <a:pt x="9736458" y="3758413"/>
                </a:cubicBezTo>
                <a:cubicBezTo>
                  <a:pt x="9741385" y="3680922"/>
                  <a:pt x="9752472" y="3603320"/>
                  <a:pt x="9763499" y="3528057"/>
                </a:cubicBezTo>
                <a:cubicBezTo>
                  <a:pt x="9778184" y="3430521"/>
                  <a:pt x="9793478" y="3330298"/>
                  <a:pt x="9793906" y="3231157"/>
                </a:cubicBezTo>
                <a:cubicBezTo>
                  <a:pt x="9793949" y="3202011"/>
                  <a:pt x="9792735" y="3172131"/>
                  <a:pt x="9791874" y="3142788"/>
                </a:cubicBezTo>
                <a:cubicBezTo>
                  <a:pt x="9791175" y="3121009"/>
                  <a:pt x="9790832" y="3099770"/>
                  <a:pt x="9790480" y="3078533"/>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591522" y="3395900"/>
                  <a:pt x="5656650" y="3795361"/>
                  <a:pt x="5567647" y="4190286"/>
                </a:cubicBezTo>
                <a:lnTo>
                  <a:pt x="5545854" y="4267200"/>
                </a:lnTo>
                <a:lnTo>
                  <a:pt x="5391871" y="4267200"/>
                </a:lnTo>
                <a:lnTo>
                  <a:pt x="5318171" y="4175818"/>
                </a:lnTo>
                <a:cubicBezTo>
                  <a:pt x="5204859" y="4048423"/>
                  <a:pt x="5075331" y="3936412"/>
                  <a:pt x="4943646" y="3822916"/>
                </a:cubicBezTo>
                <a:cubicBezTo>
                  <a:pt x="4828850" y="3724110"/>
                  <a:pt x="4714058" y="3625311"/>
                  <a:pt x="4594837" y="3532274"/>
                </a:cubicBezTo>
                <a:cubicBezTo>
                  <a:pt x="4562450" y="3507077"/>
                  <a:pt x="4474786" y="3410282"/>
                  <a:pt x="4441737" y="3399734"/>
                </a:cubicBez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55961" y="4107518"/>
                  <a:pt x="5200834" y="4148352"/>
                  <a:pt x="5246890" y="4187633"/>
                </a:cubicBezTo>
                <a:lnTo>
                  <a:pt x="5347266" y="4267200"/>
                </a:lnTo>
                <a:lnTo>
                  <a:pt x="5164092" y="4267200"/>
                </a:lnTo>
                <a:lnTo>
                  <a:pt x="5108945" y="4232176"/>
                </a:lnTo>
                <a:cubicBezTo>
                  <a:pt x="4772838" y="3999708"/>
                  <a:pt x="4490756" y="358196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8380397" y="2896659"/>
                </a:moveTo>
                <a:cubicBezTo>
                  <a:pt x="8455275" y="3038078"/>
                  <a:pt x="8545153" y="3173735"/>
                  <a:pt x="8634801" y="3304169"/>
                </a:cubicBezTo>
                <a:cubicBezTo>
                  <a:pt x="8726195" y="3437326"/>
                  <a:pt x="8821496" y="3600936"/>
                  <a:pt x="8971448" y="3675946"/>
                </a:cubicBezTo>
                <a:cubicBezTo>
                  <a:pt x="8910775" y="3621244"/>
                  <a:pt x="8864937" y="3553231"/>
                  <a:pt x="8820691" y="3486482"/>
                </a:cubicBezTo>
                <a:cubicBezTo>
                  <a:pt x="8816331" y="3480073"/>
                  <a:pt x="8811972" y="3473665"/>
                  <a:pt x="8807612" y="3467256"/>
                </a:cubicBezTo>
                <a:cubicBezTo>
                  <a:pt x="8727274" y="3347730"/>
                  <a:pt x="8640362" y="3230102"/>
                  <a:pt x="8556796" y="3116474"/>
                </a:cubicBezTo>
                <a:cubicBezTo>
                  <a:pt x="8515702" y="3060746"/>
                  <a:pt x="8472667" y="3003195"/>
                  <a:pt x="8427018" y="2948853"/>
                </a:cubicBezTo>
                <a:cubicBezTo>
                  <a:pt x="8411728" y="2931040"/>
                  <a:pt x="8396239" y="2914119"/>
                  <a:pt x="8380397" y="2896659"/>
                </a:cubicBezTo>
                <a:close/>
                <a:moveTo>
                  <a:pt x="9831020" y="2871730"/>
                </a:moveTo>
                <a:lnTo>
                  <a:pt x="9827707" y="2915231"/>
                </a:lnTo>
                <a:cubicBezTo>
                  <a:pt x="9824540" y="2960178"/>
                  <a:pt x="9821168" y="3006017"/>
                  <a:pt x="9820699" y="3051540"/>
                </a:cubicBezTo>
                <a:cubicBezTo>
                  <a:pt x="9820458" y="3081589"/>
                  <a:pt x="9821664" y="3111470"/>
                  <a:pt x="9822525" y="3140814"/>
                </a:cubicBezTo>
                <a:cubicBezTo>
                  <a:pt x="9823738" y="3170696"/>
                  <a:pt x="9824947" y="3200579"/>
                  <a:pt x="9824704" y="3230628"/>
                </a:cubicBezTo>
                <a:cubicBezTo>
                  <a:pt x="9823869" y="3331557"/>
                  <a:pt x="9808712" y="3433224"/>
                  <a:pt x="9793821" y="3531652"/>
                </a:cubicBezTo>
                <a:cubicBezTo>
                  <a:pt x="9783066" y="3603683"/>
                  <a:pt x="9772446" y="3677150"/>
                  <a:pt x="9767436" y="3750864"/>
                </a:cubicBezTo>
                <a:cubicBezTo>
                  <a:pt x="9782786" y="3724954"/>
                  <a:pt x="9799440" y="3697443"/>
                  <a:pt x="9814477" y="3662531"/>
                </a:cubicBezTo>
                <a:cubicBezTo>
                  <a:pt x="9926754" y="3406015"/>
                  <a:pt x="9892054" y="3133900"/>
                  <a:pt x="9831020" y="2871730"/>
                </a:cubicBezTo>
                <a:close/>
                <a:moveTo>
                  <a:pt x="8380521" y="2850596"/>
                </a:moveTo>
                <a:cubicBezTo>
                  <a:pt x="8404481" y="2875897"/>
                  <a:pt x="8428794" y="2901731"/>
                  <a:pt x="8451446" y="2928627"/>
                </a:cubicBezTo>
                <a:cubicBezTo>
                  <a:pt x="8497446" y="2983517"/>
                  <a:pt x="8540828" y="3041610"/>
                  <a:pt x="8582269" y="3097880"/>
                </a:cubicBezTo>
                <a:cubicBezTo>
                  <a:pt x="8666744" y="3211700"/>
                  <a:pt x="8753998" y="3329876"/>
                  <a:pt x="8833783" y="3449753"/>
                </a:cubicBezTo>
                <a:cubicBezTo>
                  <a:pt x="8838143" y="3456162"/>
                  <a:pt x="8842503" y="3462572"/>
                  <a:pt x="8846863" y="3468981"/>
                </a:cubicBezTo>
                <a:cubicBezTo>
                  <a:pt x="8881714" y="3521040"/>
                  <a:pt x="8917610" y="3574725"/>
                  <a:pt x="8960046" y="3620389"/>
                </a:cubicBezTo>
                <a:cubicBezTo>
                  <a:pt x="8847240" y="3316219"/>
                  <a:pt x="8665033" y="3014288"/>
                  <a:pt x="8380521" y="2850596"/>
                </a:cubicBezTo>
                <a:close/>
                <a:moveTo>
                  <a:pt x="9854151" y="2642862"/>
                </a:moveTo>
                <a:cubicBezTo>
                  <a:pt x="9862376" y="2644690"/>
                  <a:pt x="9868748" y="2649859"/>
                  <a:pt x="9871341" y="2659697"/>
                </a:cubicBezTo>
                <a:cubicBezTo>
                  <a:pt x="9936549" y="2907705"/>
                  <a:pt x="10004418" y="3164740"/>
                  <a:pt x="9966678" y="3423399"/>
                </a:cubicBezTo>
                <a:cubicBezTo>
                  <a:pt x="9951724" y="3524170"/>
                  <a:pt x="9914841" y="3605244"/>
                  <a:pt x="9880832" y="3700562"/>
                </a:cubicBezTo>
                <a:cubicBezTo>
                  <a:pt x="9817639" y="3880472"/>
                  <a:pt x="9825316" y="4002022"/>
                  <a:pt x="9896024" y="4178295"/>
                </a:cubicBezTo>
                <a:lnTo>
                  <a:pt x="10028060" y="4267200"/>
                </a:lnTo>
                <a:lnTo>
                  <a:pt x="9651813" y="4267200"/>
                </a:lnTo>
                <a:lnTo>
                  <a:pt x="9814527" y="4248048"/>
                </a:lnTo>
                <a:cubicBezTo>
                  <a:pt x="9748431" y="4225943"/>
                  <a:pt x="9681848" y="4217991"/>
                  <a:pt x="9615182" y="4220499"/>
                </a:cubicBezTo>
                <a:cubicBezTo>
                  <a:pt x="9565183" y="4222381"/>
                  <a:pt x="9515136" y="4230147"/>
                  <a:pt x="9465210" y="4242240"/>
                </a:cubicBezTo>
                <a:lnTo>
                  <a:pt x="9387108" y="4267200"/>
                </a:lnTo>
                <a:lnTo>
                  <a:pt x="9268441" y="4267200"/>
                </a:lnTo>
                <a:lnTo>
                  <a:pt x="9307676" y="4251276"/>
                </a:lnTo>
                <a:cubicBezTo>
                  <a:pt x="9459842" y="4196603"/>
                  <a:pt x="9613869" y="4164948"/>
                  <a:pt x="9761570" y="4182283"/>
                </a:cubicBezTo>
                <a:cubicBezTo>
                  <a:pt x="9633677" y="4101602"/>
                  <a:pt x="9502269" y="4023929"/>
                  <a:pt x="9368237" y="3949470"/>
                </a:cubicBezTo>
                <a:cubicBezTo>
                  <a:pt x="9363677" y="3950852"/>
                  <a:pt x="9358768" y="3951697"/>
                  <a:pt x="9354614" y="3951288"/>
                </a:cubicBezTo>
                <a:cubicBezTo>
                  <a:pt x="9045666" y="4112095"/>
                  <a:pt x="8711508" y="4184792"/>
                  <a:pt x="8364351" y="4159267"/>
                </a:cubicBezTo>
                <a:cubicBezTo>
                  <a:pt x="8322605" y="4156073"/>
                  <a:pt x="8373028" y="4125362"/>
                  <a:pt x="8386567" y="4119760"/>
                </a:cubicBezTo>
                <a:cubicBezTo>
                  <a:pt x="8661942" y="4017222"/>
                  <a:pt x="8938634" y="3857115"/>
                  <a:pt x="9231713" y="3873539"/>
                </a:cubicBezTo>
                <a:cubicBezTo>
                  <a:pt x="9162796" y="3836374"/>
                  <a:pt x="9093324" y="3799562"/>
                  <a:pt x="9023301" y="3763109"/>
                </a:cubicBezTo>
                <a:cubicBezTo>
                  <a:pt x="9018245" y="3762512"/>
                  <a:pt x="9014299" y="3761207"/>
                  <a:pt x="9010556" y="3758998"/>
                </a:cubicBezTo>
                <a:cubicBezTo>
                  <a:pt x="8818026" y="3719652"/>
                  <a:pt x="8714888" y="3571783"/>
                  <a:pt x="8604324" y="3417171"/>
                </a:cubicBezTo>
                <a:cubicBezTo>
                  <a:pt x="8460937" y="3216099"/>
                  <a:pt x="8313620" y="2999153"/>
                  <a:pt x="8218577" y="2770227"/>
                </a:cubicBezTo>
                <a:cubicBezTo>
                  <a:pt x="8215211" y="2762227"/>
                  <a:pt x="8217371" y="2755481"/>
                  <a:pt x="8222774" y="2749954"/>
                </a:cubicBezTo>
                <a:cubicBezTo>
                  <a:pt x="8238990" y="2733370"/>
                  <a:pt x="8284424" y="2727735"/>
                  <a:pt x="8297623" y="2731935"/>
                </a:cubicBezTo>
                <a:cubicBezTo>
                  <a:pt x="8726387" y="2883841"/>
                  <a:pt x="8964880" y="3311498"/>
                  <a:pt x="9090618" y="3716225"/>
                </a:cubicBezTo>
                <a:cubicBezTo>
                  <a:pt x="9321070" y="3835548"/>
                  <a:pt x="9546131" y="3959850"/>
                  <a:pt x="9762441" y="4093587"/>
                </a:cubicBezTo>
                <a:cubicBezTo>
                  <a:pt x="9739891" y="4035197"/>
                  <a:pt x="9720655" y="3974696"/>
                  <a:pt x="9717826" y="3916719"/>
                </a:cubicBezTo>
                <a:cubicBezTo>
                  <a:pt x="9716379" y="3916883"/>
                  <a:pt x="9714371" y="3917401"/>
                  <a:pt x="9713123" y="3916663"/>
                </a:cubicBezTo>
                <a:cubicBezTo>
                  <a:pt x="9419408" y="3876118"/>
                  <a:pt x="9276568" y="3571232"/>
                  <a:pt x="9175594" y="3326950"/>
                </a:cubicBezTo>
                <a:cubicBezTo>
                  <a:pt x="9162477" y="3295477"/>
                  <a:pt x="9234580" y="3273123"/>
                  <a:pt x="9253941" y="3287566"/>
                </a:cubicBezTo>
                <a:cubicBezTo>
                  <a:pt x="9396995" y="3390749"/>
                  <a:pt x="9519263" y="3506453"/>
                  <a:pt x="9625671" y="3639960"/>
                </a:cubicBezTo>
                <a:cubicBezTo>
                  <a:pt x="9622492" y="3540061"/>
                  <a:pt x="9637797" y="3439839"/>
                  <a:pt x="9656881" y="3333361"/>
                </a:cubicBezTo>
                <a:cubicBezTo>
                  <a:pt x="9696972" y="3116116"/>
                  <a:pt x="9713720" y="2891570"/>
                  <a:pt x="9782066" y="2680771"/>
                </a:cubicBezTo>
                <a:cubicBezTo>
                  <a:pt x="9788129" y="2661952"/>
                  <a:pt x="9829478" y="2637374"/>
                  <a:pt x="9854151" y="2642862"/>
                </a:cubicBezTo>
                <a:close/>
                <a:moveTo>
                  <a:pt x="11114299" y="2390555"/>
                </a:moveTo>
                <a:lnTo>
                  <a:pt x="11113373" y="2392739"/>
                </a:lnTo>
                <a:lnTo>
                  <a:pt x="11117197" y="2394358"/>
                </a:lnTo>
                <a:cubicBezTo>
                  <a:pt x="11116333" y="2393349"/>
                  <a:pt x="11115474" y="2392343"/>
                  <a:pt x="11114299" y="2390555"/>
                </a:cubicBezTo>
                <a:close/>
                <a:moveTo>
                  <a:pt x="10506276" y="2118977"/>
                </a:moveTo>
                <a:cubicBezTo>
                  <a:pt x="10510550" y="2257918"/>
                  <a:pt x="10470507" y="2393544"/>
                  <a:pt x="10431542" y="2525128"/>
                </a:cubicBezTo>
                <a:cubicBezTo>
                  <a:pt x="10417502" y="2571972"/>
                  <a:pt x="10403548" y="2620144"/>
                  <a:pt x="10391375" y="2667145"/>
                </a:cubicBezTo>
                <a:cubicBezTo>
                  <a:pt x="10377290" y="2721696"/>
                  <a:pt x="10366481" y="2777642"/>
                  <a:pt x="10355047" y="2832031"/>
                </a:cubicBezTo>
                <a:lnTo>
                  <a:pt x="10336080" y="2927011"/>
                </a:lnTo>
                <a:cubicBezTo>
                  <a:pt x="10349636" y="2893472"/>
                  <a:pt x="10367643" y="2846374"/>
                  <a:pt x="10389394" y="2782834"/>
                </a:cubicBezTo>
                <a:cubicBezTo>
                  <a:pt x="10448427" y="2611467"/>
                  <a:pt x="10546967" y="2325483"/>
                  <a:pt x="10506276" y="2118977"/>
                </a:cubicBezTo>
                <a:close/>
                <a:moveTo>
                  <a:pt x="11538179" y="2090376"/>
                </a:moveTo>
                <a:cubicBezTo>
                  <a:pt x="11552237" y="2136248"/>
                  <a:pt x="11565750" y="2181883"/>
                  <a:pt x="11577479" y="2228695"/>
                </a:cubicBezTo>
                <a:lnTo>
                  <a:pt x="11586754" y="2266098"/>
                </a:lnTo>
                <a:cubicBezTo>
                  <a:pt x="11593656" y="2295423"/>
                  <a:pt x="11600787" y="2324193"/>
                  <a:pt x="11609011" y="2353427"/>
                </a:cubicBezTo>
                <a:cubicBezTo>
                  <a:pt x="11644349" y="2475257"/>
                  <a:pt x="11704023" y="2591295"/>
                  <a:pt x="11761579" y="2703223"/>
                </a:cubicBezTo>
                <a:cubicBezTo>
                  <a:pt x="11802170" y="2782214"/>
                  <a:pt x="11843944" y="2862994"/>
                  <a:pt x="11877711" y="2947465"/>
                </a:cubicBezTo>
                <a:cubicBezTo>
                  <a:pt x="11815017" y="2640863"/>
                  <a:pt x="11724956" y="2342636"/>
                  <a:pt x="11538179" y="2090376"/>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11488421" y="2034549"/>
                </a:moveTo>
                <a:cubicBezTo>
                  <a:pt x="11459234" y="2371132"/>
                  <a:pt x="11651925" y="2658088"/>
                  <a:pt x="11840356" y="2932293"/>
                </a:cubicBezTo>
                <a:cubicBezTo>
                  <a:pt x="11809128" y="2858555"/>
                  <a:pt x="11772688" y="2786473"/>
                  <a:pt x="11736331" y="2715710"/>
                </a:cubicBezTo>
                <a:cubicBezTo>
                  <a:pt x="11678147" y="2602235"/>
                  <a:pt x="11617611" y="2485181"/>
                  <a:pt x="11581560" y="2360474"/>
                </a:cubicBezTo>
                <a:cubicBezTo>
                  <a:pt x="11573334" y="2331239"/>
                  <a:pt x="11565889" y="2301693"/>
                  <a:pt x="11558442" y="2272139"/>
                </a:cubicBezTo>
                <a:lnTo>
                  <a:pt x="11549169" y="2234734"/>
                </a:lnTo>
                <a:cubicBezTo>
                  <a:pt x="11532130" y="2167007"/>
                  <a:pt x="11511443" y="2100302"/>
                  <a:pt x="11488421" y="2034549"/>
                </a:cubicBezTo>
                <a:close/>
                <a:moveTo>
                  <a:pt x="10468916" y="2032338"/>
                </a:moveTo>
                <a:cubicBezTo>
                  <a:pt x="10450533" y="2081859"/>
                  <a:pt x="10434093" y="2132840"/>
                  <a:pt x="10421480" y="2185446"/>
                </a:cubicBezTo>
                <a:cubicBezTo>
                  <a:pt x="10388668" y="2317695"/>
                  <a:pt x="10374105" y="2457032"/>
                  <a:pt x="10351264" y="2591574"/>
                </a:cubicBezTo>
                <a:cubicBezTo>
                  <a:pt x="10332355" y="2700098"/>
                  <a:pt x="10281261" y="2959166"/>
                  <a:pt x="10294485" y="2991809"/>
                </a:cubicBezTo>
                <a:lnTo>
                  <a:pt x="10327850" y="2826310"/>
                </a:lnTo>
                <a:cubicBezTo>
                  <a:pt x="10338741" y="2771690"/>
                  <a:pt x="10350331" y="2715434"/>
                  <a:pt x="10364099" y="2660098"/>
                </a:cubicBezTo>
                <a:cubicBezTo>
                  <a:pt x="10376185" y="2611783"/>
                  <a:pt x="10390682" y="2563843"/>
                  <a:pt x="10404725" y="2516991"/>
                </a:cubicBezTo>
                <a:cubicBezTo>
                  <a:pt x="10443463" y="2385961"/>
                  <a:pt x="10483500" y="2250332"/>
                  <a:pt x="10478071" y="2114122"/>
                </a:cubicBezTo>
                <a:cubicBezTo>
                  <a:pt x="10476867" y="2086568"/>
                  <a:pt x="10473555" y="2059413"/>
                  <a:pt x="10468916" y="2032338"/>
                </a:cubicBezTo>
                <a:close/>
                <a:moveTo>
                  <a:pt x="10573132" y="1991479"/>
                </a:moveTo>
                <a:cubicBezTo>
                  <a:pt x="10722027" y="2144650"/>
                  <a:pt x="10877543" y="2280670"/>
                  <a:pt x="11066880" y="2371770"/>
                </a:cubicBezTo>
                <a:cubicBezTo>
                  <a:pt x="10930664" y="2234271"/>
                  <a:pt x="10767866" y="2088089"/>
                  <a:pt x="10573132" y="1991479"/>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lnTo>
                  <a:pt x="5764974" y="2799609"/>
                </a:ln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10578769" y="1962963"/>
                </a:moveTo>
                <a:cubicBezTo>
                  <a:pt x="10773649" y="2057701"/>
                  <a:pt x="10936285" y="2201237"/>
                  <a:pt x="11073823" y="2338658"/>
                </a:cubicBezTo>
                <a:cubicBezTo>
                  <a:pt x="10938241" y="2169232"/>
                  <a:pt x="10752627" y="1968969"/>
                  <a:pt x="10578769" y="1962963"/>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9518298" y="1338235"/>
                </a:moveTo>
                <a:cubicBezTo>
                  <a:pt x="9531977" y="1651120"/>
                  <a:pt x="9677527" y="1999242"/>
                  <a:pt x="9838009" y="2272553"/>
                </a:cubicBezTo>
                <a:cubicBezTo>
                  <a:pt x="9825312" y="2235634"/>
                  <a:pt x="9815180" y="2197225"/>
                  <a:pt x="9805906" y="2159819"/>
                </a:cubicBezTo>
                <a:lnTo>
                  <a:pt x="9801623" y="2142555"/>
                </a:lnTo>
                <a:cubicBezTo>
                  <a:pt x="9756626" y="1964482"/>
                  <a:pt x="9698390" y="1787247"/>
                  <a:pt x="9628671" y="1617375"/>
                </a:cubicBezTo>
                <a:cubicBezTo>
                  <a:pt x="9618364" y="1593060"/>
                  <a:pt x="9608603" y="1568967"/>
                  <a:pt x="9598299" y="1544643"/>
                </a:cubicBezTo>
                <a:cubicBezTo>
                  <a:pt x="9570133" y="1477354"/>
                  <a:pt x="9541339" y="1408510"/>
                  <a:pt x="9518298" y="1338235"/>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9528078" y="1278636"/>
                </a:moveTo>
                <a:cubicBezTo>
                  <a:pt x="9552982" y="1365794"/>
                  <a:pt x="9588937" y="1451189"/>
                  <a:pt x="9623946" y="1534260"/>
                </a:cubicBezTo>
                <a:lnTo>
                  <a:pt x="9654858" y="1607218"/>
                </a:lnTo>
                <a:cubicBezTo>
                  <a:pt x="9724183" y="1774989"/>
                  <a:pt x="9781702" y="1949347"/>
                  <a:pt x="9826304" y="2125320"/>
                </a:cubicBezTo>
                <a:cubicBezTo>
                  <a:pt x="9794296" y="1963695"/>
                  <a:pt x="9753660" y="1804203"/>
                  <a:pt x="9701198" y="1646797"/>
                </a:cubicBezTo>
                <a:cubicBezTo>
                  <a:pt x="9655682" y="1511000"/>
                  <a:pt x="9586050" y="1397178"/>
                  <a:pt x="9528078" y="1278636"/>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9441752" y="1245311"/>
                </a:moveTo>
                <a:cubicBezTo>
                  <a:pt x="9367449" y="1271794"/>
                  <a:pt x="9313207" y="1329954"/>
                  <a:pt x="9278979" y="1406236"/>
                </a:cubicBezTo>
                <a:cubicBezTo>
                  <a:pt x="9261017" y="1445630"/>
                  <a:pt x="9242585" y="1502850"/>
                  <a:pt x="9235540" y="1546869"/>
                </a:cubicBezTo>
                <a:cubicBezTo>
                  <a:pt x="9223867" y="1618535"/>
                  <a:pt x="9230001" y="1614698"/>
                  <a:pt x="9264074" y="1557016"/>
                </a:cubicBezTo>
                <a:cubicBezTo>
                  <a:pt x="9325587" y="1454296"/>
                  <a:pt x="9384605" y="1349880"/>
                  <a:pt x="9441752" y="1245311"/>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cubicBezTo>
                  <a:pt x="6567440" y="1204628"/>
                  <a:pt x="6586456" y="1194658"/>
                  <a:pt x="6605473" y="1184686"/>
                </a:cubicBezTo>
                <a:cubicBezTo>
                  <a:pt x="6633823" y="1169483"/>
                  <a:pt x="6662531" y="1154778"/>
                  <a:pt x="6691602" y="1140573"/>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473491" y="3921431"/>
                  <a:pt x="1402113" y="4025542"/>
                  <a:pt x="1325720" y="4125411"/>
                </a:cubicBezTo>
                <a:lnTo>
                  <a:pt x="1206279" y="4267200"/>
                </a:lnTo>
                <a:lnTo>
                  <a:pt x="1115040" y="4267200"/>
                </a:lnTo>
                <a:lnTo>
                  <a:pt x="1258195" y="4099624"/>
                </a:lnTo>
                <a:cubicBezTo>
                  <a:pt x="1315987" y="4027073"/>
                  <a:pt x="1371166" y="3952247"/>
                  <a:pt x="1423113" y="3874565"/>
                </a:cubicBezTo>
                <a:lnTo>
                  <a:pt x="1260565" y="4031982"/>
                </a:lnTo>
                <a:cubicBezTo>
                  <a:pt x="1197929" y="4092559"/>
                  <a:pt x="1134310" y="4154329"/>
                  <a:pt x="1073327" y="4218727"/>
                </a:cubicBezTo>
                <a:lnTo>
                  <a:pt x="1032294" y="4267200"/>
                </a:lnTo>
                <a:lnTo>
                  <a:pt x="993830" y="4267200"/>
                </a:lnTo>
                <a:lnTo>
                  <a:pt x="1051860" y="4198693"/>
                </a:lnTo>
                <a:cubicBezTo>
                  <a:pt x="1113440" y="4133732"/>
                  <a:pt x="1177549" y="4071540"/>
                  <a:pt x="1240607" y="4010401"/>
                </a:cubicBezTo>
                <a:lnTo>
                  <a:pt x="1310106" y="3943217"/>
                </a:lnTo>
                <a:cubicBezTo>
                  <a:pt x="1174685" y="4033303"/>
                  <a:pt x="1054913" y="4139624"/>
                  <a:pt x="952103" y="4265972"/>
                </a:cubicBezTo>
                <a:lnTo>
                  <a:pt x="951207" y="4267200"/>
                </a:lnTo>
                <a:lnTo>
                  <a:pt x="862760" y="4267200"/>
                </a:lnTo>
                <a:lnTo>
                  <a:pt x="909145" y="4199225"/>
                </a:lnTo>
                <a:cubicBezTo>
                  <a:pt x="998789" y="4086824"/>
                  <a:pt x="1101084" y="3991246"/>
                  <a:pt x="1214067" y="3908561"/>
                </a:cubicBezTo>
                <a:cubicBezTo>
                  <a:pt x="1023317" y="3973399"/>
                  <a:pt x="824392" y="4020568"/>
                  <a:pt x="640967" y="4105601"/>
                </a:cubicBezTo>
                <a:cubicBezTo>
                  <a:pt x="549674" y="4147907"/>
                  <a:pt x="460581" y="4194508"/>
                  <a:pt x="372807" y="4243651"/>
                </a:cubicBezTo>
                <a:lnTo>
                  <a:pt x="332830" y="4267200"/>
                </a:lnTo>
                <a:lnTo>
                  <a:pt x="168301" y="4267200"/>
                </a:lnTo>
                <a:lnTo>
                  <a:pt x="278002" y="4201399"/>
                </a:lnTo>
                <a:cubicBezTo>
                  <a:pt x="359885" y="4153808"/>
                  <a:pt x="442683" y="4107866"/>
                  <a:pt x="527241" y="4065078"/>
                </a:cubicBezTo>
                <a:cubicBezTo>
                  <a:pt x="838255" y="3908281"/>
                  <a:pt x="1212318" y="3863093"/>
                  <a:pt x="1510397" y="3684705"/>
                </a:cubicBezTo>
                <a:cubicBezTo>
                  <a:pt x="1390337" y="3729510"/>
                  <a:pt x="1267181" y="3766747"/>
                  <a:pt x="1146550" y="3802012"/>
                </a:cubicBezTo>
                <a:cubicBezTo>
                  <a:pt x="997862" y="3845736"/>
                  <a:pt x="843568" y="3890871"/>
                  <a:pt x="698834" y="3952272"/>
                </a:cubicBezTo>
                <a:cubicBezTo>
                  <a:pt x="519814" y="4027898"/>
                  <a:pt x="352828" y="4127506"/>
                  <a:pt x="192528" y="4236299"/>
                </a:cubicBezTo>
                <a:lnTo>
                  <a:pt x="148586" y="4267200"/>
                </a:lnTo>
                <a:lnTo>
                  <a:pt x="98116" y="4267200"/>
                </a:lnTo>
                <a:lnTo>
                  <a:pt x="169669" y="4216852"/>
                </a:lnTo>
                <a:cubicBezTo>
                  <a:pt x="333361" y="4105506"/>
                  <a:pt x="504130" y="4002947"/>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ubicBezTo>
                  <a:pt x="1247578" y="3654578"/>
                  <a:pt x="1180153" y="3656293"/>
                  <a:pt x="1109304" y="3669030"/>
                </a:cubicBezTo>
                <a:cubicBezTo>
                  <a:pt x="794692" y="3725281"/>
                  <a:pt x="516258" y="3901624"/>
                  <a:pt x="258951" y="4111994"/>
                </a:cubicBezTo>
                <a:lnTo>
                  <a:pt x="80807" y="4267200"/>
                </a:lnTo>
                <a:lnTo>
                  <a:pt x="0" y="4267200"/>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12149131" y="959050"/>
                </a:moveTo>
                <a:cubicBezTo>
                  <a:pt x="12135265" y="975072"/>
                  <a:pt x="12121401" y="991089"/>
                  <a:pt x="12105664" y="1006960"/>
                </a:cubicBezTo>
                <a:cubicBezTo>
                  <a:pt x="12040174" y="1071943"/>
                  <a:pt x="11966532" y="1125748"/>
                  <a:pt x="11883102" y="1184424"/>
                </a:cubicBezTo>
                <a:cubicBezTo>
                  <a:pt x="11822339" y="1227583"/>
                  <a:pt x="11746281" y="1281016"/>
                  <a:pt x="11665174" y="1317493"/>
                </a:cubicBezTo>
                <a:cubicBezTo>
                  <a:pt x="11640620" y="1328342"/>
                  <a:pt x="11615753" y="1338416"/>
                  <a:pt x="11590337" y="1348256"/>
                </a:cubicBezTo>
                <a:cubicBezTo>
                  <a:pt x="11556383" y="1361567"/>
                  <a:pt x="11523739" y="1374791"/>
                  <a:pt x="11492588" y="1390573"/>
                </a:cubicBezTo>
                <a:cubicBezTo>
                  <a:pt x="11632969" y="1358579"/>
                  <a:pt x="11770492" y="1298342"/>
                  <a:pt x="11888865" y="1220988"/>
                </a:cubicBezTo>
                <a:cubicBezTo>
                  <a:pt x="11984266" y="1158366"/>
                  <a:pt x="12085135" y="1064584"/>
                  <a:pt x="12149131" y="959050"/>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12190084" y="854709"/>
                </a:moveTo>
                <a:cubicBezTo>
                  <a:pt x="12181324" y="863235"/>
                  <a:pt x="12172252" y="870980"/>
                  <a:pt x="12162947" y="879275"/>
                </a:cubicBezTo>
                <a:cubicBezTo>
                  <a:pt x="12028326" y="998039"/>
                  <a:pt x="11883371" y="1121443"/>
                  <a:pt x="11721478" y="1216434"/>
                </a:cubicBezTo>
                <a:lnTo>
                  <a:pt x="11680712" y="1239730"/>
                </a:lnTo>
                <a:cubicBezTo>
                  <a:pt x="11620220" y="1274640"/>
                  <a:pt x="11558177" y="1310180"/>
                  <a:pt x="11505347" y="1352837"/>
                </a:cubicBezTo>
                <a:cubicBezTo>
                  <a:pt x="11530133" y="1341442"/>
                  <a:pt x="11555544" y="1331600"/>
                  <a:pt x="11580962" y="1321759"/>
                </a:cubicBezTo>
                <a:cubicBezTo>
                  <a:pt x="11605590" y="1312227"/>
                  <a:pt x="11630227" y="1302697"/>
                  <a:pt x="11654234" y="1291618"/>
                </a:cubicBezTo>
                <a:cubicBezTo>
                  <a:pt x="11733018" y="1256083"/>
                  <a:pt x="11807521" y="1203284"/>
                  <a:pt x="11867274" y="1160983"/>
                </a:cubicBezTo>
                <a:cubicBezTo>
                  <a:pt x="11949151" y="1102940"/>
                  <a:pt x="12022324" y="1050225"/>
                  <a:pt x="12086035" y="986418"/>
                </a:cubicBezTo>
                <a:cubicBezTo>
                  <a:pt x="12128278" y="944429"/>
                  <a:pt x="12163191" y="899980"/>
                  <a:pt x="12190084" y="854709"/>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cubicBezTo>
                  <a:pt x="5405093" y="912428"/>
                  <a:pt x="5432627" y="913077"/>
                  <a:pt x="5460148" y="911442"/>
                </a:cubicBez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8924104" y="777000"/>
                </a:moveTo>
                <a:cubicBezTo>
                  <a:pt x="8923664" y="782606"/>
                  <a:pt x="8922673" y="787979"/>
                  <a:pt x="8921999" y="794136"/>
                </a:cubicBezTo>
                <a:cubicBezTo>
                  <a:pt x="8919582" y="810498"/>
                  <a:pt x="8917940" y="826538"/>
                  <a:pt x="8916066" y="843129"/>
                </a:cubicBezTo>
                <a:cubicBezTo>
                  <a:pt x="8910698" y="896870"/>
                  <a:pt x="8909926" y="951907"/>
                  <a:pt x="8909852" y="1005313"/>
                </a:cubicBezTo>
                <a:cubicBezTo>
                  <a:pt x="8907936" y="1206014"/>
                  <a:pt x="8906433" y="1413328"/>
                  <a:pt x="8936982" y="1614896"/>
                </a:cubicBezTo>
                <a:lnTo>
                  <a:pt x="8939706" y="1632791"/>
                </a:lnTo>
                <a:lnTo>
                  <a:pt x="8946691" y="1680170"/>
                </a:lnTo>
                <a:cubicBezTo>
                  <a:pt x="8947341" y="1669501"/>
                  <a:pt x="8947217" y="1659149"/>
                  <a:pt x="8947643" y="1649028"/>
                </a:cubicBezTo>
                <a:cubicBezTo>
                  <a:pt x="8950646" y="1394060"/>
                  <a:pt x="8954155" y="1130296"/>
                  <a:pt x="8931687" y="871628"/>
                </a:cubicBezTo>
                <a:lnTo>
                  <a:pt x="8929804" y="850229"/>
                </a:lnTo>
                <a:cubicBezTo>
                  <a:pt x="8927750" y="826182"/>
                  <a:pt x="8925696" y="802134"/>
                  <a:pt x="8924104" y="777000"/>
                </a:cubicBezTo>
                <a:close/>
                <a:moveTo>
                  <a:pt x="8951219" y="764662"/>
                </a:moveTo>
                <a:cubicBezTo>
                  <a:pt x="8952434" y="792211"/>
                  <a:pt x="8955277" y="820458"/>
                  <a:pt x="8957270" y="847698"/>
                </a:cubicBezTo>
                <a:lnTo>
                  <a:pt x="8959153" y="869097"/>
                </a:lnTo>
                <a:cubicBezTo>
                  <a:pt x="8981354" y="1119277"/>
                  <a:pt x="8978808" y="1373147"/>
                  <a:pt x="8976081" y="1619865"/>
                </a:cubicBezTo>
                <a:cubicBezTo>
                  <a:pt x="9043646" y="1335574"/>
                  <a:pt x="9035127" y="1045475"/>
                  <a:pt x="8951219" y="764662"/>
                </a:cubicBezTo>
                <a:close/>
                <a:moveTo>
                  <a:pt x="8898081" y="630137"/>
                </a:moveTo>
                <a:cubicBezTo>
                  <a:pt x="8735190" y="940376"/>
                  <a:pt x="8800852" y="1302315"/>
                  <a:pt x="8910095" y="1626691"/>
                </a:cubicBezTo>
                <a:lnTo>
                  <a:pt x="8908822" y="1619067"/>
                </a:lnTo>
                <a:cubicBezTo>
                  <a:pt x="8877873" y="1415398"/>
                  <a:pt x="8879292" y="1206762"/>
                  <a:pt x="8881669" y="1004967"/>
                </a:cubicBezTo>
                <a:cubicBezTo>
                  <a:pt x="8881975" y="951016"/>
                  <a:pt x="8882434" y="895204"/>
                  <a:pt x="8888265" y="840369"/>
                </a:cubicBezTo>
                <a:cubicBezTo>
                  <a:pt x="8890137" y="823783"/>
                  <a:pt x="8892011" y="807192"/>
                  <a:pt x="8894429" y="790831"/>
                </a:cubicBezTo>
                <a:cubicBezTo>
                  <a:pt x="8901122" y="737010"/>
                  <a:pt x="8907725" y="681866"/>
                  <a:pt x="8898081" y="630137"/>
                </a:cubicBezTo>
                <a:close/>
                <a:moveTo>
                  <a:pt x="11491396" y="623931"/>
                </a:moveTo>
                <a:cubicBezTo>
                  <a:pt x="11465686" y="637515"/>
                  <a:pt x="11440209" y="650546"/>
                  <a:pt x="11413329" y="662344"/>
                </a:cubicBezTo>
                <a:cubicBezTo>
                  <a:pt x="11268660" y="727282"/>
                  <a:pt x="11113102" y="758642"/>
                  <a:pt x="10966547" y="818916"/>
                </a:cubicBezTo>
                <a:cubicBezTo>
                  <a:pt x="10793574" y="889896"/>
                  <a:pt x="10652020" y="1008307"/>
                  <a:pt x="10498883" y="1111507"/>
                </a:cubicBezTo>
                <a:cubicBezTo>
                  <a:pt x="10559155" y="1098395"/>
                  <a:pt x="10616158" y="1067158"/>
                  <a:pt x="10671292" y="1035777"/>
                </a:cubicBezTo>
                <a:lnTo>
                  <a:pt x="10685894" y="1027151"/>
                </a:lnTo>
                <a:cubicBezTo>
                  <a:pt x="10821548" y="950027"/>
                  <a:pt x="10965272" y="882756"/>
                  <a:pt x="11104337" y="817377"/>
                </a:cubicBezTo>
                <a:cubicBezTo>
                  <a:pt x="11233375" y="757414"/>
                  <a:pt x="11364889" y="694633"/>
                  <a:pt x="11491396" y="623931"/>
                </a:cubicBezTo>
                <a:close/>
                <a:moveTo>
                  <a:pt x="10779304" y="584486"/>
                </a:moveTo>
                <a:cubicBezTo>
                  <a:pt x="10740583" y="648568"/>
                  <a:pt x="10699136" y="711502"/>
                  <a:pt x="10658378" y="772788"/>
                </a:cubicBezTo>
                <a:cubicBezTo>
                  <a:pt x="10594579" y="868744"/>
                  <a:pt x="10529620" y="967431"/>
                  <a:pt x="10475581" y="1070739"/>
                </a:cubicBezTo>
                <a:cubicBezTo>
                  <a:pt x="10578194" y="966751"/>
                  <a:pt x="10672522" y="819977"/>
                  <a:pt x="10735178" y="693281"/>
                </a:cubicBezTo>
                <a:close/>
                <a:moveTo>
                  <a:pt x="10132488" y="518596"/>
                </a:moveTo>
                <a:cubicBezTo>
                  <a:pt x="10047856" y="532980"/>
                  <a:pt x="9963302" y="548687"/>
                  <a:pt x="9879465" y="567273"/>
                </a:cubicBezTo>
                <a:cubicBezTo>
                  <a:pt x="9683016" y="611580"/>
                  <a:pt x="9523495" y="697916"/>
                  <a:pt x="9364243" y="809468"/>
                </a:cubicBezTo>
                <a:cubicBezTo>
                  <a:pt x="9364793" y="809701"/>
                  <a:pt x="9365336" y="809931"/>
                  <a:pt x="9366655" y="809848"/>
                </a:cubicBezTo>
                <a:cubicBezTo>
                  <a:pt x="9558665" y="728900"/>
                  <a:pt x="9742999" y="656935"/>
                  <a:pt x="9914233" y="596159"/>
                </a:cubicBezTo>
                <a:close/>
                <a:moveTo>
                  <a:pt x="10264524" y="501747"/>
                </a:moveTo>
                <a:lnTo>
                  <a:pt x="9922837" y="622979"/>
                </a:lnTo>
                <a:cubicBezTo>
                  <a:pt x="9763806" y="679263"/>
                  <a:pt x="9594234" y="745243"/>
                  <a:pt x="9416908" y="818889"/>
                </a:cubicBezTo>
                <a:cubicBezTo>
                  <a:pt x="9417689" y="818579"/>
                  <a:pt x="9417689" y="818579"/>
                  <a:pt x="9418234" y="818810"/>
                </a:cubicBezTo>
                <a:cubicBezTo>
                  <a:pt x="9717394" y="764555"/>
                  <a:pt x="10002904" y="633058"/>
                  <a:pt x="10264524" y="501747"/>
                </a:cubicBezTo>
                <a:close/>
                <a:moveTo>
                  <a:pt x="10802699" y="488163"/>
                </a:moveTo>
                <a:lnTo>
                  <a:pt x="10618739" y="734118"/>
                </a:lnTo>
                <a:lnTo>
                  <a:pt x="10604580" y="753877"/>
                </a:lnTo>
                <a:cubicBezTo>
                  <a:pt x="10575714" y="793161"/>
                  <a:pt x="10550336" y="828772"/>
                  <a:pt x="10529643" y="867004"/>
                </a:cubicBezTo>
                <a:cubicBezTo>
                  <a:pt x="10501301" y="918746"/>
                  <a:pt x="10479284" y="973805"/>
                  <a:pt x="10462194" y="1035452"/>
                </a:cubicBezTo>
                <a:cubicBezTo>
                  <a:pt x="10514547" y="939156"/>
                  <a:pt x="10575176" y="847655"/>
                  <a:pt x="10635117" y="757788"/>
                </a:cubicBezTo>
                <a:cubicBezTo>
                  <a:pt x="10692800" y="670189"/>
                  <a:pt x="10751735" y="581180"/>
                  <a:pt x="10802699" y="488163"/>
                </a:cubicBezTo>
                <a:close/>
                <a:moveTo>
                  <a:pt x="10359107" y="485136"/>
                </a:moveTo>
                <a:cubicBezTo>
                  <a:pt x="10100692" y="616512"/>
                  <a:pt x="9815681" y="755947"/>
                  <a:pt x="9515108" y="825701"/>
                </a:cubicBezTo>
                <a:cubicBezTo>
                  <a:pt x="9825509" y="831572"/>
                  <a:pt x="10104184" y="667562"/>
                  <a:pt x="10359107" y="485136"/>
                </a:cubicBezTo>
                <a:close/>
                <a:moveTo>
                  <a:pt x="11886089" y="483936"/>
                </a:moveTo>
                <a:cubicBezTo>
                  <a:pt x="11800033" y="547295"/>
                  <a:pt x="11710455" y="605296"/>
                  <a:pt x="11622890" y="661575"/>
                </a:cubicBezTo>
                <a:cubicBezTo>
                  <a:pt x="11437051" y="781189"/>
                  <a:pt x="11244843" y="905190"/>
                  <a:pt x="11038640" y="996875"/>
                </a:cubicBezTo>
                <a:cubicBezTo>
                  <a:pt x="10885656" y="1064725"/>
                  <a:pt x="10725662" y="1114166"/>
                  <a:pt x="10561310" y="1145020"/>
                </a:cubicBezTo>
                <a:cubicBezTo>
                  <a:pt x="10596460" y="1154752"/>
                  <a:pt x="10632933" y="1164394"/>
                  <a:pt x="10675127" y="1163586"/>
                </a:cubicBezTo>
                <a:cubicBezTo>
                  <a:pt x="10827145" y="1160350"/>
                  <a:pt x="10989398" y="1058435"/>
                  <a:pt x="11120351" y="990907"/>
                </a:cubicBezTo>
                <a:cubicBezTo>
                  <a:pt x="11302032" y="897860"/>
                  <a:pt x="11481110" y="797268"/>
                  <a:pt x="11648506" y="680145"/>
                </a:cubicBezTo>
                <a:cubicBezTo>
                  <a:pt x="11691733" y="649515"/>
                  <a:pt x="11821224" y="550475"/>
                  <a:pt x="11886089" y="483936"/>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10784544" y="465669"/>
                </a:moveTo>
                <a:cubicBezTo>
                  <a:pt x="10662409" y="521478"/>
                  <a:pt x="10422179" y="894258"/>
                  <a:pt x="10426419" y="1062158"/>
                </a:cubicBezTo>
                <a:cubicBezTo>
                  <a:pt x="10438657" y="1011968"/>
                  <a:pt x="10453241" y="965354"/>
                  <a:pt x="10471732" y="921679"/>
                </a:cubicBezTo>
                <a:cubicBezTo>
                  <a:pt x="10481672" y="898200"/>
                  <a:pt x="10492705" y="875187"/>
                  <a:pt x="10504824" y="852631"/>
                </a:cubicBezTo>
                <a:cubicBezTo>
                  <a:pt x="10526215" y="812759"/>
                  <a:pt x="10552604" y="776291"/>
                  <a:pt x="10582237" y="736692"/>
                </a:cubicBezTo>
                <a:lnTo>
                  <a:pt x="10596401" y="716935"/>
                </a:lnTo>
                <a:cubicBezTo>
                  <a:pt x="10661482" y="628604"/>
                  <a:pt x="10720448" y="548625"/>
                  <a:pt x="10784544" y="465669"/>
                </a:cubicBezTo>
                <a:close/>
                <a:moveTo>
                  <a:pt x="11916494" y="422768"/>
                </a:moveTo>
                <a:cubicBezTo>
                  <a:pt x="11840345" y="436884"/>
                  <a:pt x="11770712" y="482734"/>
                  <a:pt x="11703185" y="528178"/>
                </a:cubicBezTo>
                <a:lnTo>
                  <a:pt x="11680755" y="543149"/>
                </a:lnTo>
                <a:cubicBezTo>
                  <a:pt x="11503085" y="661715"/>
                  <a:pt x="11307002" y="753816"/>
                  <a:pt x="11116818" y="842623"/>
                </a:cubicBezTo>
                <a:cubicBezTo>
                  <a:pt x="10977992" y="907459"/>
                  <a:pt x="10835051" y="974411"/>
                  <a:pt x="10700164" y="1051220"/>
                </a:cubicBezTo>
                <a:lnTo>
                  <a:pt x="10685570" y="1059849"/>
                </a:lnTo>
                <a:cubicBezTo>
                  <a:pt x="10652486" y="1078679"/>
                  <a:pt x="10619176" y="1098052"/>
                  <a:pt x="10584288" y="1113543"/>
                </a:cubicBezTo>
                <a:cubicBezTo>
                  <a:pt x="10736655" y="1082118"/>
                  <a:pt x="10884823" y="1034762"/>
                  <a:pt x="11026698" y="971858"/>
                </a:cubicBezTo>
                <a:cubicBezTo>
                  <a:pt x="11231114" y="881353"/>
                  <a:pt x="11422542" y="757667"/>
                  <a:pt x="11607604" y="638368"/>
                </a:cubicBezTo>
                <a:cubicBezTo>
                  <a:pt x="11712249" y="570645"/>
                  <a:pt x="11819449" y="501435"/>
                  <a:pt x="11919452" y="423380"/>
                </a:cubicBezTo>
                <a:cubicBezTo>
                  <a:pt x="11918363" y="422918"/>
                  <a:pt x="11917811" y="422686"/>
                  <a:pt x="11916494" y="422768"/>
                </a:cubicBezTo>
                <a:close/>
                <a:moveTo>
                  <a:pt x="8148168" y="416949"/>
                </a:moveTo>
                <a:cubicBezTo>
                  <a:pt x="8041447" y="489578"/>
                  <a:pt x="7951585" y="589312"/>
                  <a:pt x="7862052" y="694330"/>
                </a:cubicBezTo>
                <a:lnTo>
                  <a:pt x="7808002" y="759654"/>
                </a:lnTo>
                <a:close/>
                <a:moveTo>
                  <a:pt x="8295299" y="416143"/>
                </a:moveTo>
                <a:cubicBezTo>
                  <a:pt x="8303328" y="454953"/>
                  <a:pt x="8309263" y="494162"/>
                  <a:pt x="8309124" y="534021"/>
                </a:cubicBezTo>
                <a:cubicBezTo>
                  <a:pt x="8309177" y="581042"/>
                  <a:pt x="8301211" y="627240"/>
                  <a:pt x="8293154" y="672115"/>
                </a:cubicBezTo>
                <a:cubicBezTo>
                  <a:pt x="8287455" y="703824"/>
                  <a:pt x="8281839" y="736857"/>
                  <a:pt x="8279099" y="769176"/>
                </a:cubicBezTo>
                <a:cubicBezTo>
                  <a:pt x="8271208" y="866910"/>
                  <a:pt x="8290164" y="965070"/>
                  <a:pt x="8309186" y="1060039"/>
                </a:cubicBezTo>
                <a:cubicBezTo>
                  <a:pt x="8338258" y="1208834"/>
                  <a:pt x="8368983" y="1362838"/>
                  <a:pt x="8410512" y="1511108"/>
                </a:cubicBezTo>
                <a:cubicBezTo>
                  <a:pt x="8445511" y="1186645"/>
                  <a:pt x="8463496" y="815698"/>
                  <a:pt x="8351657" y="521768"/>
                </a:cubicBezTo>
                <a:cubicBezTo>
                  <a:pt x="8336376" y="481820"/>
                  <a:pt x="8314355" y="448679"/>
                  <a:pt x="8295299" y="416143"/>
                </a:cubicBezTo>
                <a:close/>
                <a:moveTo>
                  <a:pt x="8266483" y="414244"/>
                </a:moveTo>
                <a:cubicBezTo>
                  <a:pt x="8162811" y="736679"/>
                  <a:pt x="8223592" y="1050836"/>
                  <a:pt x="8343425" y="1357811"/>
                </a:cubicBezTo>
                <a:cubicBezTo>
                  <a:pt x="8320496" y="1259904"/>
                  <a:pt x="8300994" y="1161513"/>
                  <a:pt x="8282114" y="1064671"/>
                </a:cubicBezTo>
                <a:cubicBezTo>
                  <a:pt x="8263238" y="967838"/>
                  <a:pt x="8243336" y="867346"/>
                  <a:pt x="8251298" y="766414"/>
                </a:cubicBezTo>
                <a:cubicBezTo>
                  <a:pt x="8253954" y="732777"/>
                  <a:pt x="8259797" y="699198"/>
                  <a:pt x="8265729" y="666939"/>
                </a:cubicBezTo>
                <a:cubicBezTo>
                  <a:pt x="8273319" y="623158"/>
                  <a:pt x="8281376" y="578281"/>
                  <a:pt x="8281494" y="533909"/>
                </a:cubicBezTo>
                <a:cubicBezTo>
                  <a:pt x="8281080" y="493822"/>
                  <a:pt x="8274834" y="453832"/>
                  <a:pt x="8266483" y="414244"/>
                </a:cubicBezTo>
                <a:close/>
                <a:moveTo>
                  <a:pt x="8140802" y="388720"/>
                </a:moveTo>
                <a:cubicBezTo>
                  <a:pt x="8028462" y="422924"/>
                  <a:pt x="7941106" y="490876"/>
                  <a:pt x="7860379" y="596411"/>
                </a:cubicBezTo>
                <a:cubicBezTo>
                  <a:pt x="7812773" y="658663"/>
                  <a:pt x="7772566" y="720182"/>
                  <a:pt x="7737688" y="790400"/>
                </a:cubicBezTo>
                <a:cubicBezTo>
                  <a:pt x="7733439" y="798902"/>
                  <a:pt x="7729892" y="805767"/>
                  <a:pt x="7726885" y="812869"/>
                </a:cubicBezTo>
                <a:cubicBezTo>
                  <a:pt x="7764906" y="767160"/>
                  <a:pt x="7802380" y="721219"/>
                  <a:pt x="7840490" y="676832"/>
                </a:cubicBezTo>
                <a:cubicBezTo>
                  <a:pt x="7933738" y="567590"/>
                  <a:pt x="8028101" y="463327"/>
                  <a:pt x="8140802" y="388720"/>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cubicBezTo>
                  <a:pt x="5242649" y="257191"/>
                  <a:pt x="5225558" y="257369"/>
                  <a:pt x="5208466" y="257550"/>
                </a:cubicBez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cubicBezTo>
                  <a:pt x="5227195" y="227945"/>
                  <a:pt x="5244285" y="227765"/>
                  <a:pt x="5261015" y="227087"/>
                </a:cubicBez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9095810" y="0"/>
                </a:moveTo>
                <a:lnTo>
                  <a:pt x="9215999" y="0"/>
                </a:lnTo>
                <a:lnTo>
                  <a:pt x="9250991" y="17650"/>
                </a:lnTo>
                <a:cubicBezTo>
                  <a:pt x="9345825" y="54329"/>
                  <a:pt x="9448424" y="64330"/>
                  <a:pt x="9551793" y="69947"/>
                </a:cubicBezTo>
                <a:cubicBezTo>
                  <a:pt x="9773323" y="81971"/>
                  <a:pt x="9993517" y="56091"/>
                  <a:pt x="10211701" y="15192"/>
                </a:cubicBezTo>
                <a:cubicBezTo>
                  <a:pt x="10030564" y="37013"/>
                  <a:pt x="9847820" y="45912"/>
                  <a:pt x="9665014" y="41266"/>
                </a:cubicBezTo>
                <a:cubicBezTo>
                  <a:pt x="9560295" y="38460"/>
                  <a:pt x="9467175" y="31066"/>
                  <a:pt x="9382567" y="18583"/>
                </a:cubicBezTo>
                <a:lnTo>
                  <a:pt x="9283159" y="0"/>
                </a:lnTo>
                <a:lnTo>
                  <a:pt x="9469266" y="0"/>
                </a:lnTo>
                <a:lnTo>
                  <a:pt x="9504117" y="4274"/>
                </a:lnTo>
                <a:cubicBezTo>
                  <a:pt x="9555272" y="8689"/>
                  <a:pt x="9609472" y="11637"/>
                  <a:pt x="9667223" y="13232"/>
                </a:cubicBezTo>
                <a:cubicBezTo>
                  <a:pt x="9740740" y="15225"/>
                  <a:pt x="9814266" y="15008"/>
                  <a:pt x="9887703" y="12601"/>
                </a:cubicBezTo>
                <a:lnTo>
                  <a:pt x="10088930" y="0"/>
                </a:lnTo>
                <a:lnTo>
                  <a:pt x="10544171" y="0"/>
                </a:lnTo>
                <a:lnTo>
                  <a:pt x="10392396" y="36772"/>
                </a:lnTo>
                <a:cubicBezTo>
                  <a:pt x="10070832" y="110795"/>
                  <a:pt x="9739873" y="167441"/>
                  <a:pt x="9413803" y="131277"/>
                </a:cubicBezTo>
                <a:cubicBezTo>
                  <a:pt x="9315472" y="120226"/>
                  <a:pt x="9243539" y="84460"/>
                  <a:pt x="9174626" y="44983"/>
                </a:cubicBezTo>
                <a:close/>
                <a:moveTo>
                  <a:pt x="8474998" y="0"/>
                </a:moveTo>
                <a:lnTo>
                  <a:pt x="8573502" y="0"/>
                </a:lnTo>
                <a:lnTo>
                  <a:pt x="8659539" y="117664"/>
                </a:lnTo>
                <a:cubicBezTo>
                  <a:pt x="8833725" y="341427"/>
                  <a:pt x="9029703" y="551148"/>
                  <a:pt x="9248507" y="743734"/>
                </a:cubicBezTo>
                <a:cubicBezTo>
                  <a:pt x="9268744" y="761313"/>
                  <a:pt x="9289217" y="778348"/>
                  <a:pt x="9309457" y="795932"/>
                </a:cubicBezTo>
                <a:cubicBezTo>
                  <a:pt x="9458210" y="686371"/>
                  <a:pt x="9607233" y="585288"/>
                  <a:pt x="9785496" y="530713"/>
                </a:cubicBezTo>
                <a:cubicBezTo>
                  <a:pt x="10009630" y="462073"/>
                  <a:pt x="10250992" y="434854"/>
                  <a:pt x="10482828" y="399738"/>
                </a:cubicBezTo>
                <a:cubicBezTo>
                  <a:pt x="10519933" y="394202"/>
                  <a:pt x="10478550" y="453937"/>
                  <a:pt x="10468382" y="461219"/>
                </a:cubicBezTo>
                <a:cubicBezTo>
                  <a:pt x="10161572" y="688641"/>
                  <a:pt x="9818370" y="924476"/>
                  <a:pt x="9430790" y="895589"/>
                </a:cubicBezTo>
                <a:cubicBezTo>
                  <a:pt x="9617112" y="1044003"/>
                  <a:pt x="9813963" y="1178199"/>
                  <a:pt x="10019780" y="1298815"/>
                </a:cubicBezTo>
                <a:cubicBezTo>
                  <a:pt x="10142151" y="1263712"/>
                  <a:pt x="10256792" y="1186061"/>
                  <a:pt x="10372218" y="1146081"/>
                </a:cubicBezTo>
                <a:cubicBezTo>
                  <a:pt x="10279439" y="901425"/>
                  <a:pt x="10751513" y="443317"/>
                  <a:pt x="10896429" y="310883"/>
                </a:cubicBezTo>
                <a:cubicBezTo>
                  <a:pt x="10907980" y="300321"/>
                  <a:pt x="10927341" y="295643"/>
                  <a:pt x="10919735" y="318176"/>
                </a:cubicBezTo>
                <a:cubicBezTo>
                  <a:pt x="10845552" y="531416"/>
                  <a:pt x="10769057" y="750112"/>
                  <a:pt x="10637064" y="935661"/>
                </a:cubicBezTo>
                <a:cubicBezTo>
                  <a:pt x="10618262" y="961821"/>
                  <a:pt x="10471373" y="1105010"/>
                  <a:pt x="10516995" y="1070245"/>
                </a:cubicBezTo>
                <a:cubicBezTo>
                  <a:pt x="10630585" y="984423"/>
                  <a:pt x="10740230" y="886628"/>
                  <a:pt x="10868835" y="815534"/>
                </a:cubicBezTo>
                <a:cubicBezTo>
                  <a:pt x="11133493" y="669415"/>
                  <a:pt x="11435682" y="612577"/>
                  <a:pt x="11704547" y="465665"/>
                </a:cubicBezTo>
                <a:cubicBezTo>
                  <a:pt x="11748194" y="441649"/>
                  <a:pt x="11962368" y="287033"/>
                  <a:pt x="12033562" y="350012"/>
                </a:cubicBezTo>
                <a:cubicBezTo>
                  <a:pt x="12042008" y="357446"/>
                  <a:pt x="12029170" y="377121"/>
                  <a:pt x="12025537" y="382666"/>
                </a:cubicBezTo>
                <a:cubicBezTo>
                  <a:pt x="11835636" y="694348"/>
                  <a:pt x="11402055" y="895784"/>
                  <a:pt x="11088649" y="1056676"/>
                </a:cubicBezTo>
                <a:cubicBezTo>
                  <a:pt x="10916755" y="1144851"/>
                  <a:pt x="10757473" y="1230645"/>
                  <a:pt x="10561600" y="1229477"/>
                </a:cubicBezTo>
                <a:cubicBezTo>
                  <a:pt x="10456897" y="1228927"/>
                  <a:pt x="10388434" y="1221837"/>
                  <a:pt x="10280797" y="1263181"/>
                </a:cubicBezTo>
                <a:cubicBezTo>
                  <a:pt x="10214114" y="1288380"/>
                  <a:pt x="10149765" y="1312641"/>
                  <a:pt x="10083376" y="1334114"/>
                </a:cubicBezTo>
                <a:cubicBezTo>
                  <a:pt x="10323674" y="1470609"/>
                  <a:pt x="10574467" y="1588379"/>
                  <a:pt x="10832582" y="1687356"/>
                </a:cubicBezTo>
                <a:cubicBezTo>
                  <a:pt x="10835145" y="1685866"/>
                  <a:pt x="10837160" y="1684144"/>
                  <a:pt x="10839263" y="1683743"/>
                </a:cubicBezTo>
                <a:cubicBezTo>
                  <a:pt x="11026680" y="1639479"/>
                  <a:pt x="11198523" y="1559010"/>
                  <a:pt x="11350910" y="1443899"/>
                </a:cubicBezTo>
                <a:cubicBezTo>
                  <a:pt x="11353302" y="1439761"/>
                  <a:pt x="11356166" y="1434532"/>
                  <a:pt x="11360346" y="1429225"/>
                </a:cubicBezTo>
                <a:cubicBezTo>
                  <a:pt x="11568454" y="1154547"/>
                  <a:pt x="11893126" y="995756"/>
                  <a:pt x="12167580" y="789523"/>
                </a:cubicBezTo>
                <a:lnTo>
                  <a:pt x="12192000" y="769876"/>
                </a:lnTo>
                <a:lnTo>
                  <a:pt x="12192000" y="802845"/>
                </a:lnTo>
                <a:lnTo>
                  <a:pt x="12173558" y="821317"/>
                </a:lnTo>
                <a:cubicBezTo>
                  <a:pt x="12156328" y="839775"/>
                  <a:pt x="12135859" y="862655"/>
                  <a:pt x="12117398" y="877374"/>
                </a:cubicBezTo>
                <a:cubicBezTo>
                  <a:pt x="11911342" y="1038644"/>
                  <a:pt x="11659100" y="1158472"/>
                  <a:pt x="11472926" y="1344259"/>
                </a:cubicBezTo>
                <a:cubicBezTo>
                  <a:pt x="11530856" y="1294104"/>
                  <a:pt x="11599815" y="1254410"/>
                  <a:pt x="11666978" y="1215889"/>
                </a:cubicBezTo>
                <a:cubicBezTo>
                  <a:pt x="11680568" y="1208123"/>
                  <a:pt x="11694155" y="1200357"/>
                  <a:pt x="11707200" y="1192361"/>
                </a:cubicBezTo>
                <a:cubicBezTo>
                  <a:pt x="11867081" y="1099094"/>
                  <a:pt x="12010478" y="976320"/>
                  <a:pt x="12144637" y="858646"/>
                </a:cubicBezTo>
                <a:lnTo>
                  <a:pt x="12192000" y="810414"/>
                </a:lnTo>
                <a:lnTo>
                  <a:pt x="12192000" y="916439"/>
                </a:lnTo>
                <a:lnTo>
                  <a:pt x="12150630" y="982925"/>
                </a:lnTo>
                <a:cubicBezTo>
                  <a:pt x="11972246" y="1237618"/>
                  <a:pt x="11719654" y="1416530"/>
                  <a:pt x="11389484" y="1469889"/>
                </a:cubicBezTo>
                <a:cubicBezTo>
                  <a:pt x="11249700" y="1582602"/>
                  <a:pt x="11093517" y="1667134"/>
                  <a:pt x="10923736" y="1721439"/>
                </a:cubicBezTo>
                <a:cubicBezTo>
                  <a:pt x="10979487" y="1741826"/>
                  <a:pt x="11035469" y="1761662"/>
                  <a:pt x="11091913" y="1780406"/>
                </a:cubicBezTo>
                <a:cubicBezTo>
                  <a:pt x="11318237" y="1855623"/>
                  <a:pt x="11544464" y="1908264"/>
                  <a:pt x="11771238" y="1944400"/>
                </a:cubicBezTo>
                <a:cubicBezTo>
                  <a:pt x="11775181" y="1939634"/>
                  <a:pt x="11778904" y="1935410"/>
                  <a:pt x="11783166" y="1931422"/>
                </a:cubicBezTo>
                <a:cubicBezTo>
                  <a:pt x="11885723" y="1797152"/>
                  <a:pt x="11990570" y="1669642"/>
                  <a:pt x="12131988" y="1574357"/>
                </a:cubicBezTo>
                <a:lnTo>
                  <a:pt x="12192000" y="1537429"/>
                </a:lnTo>
                <a:lnTo>
                  <a:pt x="12192000" y="1589108"/>
                </a:lnTo>
                <a:lnTo>
                  <a:pt x="12112105" y="1640352"/>
                </a:lnTo>
                <a:cubicBezTo>
                  <a:pt x="12011319" y="1713959"/>
                  <a:pt x="11928638" y="1801479"/>
                  <a:pt x="11849203" y="1900149"/>
                </a:cubicBezTo>
                <a:cubicBezTo>
                  <a:pt x="11883038" y="1876488"/>
                  <a:pt x="11915071" y="1849494"/>
                  <a:pt x="11946326" y="1822808"/>
                </a:cubicBezTo>
                <a:cubicBezTo>
                  <a:pt x="11980834" y="1792997"/>
                  <a:pt x="12017130" y="1762011"/>
                  <a:pt x="12055863" y="1735914"/>
                </a:cubicBezTo>
                <a:cubicBezTo>
                  <a:pt x="12086678" y="1714840"/>
                  <a:pt x="12119524" y="1696556"/>
                  <a:pt x="12150816" y="1678902"/>
                </a:cubicBezTo>
                <a:lnTo>
                  <a:pt x="12192000" y="1655121"/>
                </a:lnTo>
                <a:lnTo>
                  <a:pt x="12192000" y="1686869"/>
                </a:lnTo>
                <a:lnTo>
                  <a:pt x="12163772" y="1703058"/>
                </a:lnTo>
                <a:cubicBezTo>
                  <a:pt x="12132704" y="1720165"/>
                  <a:pt x="12100405" y="1738677"/>
                  <a:pt x="12070597" y="1758893"/>
                </a:cubicBezTo>
                <a:cubicBezTo>
                  <a:pt x="12033422" y="1784357"/>
                  <a:pt x="11997904" y="1815035"/>
                  <a:pt x="11963621" y="1844299"/>
                </a:cubicBezTo>
                <a:cubicBezTo>
                  <a:pt x="11938421" y="1865816"/>
                  <a:pt x="11913214" y="1887338"/>
                  <a:pt x="11886604" y="1907617"/>
                </a:cubicBezTo>
                <a:cubicBezTo>
                  <a:pt x="11977116" y="1884856"/>
                  <a:pt x="12067233" y="1841647"/>
                  <a:pt x="12153575" y="1786372"/>
                </a:cubicBezTo>
                <a:lnTo>
                  <a:pt x="12192000" y="1759693"/>
                </a:lnTo>
                <a:lnTo>
                  <a:pt x="12192000" y="1809459"/>
                </a:lnTo>
                <a:lnTo>
                  <a:pt x="12121362" y="1857561"/>
                </a:lnTo>
                <a:cubicBezTo>
                  <a:pt x="12048187" y="1902591"/>
                  <a:pt x="11972544" y="1939172"/>
                  <a:pt x="11895949" y="1963079"/>
                </a:cubicBezTo>
                <a:lnTo>
                  <a:pt x="12192000" y="1990579"/>
                </a:lnTo>
                <a:lnTo>
                  <a:pt x="12192000" y="2065582"/>
                </a:lnTo>
                <a:lnTo>
                  <a:pt x="12153918" y="2063926"/>
                </a:lnTo>
                <a:lnTo>
                  <a:pt x="12192000" y="2085104"/>
                </a:lnTo>
                <a:lnTo>
                  <a:pt x="12192000" y="2178471"/>
                </a:lnTo>
                <a:lnTo>
                  <a:pt x="12085355" y="2122457"/>
                </a:lnTo>
                <a:lnTo>
                  <a:pt x="12192000" y="2196158"/>
                </a:lnTo>
                <a:lnTo>
                  <a:pt x="12192000" y="2230374"/>
                </a:lnTo>
                <a:lnTo>
                  <a:pt x="12041237" y="2126309"/>
                </a:lnTo>
                <a:cubicBezTo>
                  <a:pt x="12076493" y="2177612"/>
                  <a:pt x="12124001" y="2222030"/>
                  <a:pt x="12174450" y="2262541"/>
                </a:cubicBezTo>
                <a:lnTo>
                  <a:pt x="12192000" y="2275857"/>
                </a:lnTo>
                <a:lnTo>
                  <a:pt x="12192000" y="2377131"/>
                </a:lnTo>
                <a:lnTo>
                  <a:pt x="12155801" y="2349925"/>
                </a:lnTo>
                <a:cubicBezTo>
                  <a:pt x="12047062" y="2264619"/>
                  <a:pt x="11950704" y="2181979"/>
                  <a:pt x="11930164" y="2041945"/>
                </a:cubicBezTo>
                <a:cubicBezTo>
                  <a:pt x="11807338" y="2027929"/>
                  <a:pt x="11684723" y="2008847"/>
                  <a:pt x="11561767" y="1984479"/>
                </a:cubicBezTo>
                <a:cubicBezTo>
                  <a:pt x="11829168" y="2318516"/>
                  <a:pt x="11916257" y="2737804"/>
                  <a:pt x="11987997" y="3153822"/>
                </a:cubicBezTo>
                <a:cubicBezTo>
                  <a:pt x="11991834" y="3176690"/>
                  <a:pt x="11945766" y="3233800"/>
                  <a:pt x="11926558" y="3203134"/>
                </a:cubicBezTo>
                <a:cubicBezTo>
                  <a:pt x="11688637" y="2826855"/>
                  <a:pt x="11343207" y="2452063"/>
                  <a:pt x="11440430" y="1973028"/>
                </a:cubicBezTo>
                <a:cubicBezTo>
                  <a:pt x="11441503" y="1968973"/>
                  <a:pt x="11443583" y="1964061"/>
                  <a:pt x="11446754" y="1959605"/>
                </a:cubicBezTo>
                <a:cubicBezTo>
                  <a:pt x="11314670" y="1929437"/>
                  <a:pt x="11182797" y="1894208"/>
                  <a:pt x="11050651" y="1850495"/>
                </a:cubicBezTo>
                <a:cubicBezTo>
                  <a:pt x="10825423" y="1775743"/>
                  <a:pt x="10604642" y="1687421"/>
                  <a:pt x="10389960" y="1586232"/>
                </a:cubicBezTo>
                <a:cubicBezTo>
                  <a:pt x="10423849" y="1697796"/>
                  <a:pt x="10481699" y="1805979"/>
                  <a:pt x="10500699" y="1913175"/>
                </a:cubicBezTo>
                <a:cubicBezTo>
                  <a:pt x="10502971" y="1915419"/>
                  <a:pt x="10505550" y="1918445"/>
                  <a:pt x="10507814" y="1920694"/>
                </a:cubicBezTo>
                <a:cubicBezTo>
                  <a:pt x="10511536" y="1916469"/>
                  <a:pt x="10515800" y="1912482"/>
                  <a:pt x="10518908" y="1911226"/>
                </a:cubicBezTo>
                <a:cubicBezTo>
                  <a:pt x="10803133" y="1788841"/>
                  <a:pt x="11118572" y="2264893"/>
                  <a:pt x="11258935" y="2442781"/>
                </a:cubicBezTo>
                <a:cubicBezTo>
                  <a:pt x="11271929" y="2459223"/>
                  <a:pt x="11230610" y="2515770"/>
                  <a:pt x="11211663" y="2510325"/>
                </a:cubicBezTo>
                <a:cubicBezTo>
                  <a:pt x="10952813" y="2437432"/>
                  <a:pt x="10754880" y="2286035"/>
                  <a:pt x="10571295" y="2105302"/>
                </a:cubicBezTo>
                <a:cubicBezTo>
                  <a:pt x="10593939" y="2333141"/>
                  <a:pt x="10477445" y="2625036"/>
                  <a:pt x="10435737" y="2805672"/>
                </a:cubicBezTo>
                <a:cubicBezTo>
                  <a:pt x="10398299" y="2965580"/>
                  <a:pt x="10359478" y="3078554"/>
                  <a:pt x="10206831" y="3151701"/>
                </a:cubicBezTo>
                <a:cubicBezTo>
                  <a:pt x="10193935" y="3157832"/>
                  <a:pt x="10194572" y="3142650"/>
                  <a:pt x="10196482" y="3135084"/>
                </a:cubicBezTo>
                <a:cubicBezTo>
                  <a:pt x="10274073" y="2811909"/>
                  <a:pt x="10304290" y="2478979"/>
                  <a:pt x="10381882" y="2155807"/>
                </a:cubicBezTo>
                <a:cubicBezTo>
                  <a:pt x="10395105" y="2100241"/>
                  <a:pt x="10437104" y="2020803"/>
                  <a:pt x="10439260" y="1962486"/>
                </a:cubicBezTo>
                <a:cubicBezTo>
                  <a:pt x="10439491" y="1961942"/>
                  <a:pt x="10439175" y="1961166"/>
                  <a:pt x="10439409" y="1960615"/>
                </a:cubicBezTo>
                <a:cubicBezTo>
                  <a:pt x="10439475" y="1957427"/>
                  <a:pt x="10440085" y="1954468"/>
                  <a:pt x="10439915" y="1951821"/>
                </a:cubicBezTo>
                <a:cubicBezTo>
                  <a:pt x="10433959" y="1836632"/>
                  <a:pt x="10332627" y="1683636"/>
                  <a:pt x="10314241" y="1556749"/>
                </a:cubicBezTo>
                <a:cubicBezTo>
                  <a:pt x="10313847" y="1554649"/>
                  <a:pt x="10314451" y="1551688"/>
                  <a:pt x="10315061" y="1548729"/>
                </a:cubicBezTo>
                <a:cubicBezTo>
                  <a:pt x="10038413" y="1412938"/>
                  <a:pt x="9774128" y="1254043"/>
                  <a:pt x="9526158" y="1071804"/>
                </a:cubicBezTo>
                <a:cubicBezTo>
                  <a:pt x="9586547" y="1245450"/>
                  <a:pt x="9699054" y="1407035"/>
                  <a:pt x="9758689" y="1585512"/>
                </a:cubicBezTo>
                <a:cubicBezTo>
                  <a:pt x="9851296" y="1860991"/>
                  <a:pt x="9909066" y="2144264"/>
                  <a:pt x="9941392" y="2432858"/>
                </a:cubicBezTo>
                <a:cubicBezTo>
                  <a:pt x="9942776" y="2446319"/>
                  <a:pt x="9898852" y="2512059"/>
                  <a:pt x="9887724" y="2495762"/>
                </a:cubicBezTo>
                <a:cubicBezTo>
                  <a:pt x="9758830" y="2305989"/>
                  <a:pt x="9675953" y="2083557"/>
                  <a:pt x="9587446" y="1872898"/>
                </a:cubicBezTo>
                <a:cubicBezTo>
                  <a:pt x="9504836" y="1675682"/>
                  <a:pt x="9450239" y="1492905"/>
                  <a:pt x="9462810" y="1288346"/>
                </a:cubicBezTo>
                <a:cubicBezTo>
                  <a:pt x="9416080" y="1372857"/>
                  <a:pt x="9368030" y="1457457"/>
                  <a:pt x="9318575" y="1540820"/>
                </a:cubicBezTo>
                <a:cubicBezTo>
                  <a:pt x="9284037" y="1599587"/>
                  <a:pt x="9257140" y="1661598"/>
                  <a:pt x="9191090" y="1688355"/>
                </a:cubicBezTo>
                <a:cubicBezTo>
                  <a:pt x="9186426" y="1690241"/>
                  <a:pt x="9179411" y="1688563"/>
                  <a:pt x="9177757" y="1683354"/>
                </a:cubicBezTo>
                <a:cubicBezTo>
                  <a:pt x="9143528" y="1583238"/>
                  <a:pt x="9220115" y="1420588"/>
                  <a:pt x="9274865" y="1336896"/>
                </a:cubicBezTo>
                <a:cubicBezTo>
                  <a:pt x="9324504" y="1260695"/>
                  <a:pt x="9393212" y="1200294"/>
                  <a:pt x="9478649" y="1173376"/>
                </a:cubicBezTo>
                <a:cubicBezTo>
                  <a:pt x="9479343" y="1171736"/>
                  <a:pt x="9480811" y="1169782"/>
                  <a:pt x="9482281" y="1167830"/>
                </a:cubicBezTo>
                <a:cubicBezTo>
                  <a:pt x="9463542" y="1119335"/>
                  <a:pt x="9448141" y="1069035"/>
                  <a:pt x="9438637" y="1015438"/>
                </a:cubicBezTo>
                <a:cubicBezTo>
                  <a:pt x="9438473" y="1012795"/>
                  <a:pt x="9438847" y="1010377"/>
                  <a:pt x="9439458" y="1007420"/>
                </a:cubicBezTo>
                <a:cubicBezTo>
                  <a:pt x="9356819" y="944106"/>
                  <a:pt x="9275563" y="877509"/>
                  <a:pt x="9197105" y="808882"/>
                </a:cubicBezTo>
                <a:cubicBezTo>
                  <a:pt x="9119732" y="740719"/>
                  <a:pt x="9045390" y="669969"/>
                  <a:pt x="8973607" y="597733"/>
                </a:cubicBezTo>
                <a:cubicBezTo>
                  <a:pt x="9117865" y="988437"/>
                  <a:pt x="9115639" y="1402749"/>
                  <a:pt x="8967512" y="1795211"/>
                </a:cubicBezTo>
                <a:cubicBezTo>
                  <a:pt x="8964595" y="1803635"/>
                  <a:pt x="8922055" y="1866099"/>
                  <a:pt x="8912526" y="1841464"/>
                </a:cubicBezTo>
                <a:cubicBezTo>
                  <a:pt x="8756044" y="1433999"/>
                  <a:pt x="8647107" y="967467"/>
                  <a:pt x="8893391" y="572788"/>
                </a:cubicBezTo>
                <a:cubicBezTo>
                  <a:pt x="8896018" y="568101"/>
                  <a:pt x="8899507" y="564428"/>
                  <a:pt x="8902990" y="560750"/>
                </a:cubicBezTo>
                <a:cubicBezTo>
                  <a:pt x="8907633" y="554349"/>
                  <a:pt x="8913596" y="547863"/>
                  <a:pt x="8919102" y="542471"/>
                </a:cubicBezTo>
                <a:cubicBezTo>
                  <a:pt x="8828814" y="448553"/>
                  <a:pt x="8743025" y="351231"/>
                  <a:pt x="8661728" y="250903"/>
                </a:cubicBezTo>
                <a:close/>
                <a:moveTo>
                  <a:pt x="8357758" y="0"/>
                </a:moveTo>
                <a:lnTo>
                  <a:pt x="8405492" y="0"/>
                </a:lnTo>
                <a:lnTo>
                  <a:pt x="8392083" y="30495"/>
                </a:lnTo>
                <a:cubicBezTo>
                  <a:pt x="8354166" y="121698"/>
                  <a:pt x="8324318" y="217584"/>
                  <a:pt x="8339888" y="306259"/>
                </a:cubicBezTo>
                <a:cubicBezTo>
                  <a:pt x="8364400" y="446040"/>
                  <a:pt x="8455049" y="577127"/>
                  <a:pt x="8473847" y="727373"/>
                </a:cubicBezTo>
                <a:cubicBezTo>
                  <a:pt x="8510300" y="1013846"/>
                  <a:pt x="8488635" y="1326579"/>
                  <a:pt x="8454081" y="1611960"/>
                </a:cubicBezTo>
                <a:cubicBezTo>
                  <a:pt x="8452268" y="1625361"/>
                  <a:pt x="8409518" y="1692886"/>
                  <a:pt x="8396000" y="1663986"/>
                </a:cubicBezTo>
                <a:cubicBezTo>
                  <a:pt x="8190763" y="1233305"/>
                  <a:pt x="8063839" y="818387"/>
                  <a:pt x="8238881" y="368438"/>
                </a:cubicBezTo>
                <a:lnTo>
                  <a:pt x="7668140" y="942511"/>
                </a:lnTo>
                <a:cubicBezTo>
                  <a:pt x="7658137" y="952438"/>
                  <a:pt x="7629107" y="972341"/>
                  <a:pt x="7637853" y="942567"/>
                </a:cubicBezTo>
                <a:cubicBezTo>
                  <a:pt x="7690270" y="771614"/>
                  <a:pt x="7793861" y="624255"/>
                  <a:pt x="7909649" y="489150"/>
                </a:cubicBezTo>
                <a:cubicBezTo>
                  <a:pt x="8010566" y="370919"/>
                  <a:pt x="8112174" y="322520"/>
                  <a:pt x="8256182" y="301724"/>
                </a:cubicBezTo>
                <a:cubicBezTo>
                  <a:pt x="8255907" y="293239"/>
                  <a:pt x="8255408" y="285302"/>
                  <a:pt x="8255912" y="276498"/>
                </a:cubicBezTo>
                <a:cubicBezTo>
                  <a:pt x="8260651" y="221208"/>
                  <a:pt x="8285427" y="155085"/>
                  <a:pt x="8315225" y="89075"/>
                </a:cubicBezTo>
                <a:close/>
                <a:moveTo>
                  <a:pt x="7497388" y="0"/>
                </a:moveTo>
                <a:lnTo>
                  <a:pt x="7560921" y="0"/>
                </a:lnTo>
                <a:lnTo>
                  <a:pt x="7546742" y="68966"/>
                </a:lnTo>
                <a:cubicBezTo>
                  <a:pt x="7513334" y="225436"/>
                  <a:pt x="7494394" y="379659"/>
                  <a:pt x="7488853" y="535687"/>
                </a:cubicBezTo>
                <a:lnTo>
                  <a:pt x="7529509" y="380358"/>
                </a:lnTo>
                <a:cubicBezTo>
                  <a:pt x="7546426" y="316055"/>
                  <a:pt x="7563725" y="249346"/>
                  <a:pt x="7585939" y="184712"/>
                </a:cubicBezTo>
                <a:cubicBezTo>
                  <a:pt x="7597162" y="152119"/>
                  <a:pt x="7609478" y="119997"/>
                  <a:pt x="7621792" y="87864"/>
                </a:cubicBezTo>
                <a:lnTo>
                  <a:pt x="7654204" y="0"/>
                </a:lnTo>
                <a:lnTo>
                  <a:pt x="7683986" y="0"/>
                </a:lnTo>
                <a:lnTo>
                  <a:pt x="7647914" y="97640"/>
                </a:lnTo>
                <a:cubicBezTo>
                  <a:pt x="7635833" y="129221"/>
                  <a:pt x="7623516" y="161350"/>
                  <a:pt x="7612524" y="193392"/>
                </a:cubicBezTo>
                <a:cubicBezTo>
                  <a:pt x="7590775" y="256933"/>
                  <a:pt x="7573702" y="323103"/>
                  <a:pt x="7557013" y="386853"/>
                </a:cubicBezTo>
                <a:lnTo>
                  <a:pt x="7517286" y="539999"/>
                </a:lnTo>
                <a:cubicBezTo>
                  <a:pt x="7579804" y="409054"/>
                  <a:pt x="7648790" y="283748"/>
                  <a:pt x="7704204" y="152292"/>
                </a:cubicBezTo>
                <a:lnTo>
                  <a:pt x="7756975" y="0"/>
                </a:lnTo>
                <a:lnTo>
                  <a:pt x="7837329" y="0"/>
                </a:lnTo>
                <a:lnTo>
                  <a:pt x="7821760" y="65656"/>
                </a:lnTo>
                <a:cubicBezTo>
                  <a:pt x="7739780" y="311007"/>
                  <a:pt x="7576279" y="519263"/>
                  <a:pt x="7488925" y="763628"/>
                </a:cubicBezTo>
                <a:cubicBezTo>
                  <a:pt x="7478308" y="793254"/>
                  <a:pt x="7422482" y="826275"/>
                  <a:pt x="7419999" y="774360"/>
                </a:cubicBezTo>
                <a:cubicBezTo>
                  <a:pt x="7407159" y="524115"/>
                  <a:pt x="7434412" y="279259"/>
                  <a:pt x="7487820" y="37416"/>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cubicBezTo>
                  <a:pt x="6396578" y="1848113"/>
                  <a:pt x="6466739" y="1878148"/>
                  <a:pt x="6537433" y="1907790"/>
                </a:cubicBez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32" name="Rectangle 16">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57201"/>
            <a:ext cx="11277600" cy="5943598"/>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33" name="Объект 2">
            <a:extLst>
              <a:ext uri="{FF2B5EF4-FFF2-40B4-BE49-F238E27FC236}">
                <a16:creationId xmlns:a16="http://schemas.microsoft.com/office/drawing/2014/main" id="{EA80EB15-CE0C-7CB0-C5D9-B7383E3BEC8F}"/>
              </a:ext>
            </a:extLst>
          </p:cNvPr>
          <p:cNvGraphicFramePr>
            <a:graphicFrameLocks noGrp="1"/>
          </p:cNvGraphicFramePr>
          <p:nvPr>
            <p:ph idx="1"/>
            <p:extLst>
              <p:ext uri="{D42A27DB-BD31-4B8C-83A1-F6EECF244321}">
                <p14:modId xmlns:p14="http://schemas.microsoft.com/office/powerpoint/2010/main" val="741313541"/>
              </p:ext>
            </p:extLst>
          </p:nvPr>
        </p:nvGraphicFramePr>
        <p:xfrm>
          <a:off x="685798" y="1749602"/>
          <a:ext cx="10820400" cy="37337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53477544"/>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Рисунок 3" descr="Изображение выглядит как весы, черно-белый&#10;&#10;Контент, сгенерированный ИИ, может содержать ошибки.">
            <a:extLst>
              <a:ext uri="{FF2B5EF4-FFF2-40B4-BE49-F238E27FC236}">
                <a16:creationId xmlns:a16="http://schemas.microsoft.com/office/drawing/2014/main" id="{DF9E52B2-C858-50A3-C549-240BD502FA1B}"/>
              </a:ext>
            </a:extLst>
          </p:cNvPr>
          <p:cNvPicPr>
            <a:picLocks noChangeAspect="1"/>
          </p:cNvPicPr>
          <p:nvPr/>
        </p:nvPicPr>
        <p:blipFill>
          <a:blip r:embed="rId2"/>
          <a:srcRect r="33154" b="2"/>
          <a:stretch>
            <a:fillRect/>
          </a:stretch>
        </p:blipFill>
        <p:spPr>
          <a:xfrm>
            <a:off x="6621294" y="1295416"/>
            <a:ext cx="5570706"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
        <p:nvSpPr>
          <p:cNvPr id="18" name="!!Oval">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Arc">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aphicFrame>
        <p:nvGraphicFramePr>
          <p:cNvPr id="5" name="Объект 2">
            <a:extLst>
              <a:ext uri="{FF2B5EF4-FFF2-40B4-BE49-F238E27FC236}">
                <a16:creationId xmlns:a16="http://schemas.microsoft.com/office/drawing/2014/main" id="{A3CEDBB0-E448-1C17-C1DC-DBD87B7BDD7F}"/>
              </a:ext>
            </a:extLst>
          </p:cNvPr>
          <p:cNvGraphicFramePr>
            <a:graphicFrameLocks noGrp="1"/>
          </p:cNvGraphicFramePr>
          <p:nvPr>
            <p:ph idx="1"/>
            <p:extLst>
              <p:ext uri="{D42A27DB-BD31-4B8C-83A1-F6EECF244321}">
                <p14:modId xmlns:p14="http://schemas.microsoft.com/office/powerpoint/2010/main" val="3303455492"/>
              </p:ext>
            </p:extLst>
          </p:nvPr>
        </p:nvGraphicFramePr>
        <p:xfrm>
          <a:off x="310761" y="366476"/>
          <a:ext cx="5895486" cy="61413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02803126"/>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CB49665F-0298-4449-8D2D-209989CB9E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lor 2">
            <a:extLst>
              <a:ext uri="{FF2B5EF4-FFF2-40B4-BE49-F238E27FC236}">
                <a16:creationId xmlns:a16="http://schemas.microsoft.com/office/drawing/2014/main" id="{A71EEC14-174A-46FA-B046-474750457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EEB6CB95-E653-4C6C-AE51-62FD848E8D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89" y="-2"/>
            <a:ext cx="3468234" cy="6858000"/>
            <a:chOff x="651279" y="598259"/>
            <a:chExt cx="10889442" cy="5680742"/>
          </a:xfrm>
        </p:grpSpPr>
        <p:sp>
          <p:nvSpPr>
            <p:cNvPr id="14" name="Color">
              <a:extLst>
                <a:ext uri="{FF2B5EF4-FFF2-40B4-BE49-F238E27FC236}">
                  <a16:creationId xmlns:a16="http://schemas.microsoft.com/office/drawing/2014/main" id="{BDD3CB8E-ABA7-4F37-BB2C-64FFD19813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lor">
              <a:extLst>
                <a:ext uri="{FF2B5EF4-FFF2-40B4-BE49-F238E27FC236}">
                  <a16:creationId xmlns:a16="http://schemas.microsoft.com/office/drawing/2014/main" id="{C2CA788A-B2FD-494C-BED0-83E31F6DF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8" name="Freeform: Shape 17">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graphicFrame>
        <p:nvGraphicFramePr>
          <p:cNvPr id="7" name="Объект 2">
            <a:extLst>
              <a:ext uri="{FF2B5EF4-FFF2-40B4-BE49-F238E27FC236}">
                <a16:creationId xmlns:a16="http://schemas.microsoft.com/office/drawing/2014/main" id="{3E0C46F6-C598-8DEA-E523-AC2554E4CF65}"/>
              </a:ext>
            </a:extLst>
          </p:cNvPr>
          <p:cNvGraphicFramePr>
            <a:graphicFrameLocks noGrp="1"/>
          </p:cNvGraphicFramePr>
          <p:nvPr>
            <p:ph idx="1"/>
            <p:extLst>
              <p:ext uri="{D42A27DB-BD31-4B8C-83A1-F6EECF244321}">
                <p14:modId xmlns:p14="http://schemas.microsoft.com/office/powerpoint/2010/main" val="3426260883"/>
              </p:ext>
            </p:extLst>
          </p:nvPr>
        </p:nvGraphicFramePr>
        <p:xfrm>
          <a:off x="3794296" y="288758"/>
          <a:ext cx="7559504" cy="62852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05339971"/>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Заголовок 1">
            <a:extLst>
              <a:ext uri="{FF2B5EF4-FFF2-40B4-BE49-F238E27FC236}">
                <a16:creationId xmlns:a16="http://schemas.microsoft.com/office/drawing/2014/main" id="{9D0A67AF-7111-B00C-EDBB-0C5CBCF0D01E}"/>
              </a:ext>
            </a:extLst>
          </p:cNvPr>
          <p:cNvSpPr>
            <a:spLocks noGrp="1"/>
          </p:cNvSpPr>
          <p:nvPr>
            <p:ph type="title"/>
          </p:nvPr>
        </p:nvSpPr>
        <p:spPr>
          <a:xfrm>
            <a:off x="621792" y="1161288"/>
            <a:ext cx="3602736" cy="4526280"/>
          </a:xfrm>
        </p:spPr>
        <p:txBody>
          <a:bodyPr>
            <a:normAutofit/>
          </a:bodyPr>
          <a:lstStyle/>
          <a:p>
            <a:r>
              <a:rPr lang="ru-RU" sz="4000"/>
              <a:t>Частина перша-п’ята статті 53 ГПК визначає специфіку участі у судовому процесі:</a:t>
            </a:r>
            <a:endParaRPr lang="uk-UA" sz="4000"/>
          </a:p>
        </p:txBody>
      </p:sp>
      <p:sp>
        <p:nvSpPr>
          <p:cNvPr id="15" name="Rectangle 14">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16" name="Объект 2">
            <a:extLst>
              <a:ext uri="{FF2B5EF4-FFF2-40B4-BE49-F238E27FC236}">
                <a16:creationId xmlns:a16="http://schemas.microsoft.com/office/drawing/2014/main" id="{DCAF721B-AFA2-1201-A363-AEB24E881F11}"/>
              </a:ext>
            </a:extLst>
          </p:cNvPr>
          <p:cNvGraphicFramePr>
            <a:graphicFrameLocks noGrp="1"/>
          </p:cNvGraphicFramePr>
          <p:nvPr>
            <p:ph idx="1"/>
            <p:extLst>
              <p:ext uri="{D42A27DB-BD31-4B8C-83A1-F6EECF244321}">
                <p14:modId xmlns:p14="http://schemas.microsoft.com/office/powerpoint/2010/main" val="666896033"/>
              </p:ext>
            </p:extLst>
          </p:nvPr>
        </p:nvGraphicFramePr>
        <p:xfrm>
          <a:off x="5303520" y="676656"/>
          <a:ext cx="6364224" cy="55138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14554874"/>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49" name="Rectangle 8">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Rounded Corners 10">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9" name="Объект 2">
            <a:extLst>
              <a:ext uri="{FF2B5EF4-FFF2-40B4-BE49-F238E27FC236}">
                <a16:creationId xmlns:a16="http://schemas.microsoft.com/office/drawing/2014/main" id="{68BBE066-0D8C-3970-1F3E-811BD7429A23}"/>
              </a:ext>
            </a:extLst>
          </p:cNvPr>
          <p:cNvGraphicFramePr>
            <a:graphicFrameLocks noGrp="1"/>
          </p:cNvGraphicFramePr>
          <p:nvPr>
            <p:ph idx="1"/>
            <p:extLst>
              <p:ext uri="{D42A27DB-BD31-4B8C-83A1-F6EECF244321}">
                <p14:modId xmlns:p14="http://schemas.microsoft.com/office/powerpoint/2010/main" val="1977801170"/>
              </p:ext>
            </p:extLst>
          </p:nvPr>
        </p:nvGraphicFramePr>
        <p:xfrm>
          <a:off x="579496" y="1192696"/>
          <a:ext cx="11033008" cy="51636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71990068"/>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Объект 2">
            <a:extLst>
              <a:ext uri="{FF2B5EF4-FFF2-40B4-BE49-F238E27FC236}">
                <a16:creationId xmlns:a16="http://schemas.microsoft.com/office/drawing/2014/main" id="{49A96724-429B-C238-43BF-8BD8BED7747D}"/>
              </a:ext>
            </a:extLst>
          </p:cNvPr>
          <p:cNvSpPr>
            <a:spLocks noGrp="1"/>
          </p:cNvSpPr>
          <p:nvPr>
            <p:ph idx="1"/>
          </p:nvPr>
        </p:nvSpPr>
        <p:spPr>
          <a:xfrm>
            <a:off x="1482667" y="1317315"/>
            <a:ext cx="9053715" cy="4522376"/>
          </a:xfrm>
          <a:ln>
            <a:solidFill>
              <a:schemeClr val="accent1"/>
            </a:solidFill>
          </a:ln>
        </p:spPr>
        <p:txBody>
          <a:bodyPr anchor="ctr">
            <a:normAutofit fontScale="92500" lnSpcReduction="20000"/>
          </a:bodyPr>
          <a:lstStyle/>
          <a:p>
            <a:pPr algn="ctr"/>
            <a:r>
              <a:rPr lang="ru-RU" dirty="0" err="1">
                <a:latin typeface="Bookman Old Style" panose="02050604050505020204" pitchFamily="18" charset="0"/>
              </a:rPr>
              <a:t>Стаття</a:t>
            </a:r>
            <a:r>
              <a:rPr lang="ru-RU" dirty="0">
                <a:latin typeface="Bookman Old Style" panose="02050604050505020204" pitchFamily="18" charset="0"/>
              </a:rPr>
              <a:t> 55 ГПК </a:t>
            </a:r>
            <a:r>
              <a:rPr lang="ru-RU" dirty="0" err="1">
                <a:latin typeface="Bookman Old Style" panose="02050604050505020204" pitchFamily="18" charset="0"/>
              </a:rPr>
              <a:t>визначає</a:t>
            </a:r>
            <a:r>
              <a:rPr lang="ru-RU" dirty="0">
                <a:latin typeface="Bookman Old Style" panose="02050604050505020204" pitchFamily="18" charset="0"/>
              </a:rPr>
              <a:t> </a:t>
            </a:r>
            <a:r>
              <a:rPr lang="ru-RU" dirty="0" err="1">
                <a:latin typeface="Bookman Old Style" panose="02050604050505020204" pitchFamily="18" charset="0"/>
              </a:rPr>
              <a:t>процесуальні</a:t>
            </a:r>
            <a:r>
              <a:rPr lang="ru-RU" dirty="0">
                <a:latin typeface="Bookman Old Style" panose="02050604050505020204" pitchFamily="18" charset="0"/>
              </a:rPr>
              <a:t> права </a:t>
            </a:r>
            <a:r>
              <a:rPr lang="ru-RU" dirty="0" err="1">
                <a:latin typeface="Bookman Old Style" panose="02050604050505020204" pitchFamily="18" charset="0"/>
              </a:rPr>
              <a:t>органів</a:t>
            </a:r>
            <a:r>
              <a:rPr lang="ru-RU" dirty="0">
                <a:latin typeface="Bookman Old Style" panose="02050604050505020204" pitchFamily="18" charset="0"/>
              </a:rPr>
              <a:t> та </a:t>
            </a:r>
            <a:r>
              <a:rPr lang="ru-RU" dirty="0" err="1">
                <a:latin typeface="Bookman Old Style" panose="02050604050505020204" pitchFamily="18" charset="0"/>
              </a:rPr>
              <a:t>осіб</a:t>
            </a:r>
            <a:r>
              <a:rPr lang="ru-RU" dirty="0">
                <a:latin typeface="Bookman Old Style" panose="02050604050505020204" pitchFamily="18" charset="0"/>
              </a:rPr>
              <a:t>, </a:t>
            </a:r>
            <a:r>
              <a:rPr lang="ru-RU" dirty="0" err="1">
                <a:latin typeface="Bookman Old Style" panose="02050604050505020204" pitchFamily="18" charset="0"/>
              </a:rPr>
              <a:t>яким</a:t>
            </a:r>
            <a:r>
              <a:rPr lang="ru-RU" dirty="0">
                <a:latin typeface="Bookman Old Style" panose="02050604050505020204" pitchFamily="18" charset="0"/>
              </a:rPr>
              <a:t> законом </a:t>
            </a:r>
            <a:r>
              <a:rPr lang="ru-RU" dirty="0" err="1">
                <a:latin typeface="Bookman Old Style" panose="02050604050505020204" pitchFamily="18" charset="0"/>
              </a:rPr>
              <a:t>надано</a:t>
            </a:r>
            <a:r>
              <a:rPr lang="ru-RU" dirty="0">
                <a:latin typeface="Bookman Old Style" panose="02050604050505020204" pitchFamily="18" charset="0"/>
              </a:rPr>
              <a:t> право </a:t>
            </a:r>
            <a:r>
              <a:rPr lang="ru-RU" dirty="0" err="1">
                <a:latin typeface="Bookman Old Style" panose="02050604050505020204" pitchFamily="18" charset="0"/>
              </a:rPr>
              <a:t>звертатися</a:t>
            </a:r>
            <a:r>
              <a:rPr lang="ru-RU" dirty="0">
                <a:latin typeface="Bookman Old Style" panose="02050604050505020204" pitchFamily="18" charset="0"/>
              </a:rPr>
              <a:t> до суду в </a:t>
            </a:r>
            <a:r>
              <a:rPr lang="ru-RU" dirty="0" err="1">
                <a:latin typeface="Bookman Old Style" panose="02050604050505020204" pitchFamily="18" charset="0"/>
              </a:rPr>
              <a:t>інтересах</a:t>
            </a:r>
            <a:r>
              <a:rPr lang="ru-RU" dirty="0">
                <a:latin typeface="Bookman Old Style" panose="02050604050505020204" pitchFamily="18" charset="0"/>
              </a:rPr>
              <a:t> </a:t>
            </a:r>
            <a:r>
              <a:rPr lang="ru-RU" dirty="0" err="1">
                <a:latin typeface="Bookman Old Style" panose="02050604050505020204" pitchFamily="18" charset="0"/>
              </a:rPr>
              <a:t>інших</a:t>
            </a:r>
            <a:r>
              <a:rPr lang="ru-RU" dirty="0">
                <a:latin typeface="Bookman Old Style" panose="02050604050505020204" pitchFamily="18" charset="0"/>
              </a:rPr>
              <a:t> </a:t>
            </a:r>
            <a:r>
              <a:rPr lang="ru-RU" dirty="0" err="1">
                <a:latin typeface="Bookman Old Style" panose="02050604050505020204" pitchFamily="18" charset="0"/>
              </a:rPr>
              <a:t>осіб</a:t>
            </a:r>
            <a:r>
              <a:rPr lang="ru-RU" dirty="0">
                <a:latin typeface="Bookman Old Style" panose="02050604050505020204" pitchFamily="18" charset="0"/>
              </a:rPr>
              <a:t>. </a:t>
            </a:r>
            <a:r>
              <a:rPr lang="ru-RU" dirty="0" err="1">
                <a:latin typeface="Bookman Old Style" panose="02050604050505020204" pitchFamily="18" charset="0"/>
              </a:rPr>
              <a:t>Органи</a:t>
            </a:r>
            <a:r>
              <a:rPr lang="ru-RU" dirty="0">
                <a:latin typeface="Bookman Old Style" panose="02050604050505020204" pitchFamily="18" charset="0"/>
              </a:rPr>
              <a:t> та особи, </a:t>
            </a:r>
            <a:r>
              <a:rPr lang="ru-RU" dirty="0" err="1">
                <a:latin typeface="Bookman Old Style" panose="02050604050505020204" pitchFamily="18" charset="0"/>
              </a:rPr>
              <a:t>які</a:t>
            </a:r>
            <a:r>
              <a:rPr lang="ru-RU" dirty="0">
                <a:latin typeface="Bookman Old Style" panose="02050604050505020204" pitchFamily="18" charset="0"/>
              </a:rPr>
              <a:t> </a:t>
            </a:r>
            <a:r>
              <a:rPr lang="ru-RU" dirty="0" err="1">
                <a:latin typeface="Bookman Old Style" panose="02050604050505020204" pitchFamily="18" charset="0"/>
              </a:rPr>
              <a:t>відповідно</a:t>
            </a:r>
            <a:r>
              <a:rPr lang="ru-RU" dirty="0">
                <a:latin typeface="Bookman Old Style" panose="02050604050505020204" pitchFamily="18" charset="0"/>
              </a:rPr>
              <a:t> до ГПК </a:t>
            </a:r>
            <a:r>
              <a:rPr lang="ru-RU" dirty="0" err="1">
                <a:latin typeface="Bookman Old Style" panose="02050604050505020204" pitchFamily="18" charset="0"/>
              </a:rPr>
              <a:t>звернулися</a:t>
            </a:r>
            <a:r>
              <a:rPr lang="ru-RU" dirty="0">
                <a:latin typeface="Bookman Old Style" panose="02050604050505020204" pitchFamily="18" charset="0"/>
              </a:rPr>
              <a:t> до суду в </a:t>
            </a:r>
            <a:r>
              <a:rPr lang="ru-RU" dirty="0" err="1">
                <a:latin typeface="Bookman Old Style" panose="02050604050505020204" pitchFamily="18" charset="0"/>
              </a:rPr>
              <a:t>інтересах</a:t>
            </a:r>
            <a:r>
              <a:rPr lang="ru-RU" dirty="0">
                <a:latin typeface="Bookman Old Style" panose="02050604050505020204" pitchFamily="18" charset="0"/>
              </a:rPr>
              <a:t> </a:t>
            </a:r>
            <a:r>
              <a:rPr lang="ru-RU" dirty="0" err="1">
                <a:latin typeface="Bookman Old Style" panose="02050604050505020204" pitchFamily="18" charset="0"/>
              </a:rPr>
              <a:t>інших</a:t>
            </a:r>
            <a:r>
              <a:rPr lang="ru-RU" dirty="0">
                <a:latin typeface="Bookman Old Style" panose="02050604050505020204" pitchFamily="18" charset="0"/>
              </a:rPr>
              <a:t> </a:t>
            </a:r>
            <a:r>
              <a:rPr lang="ru-RU" dirty="0" err="1">
                <a:latin typeface="Bookman Old Style" panose="02050604050505020204" pitchFamily="18" charset="0"/>
              </a:rPr>
              <a:t>осіб</a:t>
            </a:r>
            <a:r>
              <a:rPr lang="ru-RU" dirty="0">
                <a:latin typeface="Bookman Old Style" panose="02050604050505020204" pitchFamily="18" charset="0"/>
              </a:rPr>
              <a:t>, </a:t>
            </a:r>
            <a:r>
              <a:rPr lang="ru-RU" dirty="0" err="1">
                <a:latin typeface="Bookman Old Style" panose="02050604050505020204" pitchFamily="18" charset="0"/>
              </a:rPr>
              <a:t>мають</a:t>
            </a:r>
            <a:r>
              <a:rPr lang="ru-RU" dirty="0">
                <a:latin typeface="Bookman Old Style" panose="02050604050505020204" pitchFamily="18" charset="0"/>
              </a:rPr>
              <a:t> </a:t>
            </a:r>
            <a:r>
              <a:rPr lang="ru-RU" dirty="0" err="1">
                <a:latin typeface="Bookman Old Style" panose="02050604050505020204" pitchFamily="18" charset="0"/>
              </a:rPr>
              <a:t>процесуальні</a:t>
            </a:r>
            <a:r>
              <a:rPr lang="ru-RU" dirty="0">
                <a:latin typeface="Bookman Old Style" panose="02050604050505020204" pitchFamily="18" charset="0"/>
              </a:rPr>
              <a:t> права та </a:t>
            </a:r>
            <a:r>
              <a:rPr lang="ru-RU" dirty="0" err="1">
                <a:latin typeface="Bookman Old Style" panose="02050604050505020204" pitchFamily="18" charset="0"/>
              </a:rPr>
              <a:t>обов’язки</a:t>
            </a:r>
            <a:r>
              <a:rPr lang="ru-RU" dirty="0">
                <a:latin typeface="Bookman Old Style" panose="02050604050505020204" pitchFamily="18" charset="0"/>
              </a:rPr>
              <a:t> особи, в </a:t>
            </a:r>
            <a:r>
              <a:rPr lang="ru-RU" dirty="0" err="1">
                <a:latin typeface="Bookman Old Style" panose="02050604050505020204" pitchFamily="18" charset="0"/>
              </a:rPr>
              <a:t>інтересах</a:t>
            </a:r>
            <a:r>
              <a:rPr lang="ru-RU" dirty="0">
                <a:latin typeface="Bookman Old Style" panose="02050604050505020204" pitchFamily="18" charset="0"/>
              </a:rPr>
              <a:t> </a:t>
            </a:r>
            <a:r>
              <a:rPr lang="ru-RU" dirty="0" err="1">
                <a:latin typeface="Bookman Old Style" panose="02050604050505020204" pitchFamily="18" charset="0"/>
              </a:rPr>
              <a:t>якої</a:t>
            </a:r>
            <a:r>
              <a:rPr lang="ru-RU" dirty="0">
                <a:latin typeface="Bookman Old Style" panose="02050604050505020204" pitchFamily="18" charset="0"/>
              </a:rPr>
              <a:t> вони </a:t>
            </a:r>
            <a:r>
              <a:rPr lang="ru-RU" dirty="0" err="1">
                <a:latin typeface="Bookman Old Style" panose="02050604050505020204" pitchFamily="18" charset="0"/>
              </a:rPr>
              <a:t>діють</a:t>
            </a:r>
            <a:r>
              <a:rPr lang="ru-RU" dirty="0">
                <a:latin typeface="Bookman Old Style" panose="02050604050505020204" pitchFamily="18" charset="0"/>
              </a:rPr>
              <a:t>, за </a:t>
            </a:r>
            <a:r>
              <a:rPr lang="ru-RU" dirty="0" err="1">
                <a:latin typeface="Bookman Old Style" panose="02050604050505020204" pitchFamily="18" charset="0"/>
              </a:rPr>
              <a:t>винятком</a:t>
            </a:r>
            <a:r>
              <a:rPr lang="ru-RU" dirty="0">
                <a:latin typeface="Bookman Old Style" panose="02050604050505020204" pitchFamily="18" charset="0"/>
              </a:rPr>
              <a:t> </a:t>
            </a:r>
            <a:r>
              <a:rPr lang="ru-RU" dirty="0" err="1">
                <a:latin typeface="Bookman Old Style" panose="02050604050505020204" pitchFamily="18" charset="0"/>
              </a:rPr>
              <a:t>обмежень</a:t>
            </a:r>
            <a:r>
              <a:rPr lang="ru-RU" dirty="0">
                <a:latin typeface="Bookman Old Style" panose="02050604050505020204" pitchFamily="18" charset="0"/>
              </a:rPr>
              <a:t>, </a:t>
            </a:r>
            <a:r>
              <a:rPr lang="ru-RU" dirty="0" err="1">
                <a:latin typeface="Bookman Old Style" panose="02050604050505020204" pitchFamily="18" charset="0"/>
              </a:rPr>
              <a:t>передбачених</a:t>
            </a:r>
            <a:r>
              <a:rPr lang="ru-RU" dirty="0">
                <a:latin typeface="Bookman Old Style" panose="02050604050505020204" pitchFamily="18" charset="0"/>
              </a:rPr>
              <a:t> </a:t>
            </a:r>
            <a:r>
              <a:rPr lang="ru-RU" dirty="0" err="1">
                <a:latin typeface="Bookman Old Style" panose="02050604050505020204" pitchFamily="18" charset="0"/>
              </a:rPr>
              <a:t>частиною</a:t>
            </a:r>
            <a:r>
              <a:rPr lang="ru-RU" dirty="0">
                <a:latin typeface="Bookman Old Style" panose="02050604050505020204" pitchFamily="18" charset="0"/>
              </a:rPr>
              <a:t> другою </a:t>
            </a:r>
            <a:r>
              <a:rPr lang="ru-RU" dirty="0" err="1">
                <a:latin typeface="Bookman Old Style" panose="02050604050505020204" pitchFamily="18" charset="0"/>
              </a:rPr>
              <a:t>статті</a:t>
            </a:r>
            <a:r>
              <a:rPr lang="ru-RU" dirty="0">
                <a:latin typeface="Bookman Old Style" panose="02050604050505020204" pitchFamily="18" charset="0"/>
              </a:rPr>
              <a:t> 55 ГПК </a:t>
            </a:r>
            <a:r>
              <a:rPr lang="ru-RU" dirty="0" err="1">
                <a:latin typeface="Bookman Old Style" panose="02050604050505020204" pitchFamily="18" charset="0"/>
              </a:rPr>
              <a:t>Органи</a:t>
            </a:r>
            <a:r>
              <a:rPr lang="ru-RU" dirty="0">
                <a:latin typeface="Bookman Old Style" panose="02050604050505020204" pitchFamily="18" charset="0"/>
              </a:rPr>
              <a:t> та особи, </a:t>
            </a:r>
            <a:r>
              <a:rPr lang="ru-RU" dirty="0" err="1">
                <a:latin typeface="Bookman Old Style" panose="02050604050505020204" pitchFamily="18" charset="0"/>
              </a:rPr>
              <a:t>які</a:t>
            </a:r>
            <a:r>
              <a:rPr lang="ru-RU" dirty="0">
                <a:latin typeface="Bookman Old Style" panose="02050604050505020204" pitchFamily="18" charset="0"/>
              </a:rPr>
              <a:t> </a:t>
            </a:r>
            <a:r>
              <a:rPr lang="ru-RU" dirty="0" err="1">
                <a:latin typeface="Bookman Old Style" panose="02050604050505020204" pitchFamily="18" charset="0"/>
              </a:rPr>
              <a:t>відповідно</a:t>
            </a:r>
            <a:r>
              <a:rPr lang="ru-RU" dirty="0">
                <a:latin typeface="Bookman Old Style" panose="02050604050505020204" pitchFamily="18" charset="0"/>
              </a:rPr>
              <a:t> до ГПК </a:t>
            </a:r>
            <a:r>
              <a:rPr lang="ru-RU" dirty="0" err="1">
                <a:latin typeface="Bookman Old Style" panose="02050604050505020204" pitchFamily="18" charset="0"/>
              </a:rPr>
              <a:t>мають</a:t>
            </a:r>
            <a:r>
              <a:rPr lang="ru-RU" dirty="0">
                <a:latin typeface="Bookman Old Style" panose="02050604050505020204" pitchFamily="18" charset="0"/>
              </a:rPr>
              <a:t> право </a:t>
            </a:r>
            <a:r>
              <a:rPr lang="ru-RU" dirty="0" err="1">
                <a:latin typeface="Bookman Old Style" panose="02050604050505020204" pitchFamily="18" charset="0"/>
              </a:rPr>
              <a:t>звертатися</a:t>
            </a:r>
            <a:r>
              <a:rPr lang="ru-RU" dirty="0">
                <a:latin typeface="Bookman Old Style" panose="02050604050505020204" pitchFamily="18" charset="0"/>
              </a:rPr>
              <a:t> до суду в </a:t>
            </a:r>
            <a:r>
              <a:rPr lang="ru-RU" dirty="0" err="1">
                <a:latin typeface="Bookman Old Style" panose="02050604050505020204" pitchFamily="18" charset="0"/>
              </a:rPr>
              <a:t>інтересах</a:t>
            </a:r>
            <a:r>
              <a:rPr lang="ru-RU" dirty="0">
                <a:latin typeface="Bookman Old Style" panose="02050604050505020204" pitchFamily="18" charset="0"/>
              </a:rPr>
              <a:t> </a:t>
            </a:r>
            <a:r>
              <a:rPr lang="ru-RU" dirty="0" err="1">
                <a:latin typeface="Bookman Old Style" panose="02050604050505020204" pitchFamily="18" charset="0"/>
              </a:rPr>
              <a:t>осіб</a:t>
            </a:r>
            <a:r>
              <a:rPr lang="ru-RU" dirty="0">
                <a:latin typeface="Bookman Old Style" panose="02050604050505020204" pitchFamily="18" charset="0"/>
              </a:rPr>
              <a:t>, за </a:t>
            </a:r>
            <a:r>
              <a:rPr lang="ru-RU" dirty="0" err="1">
                <a:latin typeface="Bookman Old Style" panose="02050604050505020204" pitchFamily="18" charset="0"/>
              </a:rPr>
              <a:t>винятком</a:t>
            </a:r>
            <a:r>
              <a:rPr lang="ru-RU" dirty="0">
                <a:latin typeface="Bookman Old Style" panose="02050604050505020204" pitchFamily="18" charset="0"/>
              </a:rPr>
              <a:t> </a:t>
            </a:r>
            <a:r>
              <a:rPr lang="ru-RU" dirty="0" err="1">
                <a:latin typeface="Bookman Old Style" panose="02050604050505020204" pitchFamily="18" charset="0"/>
              </a:rPr>
              <a:t>осіб</a:t>
            </a:r>
            <a:r>
              <a:rPr lang="ru-RU" dirty="0">
                <a:latin typeface="Bookman Old Style" panose="02050604050505020204" pitchFamily="18" charset="0"/>
              </a:rPr>
              <a:t>, </a:t>
            </a:r>
            <a:r>
              <a:rPr lang="ru-RU" dirty="0" err="1">
                <a:latin typeface="Bookman Old Style" panose="02050604050505020204" pitchFamily="18" charset="0"/>
              </a:rPr>
              <a:t>яким</a:t>
            </a:r>
            <a:r>
              <a:rPr lang="ru-RU" dirty="0">
                <a:latin typeface="Bookman Old Style" panose="02050604050505020204" pitchFamily="18" charset="0"/>
              </a:rPr>
              <a:t> законом </a:t>
            </a:r>
            <a:r>
              <a:rPr lang="ru-RU" dirty="0" err="1">
                <a:latin typeface="Bookman Old Style" panose="02050604050505020204" pitchFamily="18" charset="0"/>
              </a:rPr>
              <a:t>надано</a:t>
            </a:r>
            <a:r>
              <a:rPr lang="ru-RU" dirty="0">
                <a:latin typeface="Bookman Old Style" panose="02050604050505020204" pitchFamily="18" charset="0"/>
              </a:rPr>
              <a:t> право </a:t>
            </a:r>
            <a:r>
              <a:rPr lang="ru-RU" dirty="0" err="1">
                <a:latin typeface="Bookman Old Style" panose="02050604050505020204" pitchFamily="18" charset="0"/>
              </a:rPr>
              <a:t>звертатися</a:t>
            </a:r>
            <a:r>
              <a:rPr lang="ru-RU" dirty="0">
                <a:latin typeface="Bookman Old Style" panose="02050604050505020204" pitchFamily="18" charset="0"/>
              </a:rPr>
              <a:t> до суду в </a:t>
            </a:r>
            <a:r>
              <a:rPr lang="ru-RU" dirty="0" err="1">
                <a:latin typeface="Bookman Old Style" panose="02050604050505020204" pitchFamily="18" charset="0"/>
              </a:rPr>
              <a:t>інтересах</a:t>
            </a:r>
            <a:r>
              <a:rPr lang="ru-RU" dirty="0">
                <a:latin typeface="Bookman Old Style" panose="02050604050505020204" pitchFamily="18" charset="0"/>
              </a:rPr>
              <a:t> </a:t>
            </a:r>
            <a:r>
              <a:rPr lang="ru-RU" dirty="0" err="1">
                <a:latin typeface="Bookman Old Style" panose="02050604050505020204" pitchFamily="18" charset="0"/>
              </a:rPr>
              <a:t>юридичної</a:t>
            </a:r>
            <a:r>
              <a:rPr lang="ru-RU" dirty="0">
                <a:latin typeface="Bookman Old Style" panose="02050604050505020204" pitchFamily="18" charset="0"/>
              </a:rPr>
              <a:t> особи у спорах про </a:t>
            </a:r>
            <a:r>
              <a:rPr lang="ru-RU" dirty="0" err="1">
                <a:latin typeface="Bookman Old Style" panose="02050604050505020204" pitchFamily="18" charset="0"/>
              </a:rPr>
              <a:t>відшкодування</a:t>
            </a:r>
            <a:r>
              <a:rPr lang="ru-RU" dirty="0">
                <a:latin typeface="Bookman Old Style" panose="02050604050505020204" pitchFamily="18" charset="0"/>
              </a:rPr>
              <a:t> </a:t>
            </a:r>
            <a:r>
              <a:rPr lang="ru-RU" dirty="0" err="1">
                <a:latin typeface="Bookman Old Style" panose="02050604050505020204" pitchFamily="18" charset="0"/>
              </a:rPr>
              <a:t>збитків</a:t>
            </a:r>
            <a:r>
              <a:rPr lang="ru-RU" dirty="0">
                <a:latin typeface="Bookman Old Style" panose="02050604050505020204" pitchFamily="18" charset="0"/>
              </a:rPr>
              <a:t>, </a:t>
            </a:r>
            <a:r>
              <a:rPr lang="ru-RU" dirty="0" err="1">
                <a:latin typeface="Bookman Old Style" panose="02050604050505020204" pitchFamily="18" charset="0"/>
              </a:rPr>
              <a:t>заподіяних</a:t>
            </a:r>
            <a:r>
              <a:rPr lang="ru-RU" dirty="0">
                <a:latin typeface="Bookman Old Style" panose="02050604050505020204" pitchFamily="18" charset="0"/>
              </a:rPr>
              <a:t> </a:t>
            </a:r>
            <a:r>
              <a:rPr lang="ru-RU" dirty="0" err="1">
                <a:latin typeface="Bookman Old Style" panose="02050604050505020204" pitchFamily="18" charset="0"/>
              </a:rPr>
              <a:t>її</a:t>
            </a:r>
            <a:r>
              <a:rPr lang="ru-RU" dirty="0">
                <a:latin typeface="Bookman Old Style" panose="02050604050505020204" pitchFamily="18" charset="0"/>
              </a:rPr>
              <a:t> </a:t>
            </a:r>
            <a:r>
              <a:rPr lang="ru-RU" dirty="0" err="1">
                <a:latin typeface="Bookman Old Style" panose="02050604050505020204" pitchFamily="18" charset="0"/>
              </a:rPr>
              <a:t>посадовою</a:t>
            </a:r>
            <a:r>
              <a:rPr lang="ru-RU" dirty="0">
                <a:latin typeface="Bookman Old Style" panose="02050604050505020204" pitchFamily="18" charset="0"/>
              </a:rPr>
              <a:t> особою, не </a:t>
            </a:r>
            <a:r>
              <a:rPr lang="ru-RU" dirty="0" err="1">
                <a:latin typeface="Bookman Old Style" panose="02050604050505020204" pitchFamily="18" charset="0"/>
              </a:rPr>
              <a:t>мають</a:t>
            </a:r>
            <a:r>
              <a:rPr lang="ru-RU" dirty="0">
                <a:latin typeface="Bookman Old Style" panose="02050604050505020204" pitchFamily="18" charset="0"/>
              </a:rPr>
              <a:t> права </a:t>
            </a:r>
            <a:r>
              <a:rPr lang="ru-RU" dirty="0" err="1">
                <a:latin typeface="Bookman Old Style" panose="02050604050505020204" pitchFamily="18" charset="0"/>
              </a:rPr>
              <a:t>укладати</a:t>
            </a:r>
            <a:r>
              <a:rPr lang="ru-RU" dirty="0">
                <a:latin typeface="Bookman Old Style" panose="02050604050505020204" pitchFamily="18" charset="0"/>
              </a:rPr>
              <a:t> </a:t>
            </a:r>
            <a:r>
              <a:rPr lang="ru-RU" dirty="0" err="1">
                <a:latin typeface="Bookman Old Style" panose="02050604050505020204" pitchFamily="18" charset="0"/>
              </a:rPr>
              <a:t>мирову</a:t>
            </a:r>
            <a:r>
              <a:rPr lang="ru-RU" dirty="0">
                <a:latin typeface="Bookman Old Style" panose="02050604050505020204" pitchFamily="18" charset="0"/>
              </a:rPr>
              <a:t> угоду.</a:t>
            </a:r>
            <a:endParaRPr lang="uk-UA" dirty="0">
              <a:latin typeface="Bookman Old Style" panose="02050604050505020204" pitchFamily="18" charset="0"/>
            </a:endParaRPr>
          </a:p>
        </p:txBody>
      </p:sp>
    </p:spTree>
    <p:extLst>
      <p:ext uri="{BB962C8B-B14F-4D97-AF65-F5344CB8AC3E}">
        <p14:creationId xmlns:p14="http://schemas.microsoft.com/office/powerpoint/2010/main" val="493731668"/>
      </p:ext>
    </p:extLst>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 name="Picture 23" descr="Изображение выглядит как размытие, размытый, снимок экрана, свет&#10;&#10;Контент, сгенерированный ИИ, может содержать ошибки.">
            <a:extLst>
              <a:ext uri="{FF2B5EF4-FFF2-40B4-BE49-F238E27FC236}">
                <a16:creationId xmlns:a16="http://schemas.microsoft.com/office/drawing/2014/main" id="{B2629666-63B1-4421-6009-9C3CA8E7EE15}"/>
              </a:ext>
            </a:extLst>
          </p:cNvPr>
          <p:cNvPicPr>
            <a:picLocks noChangeAspect="1"/>
          </p:cNvPicPr>
          <p:nvPr/>
        </p:nvPicPr>
        <p:blipFill>
          <a:blip r:embed="rId2">
            <a:duotone>
              <a:schemeClr val="bg2">
                <a:shade val="45000"/>
                <a:satMod val="135000"/>
              </a:schemeClr>
              <a:prstClr val="white"/>
            </a:duotone>
          </a:blip>
          <a:srcRect t="5279" b="10451"/>
          <a:stretch>
            <a:fillRect/>
          </a:stretch>
        </p:blipFill>
        <p:spPr>
          <a:xfrm>
            <a:off x="20" y="10"/>
            <a:ext cx="12191980" cy="6857990"/>
          </a:xfrm>
          <a:prstGeom prst="rect">
            <a:avLst/>
          </a:prstGeom>
        </p:spPr>
      </p:pic>
      <p:sp>
        <p:nvSpPr>
          <p:cNvPr id="28" name="Rectangle 27">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D584CFA1-7931-F335-8372-1580B3F25E72}"/>
              </a:ext>
            </a:extLst>
          </p:cNvPr>
          <p:cNvSpPr>
            <a:spLocks noGrp="1"/>
          </p:cNvSpPr>
          <p:nvPr>
            <p:ph type="title"/>
          </p:nvPr>
        </p:nvSpPr>
        <p:spPr>
          <a:xfrm>
            <a:off x="838200" y="250036"/>
            <a:ext cx="10515600" cy="1325563"/>
          </a:xfrm>
        </p:spPr>
        <p:txBody>
          <a:bodyPr>
            <a:normAutofit/>
          </a:bodyPr>
          <a:lstStyle/>
          <a:p>
            <a:pPr algn="ctr"/>
            <a:r>
              <a:rPr lang="ru-RU" sz="3600" dirty="0">
                <a:effectLst>
                  <a:outerShdw blurRad="38100" dist="38100" dir="2700000" algn="tl">
                    <a:srgbClr val="000000">
                      <a:alpha val="43137"/>
                    </a:srgbClr>
                  </a:outerShdw>
                </a:effectLst>
                <a:latin typeface="Bookman Old Style" panose="02050604050505020204" pitchFamily="18" charset="0"/>
              </a:rPr>
              <a:t>8.Представництво </a:t>
            </a:r>
            <a:r>
              <a:rPr lang="ru-RU" sz="3600" dirty="0" err="1">
                <a:effectLst>
                  <a:outerShdw blurRad="38100" dist="38100" dir="2700000" algn="tl">
                    <a:srgbClr val="000000">
                      <a:alpha val="43137"/>
                    </a:srgbClr>
                  </a:outerShdw>
                </a:effectLst>
                <a:latin typeface="Bookman Old Style" panose="02050604050505020204" pitchFamily="18" charset="0"/>
              </a:rPr>
              <a:t>сторін</a:t>
            </a:r>
            <a:r>
              <a:rPr lang="ru-RU" sz="3600" dirty="0">
                <a:effectLst>
                  <a:outerShdw blurRad="38100" dist="38100" dir="2700000" algn="tl">
                    <a:srgbClr val="000000">
                      <a:alpha val="43137"/>
                    </a:srgbClr>
                  </a:outerShdw>
                </a:effectLst>
                <a:latin typeface="Bookman Old Style" panose="02050604050505020204" pitchFamily="18" charset="0"/>
              </a:rPr>
              <a:t> в судовому </a:t>
            </a:r>
            <a:r>
              <a:rPr lang="ru-RU" sz="3600" dirty="0" err="1">
                <a:effectLst>
                  <a:outerShdw blurRad="38100" dist="38100" dir="2700000" algn="tl">
                    <a:srgbClr val="000000">
                      <a:alpha val="43137"/>
                    </a:srgbClr>
                  </a:outerShdw>
                </a:effectLst>
                <a:latin typeface="Bookman Old Style" panose="02050604050505020204" pitchFamily="18" charset="0"/>
              </a:rPr>
              <a:t>процесі</a:t>
            </a:r>
            <a:endParaRPr lang="uk-UA" sz="3600" dirty="0">
              <a:effectLst>
                <a:outerShdw blurRad="38100" dist="38100" dir="2700000" algn="tl">
                  <a:srgbClr val="000000">
                    <a:alpha val="43137"/>
                  </a:srgbClr>
                </a:outerShdw>
              </a:effectLst>
              <a:latin typeface="Bookman Old Style" panose="02050604050505020204" pitchFamily="18" charset="0"/>
            </a:endParaRPr>
          </a:p>
        </p:txBody>
      </p:sp>
      <p:graphicFrame>
        <p:nvGraphicFramePr>
          <p:cNvPr id="23" name="Объект 2">
            <a:extLst>
              <a:ext uri="{FF2B5EF4-FFF2-40B4-BE49-F238E27FC236}">
                <a16:creationId xmlns:a16="http://schemas.microsoft.com/office/drawing/2014/main" id="{7115AEF6-ABA2-4559-494E-1B0FE5EC8504}"/>
              </a:ext>
            </a:extLst>
          </p:cNvPr>
          <p:cNvGraphicFramePr>
            <a:graphicFrameLocks noGrp="1"/>
          </p:cNvGraphicFramePr>
          <p:nvPr>
            <p:ph idx="1"/>
            <p:extLst>
              <p:ext uri="{D42A27DB-BD31-4B8C-83A1-F6EECF244321}">
                <p14:modId xmlns:p14="http://schemas.microsoft.com/office/powerpoint/2010/main" val="64482429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13481470"/>
      </p:ext>
    </p:extLst>
  </p:cSld>
  <p:clrMapOvr>
    <a:masterClrMapping/>
  </p:clrMapOvr>
  <p:transition spd="slow">
    <p:push dir="u"/>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B7F1B37-6531-E91B-130F-C10D40C44431}"/>
              </a:ext>
            </a:extLst>
          </p:cNvPr>
          <p:cNvPicPr>
            <a:picLocks noChangeAspect="1"/>
          </p:cNvPicPr>
          <p:nvPr/>
        </p:nvPicPr>
        <p:blipFill>
          <a:blip r:embed="rId2">
            <a:duotone>
              <a:schemeClr val="bg2">
                <a:shade val="45000"/>
                <a:satMod val="135000"/>
              </a:schemeClr>
              <a:prstClr val="white"/>
            </a:duotone>
          </a:blip>
          <a:srcRect t="5055" b="10675"/>
          <a:stretch>
            <a:fillRect/>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Объект 2">
            <a:extLst>
              <a:ext uri="{FF2B5EF4-FFF2-40B4-BE49-F238E27FC236}">
                <a16:creationId xmlns:a16="http://schemas.microsoft.com/office/drawing/2014/main" id="{26925C29-AA2D-906F-1D91-2643C739D589}"/>
              </a:ext>
            </a:extLst>
          </p:cNvPr>
          <p:cNvGraphicFramePr>
            <a:graphicFrameLocks noGrp="1"/>
          </p:cNvGraphicFramePr>
          <p:nvPr>
            <p:ph idx="1"/>
            <p:extLst>
              <p:ext uri="{D42A27DB-BD31-4B8C-83A1-F6EECF244321}">
                <p14:modId xmlns:p14="http://schemas.microsoft.com/office/powerpoint/2010/main" val="2242947539"/>
              </p:ext>
            </p:extLst>
          </p:nvPr>
        </p:nvGraphicFramePr>
        <p:xfrm>
          <a:off x="245917" y="79952"/>
          <a:ext cx="11423073" cy="66845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00734786"/>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Объект 2">
            <a:extLst>
              <a:ext uri="{FF2B5EF4-FFF2-40B4-BE49-F238E27FC236}">
                <a16:creationId xmlns:a16="http://schemas.microsoft.com/office/drawing/2014/main" id="{BF8A4494-05D9-9CC3-4A65-ADC4A18699DF}"/>
              </a:ext>
            </a:extLst>
          </p:cNvPr>
          <p:cNvGraphicFramePr>
            <a:graphicFrameLocks noGrp="1"/>
          </p:cNvGraphicFramePr>
          <p:nvPr>
            <p:ph idx="1"/>
            <p:extLst>
              <p:ext uri="{D42A27DB-BD31-4B8C-83A1-F6EECF244321}">
                <p14:modId xmlns:p14="http://schemas.microsoft.com/office/powerpoint/2010/main" val="1694739599"/>
              </p:ext>
            </p:extLst>
          </p:nvPr>
        </p:nvGraphicFramePr>
        <p:xfrm>
          <a:off x="908539" y="422030"/>
          <a:ext cx="10767646" cy="63103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47055688"/>
      </p:ext>
    </p:extLst>
  </p:cSld>
  <p:clrMapOvr>
    <a:masterClrMapping/>
  </p:clrMapOvr>
  <p:transition spd="slow">
    <p:push dir="u"/>
  </p:transition>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312BC5A8-738C-396D-B439-2336C4277B40}"/>
              </a:ext>
            </a:extLst>
          </p:cNvPr>
          <p:cNvSpPr>
            <a:spLocks noGrp="1"/>
          </p:cNvSpPr>
          <p:nvPr>
            <p:ph type="title"/>
          </p:nvPr>
        </p:nvSpPr>
        <p:spPr>
          <a:xfrm>
            <a:off x="635000" y="640823"/>
            <a:ext cx="3418659" cy="5583148"/>
          </a:xfrm>
        </p:spPr>
        <p:style>
          <a:lnRef idx="2">
            <a:schemeClr val="dk1"/>
          </a:lnRef>
          <a:fillRef idx="1">
            <a:schemeClr val="lt1"/>
          </a:fillRef>
          <a:effectRef idx="0">
            <a:schemeClr val="dk1"/>
          </a:effectRef>
          <a:fontRef idx="minor">
            <a:schemeClr val="dk1"/>
          </a:fontRef>
        </p:style>
        <p:txBody>
          <a:bodyPr anchor="ctr">
            <a:normAutofit/>
          </a:bodyPr>
          <a:lstStyle/>
          <a:p>
            <a:pPr algn="ctr"/>
            <a:r>
              <a:rPr lang="uk-UA" sz="3400" dirty="0">
                <a:effectLst/>
                <a:latin typeface="Times New Roman" panose="02020603050405020304" pitchFamily="18" charset="0"/>
                <a:ea typeface="Times New Roman" panose="02020603050405020304" pitchFamily="18" charset="0"/>
              </a:rPr>
              <a:t>Згідно </a:t>
            </a:r>
            <a:r>
              <a:rPr lang="uk-UA" sz="3400" b="1" i="1" dirty="0">
                <a:effectLst/>
                <a:latin typeface="Times New Roman" panose="02020603050405020304" pitchFamily="18" charset="0"/>
                <a:ea typeface="Times New Roman" panose="02020603050405020304" pitchFamily="18" charset="0"/>
              </a:rPr>
              <a:t>статті 60 ГПК повноваження представників сторін та інших учасників справи мають бути підтверджені такими документами</a:t>
            </a:r>
            <a:endParaRPr lang="uk-UA" sz="3400" dirty="0"/>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Объект 2">
            <a:extLst>
              <a:ext uri="{FF2B5EF4-FFF2-40B4-BE49-F238E27FC236}">
                <a16:creationId xmlns:a16="http://schemas.microsoft.com/office/drawing/2014/main" id="{F890C1A9-D2DC-BA50-D86F-C63FFE0788C4}"/>
              </a:ext>
            </a:extLst>
          </p:cNvPr>
          <p:cNvGraphicFramePr>
            <a:graphicFrameLocks noGrp="1"/>
          </p:cNvGraphicFramePr>
          <p:nvPr>
            <p:ph idx="1"/>
            <p:extLst>
              <p:ext uri="{D42A27DB-BD31-4B8C-83A1-F6EECF244321}">
                <p14:modId xmlns:p14="http://schemas.microsoft.com/office/powerpoint/2010/main" val="164974805"/>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31501611"/>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Объект 2">
            <a:extLst>
              <a:ext uri="{FF2B5EF4-FFF2-40B4-BE49-F238E27FC236}">
                <a16:creationId xmlns:a16="http://schemas.microsoft.com/office/drawing/2014/main" id="{C9D7ED93-33BB-8004-F5D9-F5E0ED5BF4E3}"/>
              </a:ext>
            </a:extLst>
          </p:cNvPr>
          <p:cNvSpPr>
            <a:spLocks noGrp="1"/>
          </p:cNvSpPr>
          <p:nvPr>
            <p:ph idx="1"/>
          </p:nvPr>
        </p:nvSpPr>
        <p:spPr>
          <a:xfrm>
            <a:off x="320565" y="330993"/>
            <a:ext cx="6033384" cy="6111847"/>
          </a:xfrm>
        </p:spPr>
        <p:style>
          <a:lnRef idx="2">
            <a:schemeClr val="dk1"/>
          </a:lnRef>
          <a:fillRef idx="1">
            <a:schemeClr val="lt1"/>
          </a:fillRef>
          <a:effectRef idx="0">
            <a:schemeClr val="dk1"/>
          </a:effectRef>
          <a:fontRef idx="minor">
            <a:schemeClr val="dk1"/>
          </a:fontRef>
        </p:style>
        <p:txBody>
          <a:bodyPr>
            <a:normAutofit fontScale="92500"/>
          </a:bodyPr>
          <a:lstStyle/>
          <a:p>
            <a:r>
              <a:rPr lang="uk-UA"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Способи судового захисту</a:t>
            </a:r>
            <a:r>
              <a:rPr lang="uk-UA"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порушених, невизнаних або оспорюваних справ та охоронюваних законом інтересів, визначає стаття 5 ГПК. Здійснюючи правосуддя, господарський суд захищає права та інтереси фізичних і юридичних осіб, державні та суспільні інтереси у спосіб, визначений законом або договором. У випадку, якщо закон або договір не визначають ефективного способу захисту порушеного права чи інтересу особи, яка звернулася до суду, суд відповідно до викладеної в позові вимоги такої особи може визначити у своєму рішенні такий спосіб захисту, який не суперечить закону.</a:t>
            </a:r>
            <a:endParaRPr lang="ru-RU"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p>
            <a:endParaRPr lang="uk-UA" dirty="0">
              <a:effectLst>
                <a:outerShdw blurRad="38100" dist="38100" dir="2700000" algn="tl">
                  <a:srgbClr val="000000">
                    <a:alpha val="43137"/>
                  </a:srgbClr>
                </a:outerShdw>
              </a:effectLst>
            </a:endParaRPr>
          </a:p>
        </p:txBody>
      </p:sp>
      <p:sp>
        <p:nvSpPr>
          <p:cNvPr id="12" name="Oval 11">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Block Arc 13">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8" name="Straight Connector 17">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0911556"/>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26">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28">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Объект 2">
            <a:extLst>
              <a:ext uri="{FF2B5EF4-FFF2-40B4-BE49-F238E27FC236}">
                <a16:creationId xmlns:a16="http://schemas.microsoft.com/office/drawing/2014/main" id="{60E55143-B196-5616-442A-DC16670235DC}"/>
              </a:ext>
            </a:extLst>
          </p:cNvPr>
          <p:cNvSpPr>
            <a:spLocks noGrp="1"/>
          </p:cNvSpPr>
          <p:nvPr>
            <p:ph idx="1"/>
          </p:nvPr>
        </p:nvSpPr>
        <p:spPr>
          <a:xfrm>
            <a:off x="486721" y="689318"/>
            <a:ext cx="4552418" cy="4916352"/>
          </a:xfrm>
        </p:spPr>
        <p:style>
          <a:lnRef idx="2">
            <a:schemeClr val="accent1"/>
          </a:lnRef>
          <a:fillRef idx="1">
            <a:schemeClr val="lt1"/>
          </a:fillRef>
          <a:effectRef idx="0">
            <a:schemeClr val="accent1"/>
          </a:effectRef>
          <a:fontRef idx="minor">
            <a:schemeClr val="dk1"/>
          </a:fontRef>
        </p:style>
        <p:txBody>
          <a:bodyPr anchor="ctr">
            <a:normAutofit/>
          </a:bodyPr>
          <a:lstStyle/>
          <a:p>
            <a:pPr indent="449580" algn="ctr">
              <a:spcAft>
                <a:spcPts val="1000"/>
              </a:spcAft>
              <a:buNone/>
            </a:pPr>
            <a:r>
              <a:rPr lang="uk-UA" sz="1600" dirty="0">
                <a:ln w="0"/>
                <a:gradFill>
                  <a:gsLst>
                    <a:gs pos="21000">
                      <a:srgbClr val="53575C"/>
                    </a:gs>
                    <a:gs pos="88000">
                      <a:srgbClr val="C5C7CA"/>
                    </a:gs>
                  </a:gsLst>
                  <a:lin ang="5400000"/>
                </a:gra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Для здійснення своїх функцій в господарському процесі представник наділяється процесуальними правами та обмеженням.  Безпосередні </a:t>
            </a:r>
            <a:r>
              <a:rPr lang="uk-UA" sz="1600" i="1" dirty="0">
                <a:ln w="0"/>
                <a:gradFill>
                  <a:gsLst>
                    <a:gs pos="21000">
                      <a:srgbClr val="53575C"/>
                    </a:gs>
                    <a:gs pos="88000">
                      <a:srgbClr val="C5C7CA"/>
                    </a:gs>
                  </a:gsLst>
                  <a:lin ang="5400000"/>
                </a:gra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повноваження представника в суді визначені статтею 61 ГПК. </a:t>
            </a:r>
            <a:endParaRPr lang="ru-RU" sz="1600" dirty="0">
              <a:ln w="0"/>
              <a:gradFill>
                <a:gsLst>
                  <a:gs pos="21000">
                    <a:srgbClr val="53575C"/>
                  </a:gs>
                  <a:gs pos="88000">
                    <a:srgbClr val="C5C7CA"/>
                  </a:gs>
                </a:gsLst>
                <a:lin ang="5400000"/>
              </a:gra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p>
            <a:pPr indent="449580" algn="ctr">
              <a:spcAft>
                <a:spcPts val="1000"/>
              </a:spcAft>
              <a:buNone/>
            </a:pPr>
            <a:r>
              <a:rPr lang="uk-UA" sz="1600" dirty="0">
                <a:ln w="0"/>
                <a:gradFill>
                  <a:gsLst>
                    <a:gs pos="21000">
                      <a:srgbClr val="53575C"/>
                    </a:gs>
                    <a:gs pos="88000">
                      <a:srgbClr val="C5C7CA"/>
                    </a:gs>
                  </a:gsLst>
                  <a:lin ang="5400000"/>
                </a:gra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Представник, який має повноваження на ведення справи в суді, здійснює від імені особи, яку він представляє, її процесуальні права та обов’язки. Обмеження повноважень представника на вчинення певної процесуальної дії мають бути застережені у виданій йому довіреності або ордері. </a:t>
            </a:r>
            <a:endParaRPr lang="ru-RU" sz="1600" dirty="0">
              <a:ln w="0"/>
              <a:gradFill>
                <a:gsLst>
                  <a:gs pos="21000">
                    <a:srgbClr val="53575C"/>
                  </a:gs>
                  <a:gs pos="88000">
                    <a:srgbClr val="C5C7CA"/>
                  </a:gs>
                </a:gsLst>
                <a:lin ang="5400000"/>
              </a:gra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p>
            <a:pPr indent="449580" algn="ctr">
              <a:spcAft>
                <a:spcPts val="1000"/>
              </a:spcAft>
            </a:pPr>
            <a:r>
              <a:rPr lang="uk-UA" sz="1600" dirty="0">
                <a:ln w="0"/>
                <a:gradFill>
                  <a:gsLst>
                    <a:gs pos="21000">
                      <a:srgbClr val="53575C"/>
                    </a:gs>
                    <a:gs pos="88000">
                      <a:srgbClr val="C5C7CA"/>
                    </a:gs>
                  </a:gsLst>
                  <a:lin ang="5400000"/>
                </a:gra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Підстави і порядок припинення представництва за довіреністю визначаються Цивільним кодексом України, а представництва за ордером – законодавством про адвокатуру.</a:t>
            </a:r>
            <a:endParaRPr lang="ru-RU" sz="1600" dirty="0">
              <a:ln w="0"/>
              <a:gradFill>
                <a:gsLst>
                  <a:gs pos="21000">
                    <a:srgbClr val="53575C"/>
                  </a:gs>
                  <a:gs pos="88000">
                    <a:srgbClr val="C5C7CA"/>
                  </a:gs>
                </a:gsLst>
                <a:lin ang="5400000"/>
              </a:gra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p>
            <a:pPr algn="ctr"/>
            <a:endParaRPr lang="uk-UA" sz="1600" dirty="0">
              <a:ln w="0"/>
              <a:gradFill>
                <a:gsLst>
                  <a:gs pos="21000">
                    <a:srgbClr val="53575C"/>
                  </a:gs>
                  <a:gs pos="88000">
                    <a:srgbClr val="C5C7CA"/>
                  </a:gs>
                </a:gsLst>
                <a:lin ang="5400000"/>
              </a:gradFill>
              <a:effectLst>
                <a:outerShdw blurRad="38100" dist="38100" dir="2700000" algn="tl">
                  <a:srgbClr val="000000">
                    <a:alpha val="43137"/>
                  </a:srgbClr>
                </a:outerShdw>
              </a:effectLst>
            </a:endParaRPr>
          </a:p>
        </p:txBody>
      </p:sp>
      <p:sp>
        <p:nvSpPr>
          <p:cNvPr id="41" name="Rectangle 30">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32">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34">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Рисунок 3">
            <a:extLst>
              <a:ext uri="{FF2B5EF4-FFF2-40B4-BE49-F238E27FC236}">
                <a16:creationId xmlns:a16="http://schemas.microsoft.com/office/drawing/2014/main" id="{66C3B08A-E78D-CD33-A24D-67F292B7D2EE}"/>
              </a:ext>
            </a:extLst>
          </p:cNvPr>
          <p:cNvPicPr>
            <a:picLocks noChangeAspect="1"/>
          </p:cNvPicPr>
          <p:nvPr/>
        </p:nvPicPr>
        <p:blipFill>
          <a:blip r:embed="rId2"/>
          <a:stretch>
            <a:fillRect/>
          </a:stretch>
        </p:blipFill>
        <p:spPr>
          <a:xfrm>
            <a:off x="5987738" y="1469389"/>
            <a:ext cx="5628018" cy="3686351"/>
          </a:xfrm>
          <a:prstGeom prst="rect">
            <a:avLst/>
          </a:prstGeom>
        </p:spPr>
      </p:pic>
    </p:spTree>
    <p:extLst>
      <p:ext uri="{BB962C8B-B14F-4D97-AF65-F5344CB8AC3E}">
        <p14:creationId xmlns:p14="http://schemas.microsoft.com/office/powerpoint/2010/main" val="2314443925"/>
      </p:ext>
    </p:extLst>
  </p:cSld>
  <p:clrMapOvr>
    <a:masterClrMapping/>
  </p:clrMapOvr>
  <p:transition spd="slow">
    <p:push dir="u"/>
  </p:transition>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3">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Заголовок 1">
            <a:extLst>
              <a:ext uri="{FF2B5EF4-FFF2-40B4-BE49-F238E27FC236}">
                <a16:creationId xmlns:a16="http://schemas.microsoft.com/office/drawing/2014/main" id="{2EDE3AA4-40A6-C4F2-27A8-E1ECC3E22634}"/>
              </a:ext>
            </a:extLst>
          </p:cNvPr>
          <p:cNvSpPr>
            <a:spLocks noGrp="1"/>
          </p:cNvSpPr>
          <p:nvPr>
            <p:ph type="title"/>
          </p:nvPr>
        </p:nvSpPr>
        <p:spPr>
          <a:xfrm>
            <a:off x="838200" y="1412488"/>
            <a:ext cx="2899189" cy="4363844"/>
          </a:xfrm>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algn="ctr"/>
            <a:r>
              <a:rPr lang="en-US" sz="4000" kern="1200" dirty="0">
                <a:solidFill>
                  <a:srgbClr val="FFFFFF"/>
                </a:solidFill>
                <a:effectLst>
                  <a:outerShdw blurRad="38100" dist="38100" dir="2700000" algn="tl">
                    <a:srgbClr val="000000">
                      <a:alpha val="43137"/>
                    </a:srgbClr>
                  </a:outerShdw>
                </a:effectLst>
                <a:latin typeface="Bookman Old Style" panose="02050604050505020204" pitchFamily="18" charset="0"/>
                <a:ea typeface="+mj-ea"/>
                <a:cs typeface="+mj-cs"/>
              </a:rPr>
              <a:t>9.Інші </a:t>
            </a:r>
            <a:r>
              <a:rPr lang="en-US" sz="4000" kern="1200" dirty="0" err="1">
                <a:solidFill>
                  <a:srgbClr val="FFFFFF"/>
                </a:solidFill>
                <a:effectLst>
                  <a:outerShdw blurRad="38100" dist="38100" dir="2700000" algn="tl">
                    <a:srgbClr val="000000">
                      <a:alpha val="43137"/>
                    </a:srgbClr>
                  </a:outerShdw>
                </a:effectLst>
                <a:latin typeface="Bookman Old Style" panose="02050604050505020204" pitchFamily="18" charset="0"/>
                <a:ea typeface="+mj-ea"/>
                <a:cs typeface="+mj-cs"/>
              </a:rPr>
              <a:t>учасники</a:t>
            </a:r>
            <a:r>
              <a:rPr lang="en-US" sz="4000" kern="1200" dirty="0">
                <a:solidFill>
                  <a:srgbClr val="FFFFFF"/>
                </a:solidFill>
                <a:effectLst>
                  <a:outerShdw blurRad="38100" dist="38100" dir="2700000" algn="tl">
                    <a:srgbClr val="000000">
                      <a:alpha val="43137"/>
                    </a:srgbClr>
                  </a:outerShdw>
                </a:effectLst>
                <a:latin typeface="Bookman Old Style" panose="02050604050505020204" pitchFamily="18" charset="0"/>
                <a:ea typeface="+mj-ea"/>
                <a:cs typeface="+mj-cs"/>
              </a:rPr>
              <a:t> </a:t>
            </a:r>
            <a:r>
              <a:rPr lang="en-US" sz="4000" kern="1200" dirty="0" err="1">
                <a:solidFill>
                  <a:srgbClr val="FFFFFF"/>
                </a:solidFill>
                <a:effectLst>
                  <a:outerShdw blurRad="38100" dist="38100" dir="2700000" algn="tl">
                    <a:srgbClr val="000000">
                      <a:alpha val="43137"/>
                    </a:srgbClr>
                  </a:outerShdw>
                </a:effectLst>
                <a:latin typeface="Bookman Old Style" panose="02050604050505020204" pitchFamily="18" charset="0"/>
                <a:ea typeface="+mj-ea"/>
                <a:cs typeface="+mj-cs"/>
              </a:rPr>
              <a:t>судового</a:t>
            </a:r>
            <a:r>
              <a:rPr lang="en-US" sz="4000" kern="1200" dirty="0">
                <a:solidFill>
                  <a:srgbClr val="FFFFFF"/>
                </a:solidFill>
                <a:effectLst>
                  <a:outerShdw blurRad="38100" dist="38100" dir="2700000" algn="tl">
                    <a:srgbClr val="000000">
                      <a:alpha val="43137"/>
                    </a:srgbClr>
                  </a:outerShdw>
                </a:effectLst>
                <a:latin typeface="Bookman Old Style" panose="02050604050505020204" pitchFamily="18" charset="0"/>
                <a:ea typeface="+mj-ea"/>
                <a:cs typeface="+mj-cs"/>
              </a:rPr>
              <a:t> </a:t>
            </a:r>
            <a:r>
              <a:rPr lang="en-US" sz="4000" kern="1200" dirty="0" err="1">
                <a:solidFill>
                  <a:srgbClr val="FFFFFF"/>
                </a:solidFill>
                <a:effectLst>
                  <a:outerShdw blurRad="38100" dist="38100" dir="2700000" algn="tl">
                    <a:srgbClr val="000000">
                      <a:alpha val="43137"/>
                    </a:srgbClr>
                  </a:outerShdw>
                </a:effectLst>
                <a:latin typeface="Bookman Old Style" panose="02050604050505020204" pitchFamily="18" charset="0"/>
                <a:ea typeface="+mj-ea"/>
                <a:cs typeface="+mj-cs"/>
              </a:rPr>
              <a:t>процесу</a:t>
            </a:r>
            <a:endParaRPr lang="en-US" sz="4000" kern="1200" dirty="0">
              <a:solidFill>
                <a:srgbClr val="FFFFFF"/>
              </a:solidFill>
              <a:effectLst>
                <a:outerShdw blurRad="38100" dist="38100" dir="2700000" algn="tl">
                  <a:srgbClr val="000000">
                    <a:alpha val="43137"/>
                  </a:srgbClr>
                </a:outerShdw>
              </a:effectLst>
              <a:latin typeface="Bookman Old Style" panose="02050604050505020204" pitchFamily="18" charset="0"/>
              <a:ea typeface="+mj-ea"/>
              <a:cs typeface="+mj-cs"/>
            </a:endParaRPr>
          </a:p>
        </p:txBody>
      </p:sp>
      <p:sp>
        <p:nvSpPr>
          <p:cNvPr id="29" name="Объект 2">
            <a:extLst>
              <a:ext uri="{FF2B5EF4-FFF2-40B4-BE49-F238E27FC236}">
                <a16:creationId xmlns:a16="http://schemas.microsoft.com/office/drawing/2014/main" id="{617B4098-9D71-FE85-0A73-32B6A3157810}"/>
              </a:ext>
            </a:extLst>
          </p:cNvPr>
          <p:cNvSpPr>
            <a:spLocks noGrp="1"/>
          </p:cNvSpPr>
          <p:nvPr>
            <p:ph idx="1"/>
          </p:nvPr>
        </p:nvSpPr>
        <p:spPr>
          <a:xfrm>
            <a:off x="8366446" y="1412488"/>
            <a:ext cx="3427283" cy="4363844"/>
          </a:xfrm>
        </p:spPr>
        <p:txBody>
          <a:bodyPr vert="horz" lIns="91440" tIns="45720" rIns="91440" bIns="45720" rtlCol="0">
            <a:normAutofit/>
          </a:bodyPr>
          <a:lstStyle/>
          <a:p>
            <a:r>
              <a:rPr lang="en-US" sz="2000" dirty="0">
                <a:effectLst>
                  <a:outerShdw blurRad="38100" dist="38100" dir="2700000" algn="tl">
                    <a:srgbClr val="000000">
                      <a:alpha val="43137"/>
                    </a:srgbClr>
                  </a:outerShdw>
                </a:effectLst>
                <a:latin typeface="Bookman Old Style" panose="02050604050505020204" pitchFamily="18" charset="0"/>
              </a:rPr>
              <a:t>♦  </a:t>
            </a:r>
            <a:r>
              <a:rPr lang="en-US" sz="2000" dirty="0" err="1">
                <a:effectLst>
                  <a:outerShdw blurRad="38100" dist="38100" dir="2700000" algn="tl">
                    <a:srgbClr val="000000">
                      <a:alpha val="43137"/>
                    </a:srgbClr>
                  </a:outerShdw>
                </a:effectLst>
                <a:latin typeface="Bookman Old Style" panose="02050604050505020204" pitchFamily="18" charset="0"/>
              </a:rPr>
              <a:t>помічник</a:t>
            </a:r>
            <a:r>
              <a:rPr lang="en-US" sz="2000" dirty="0">
                <a:effectLst>
                  <a:outerShdw blurRad="38100" dist="38100" dir="2700000" algn="tl">
                    <a:srgbClr val="000000">
                      <a:alpha val="43137"/>
                    </a:srgbClr>
                  </a:outerShdw>
                </a:effectLst>
                <a:latin typeface="Bookman Old Style" panose="02050604050505020204" pitchFamily="18" charset="0"/>
              </a:rPr>
              <a:t> </a:t>
            </a:r>
            <a:r>
              <a:rPr lang="en-US" sz="2000" dirty="0" err="1">
                <a:effectLst>
                  <a:outerShdw blurRad="38100" dist="38100" dir="2700000" algn="tl">
                    <a:srgbClr val="000000">
                      <a:alpha val="43137"/>
                    </a:srgbClr>
                  </a:outerShdw>
                </a:effectLst>
                <a:latin typeface="Bookman Old Style" panose="02050604050505020204" pitchFamily="18" charset="0"/>
              </a:rPr>
              <a:t>судді</a:t>
            </a:r>
            <a:r>
              <a:rPr lang="en-US" sz="2000" dirty="0">
                <a:effectLst>
                  <a:outerShdw blurRad="38100" dist="38100" dir="2700000" algn="tl">
                    <a:srgbClr val="000000">
                      <a:alpha val="43137"/>
                    </a:srgbClr>
                  </a:outerShdw>
                </a:effectLst>
                <a:latin typeface="Bookman Old Style" panose="02050604050505020204" pitchFamily="18" charset="0"/>
              </a:rPr>
              <a:t>, </a:t>
            </a:r>
          </a:p>
          <a:p>
            <a:r>
              <a:rPr lang="en-US" sz="2000" dirty="0">
                <a:effectLst>
                  <a:outerShdw blurRad="38100" dist="38100" dir="2700000" algn="tl">
                    <a:srgbClr val="000000">
                      <a:alpha val="43137"/>
                    </a:srgbClr>
                  </a:outerShdw>
                </a:effectLst>
                <a:latin typeface="Bookman Old Style" panose="02050604050505020204" pitchFamily="18" charset="0"/>
              </a:rPr>
              <a:t>♦  </a:t>
            </a:r>
            <a:r>
              <a:rPr lang="en-US" sz="2000" dirty="0" err="1">
                <a:effectLst>
                  <a:outerShdw blurRad="38100" dist="38100" dir="2700000" algn="tl">
                    <a:srgbClr val="000000">
                      <a:alpha val="43137"/>
                    </a:srgbClr>
                  </a:outerShdw>
                </a:effectLst>
                <a:latin typeface="Bookman Old Style" panose="02050604050505020204" pitchFamily="18" charset="0"/>
              </a:rPr>
              <a:t>секретар</a:t>
            </a:r>
            <a:r>
              <a:rPr lang="en-US" sz="2000" dirty="0">
                <a:effectLst>
                  <a:outerShdw blurRad="38100" dist="38100" dir="2700000" algn="tl">
                    <a:srgbClr val="000000">
                      <a:alpha val="43137"/>
                    </a:srgbClr>
                  </a:outerShdw>
                </a:effectLst>
                <a:latin typeface="Bookman Old Style" panose="02050604050505020204" pitchFamily="18" charset="0"/>
              </a:rPr>
              <a:t> </a:t>
            </a:r>
            <a:r>
              <a:rPr lang="en-US" sz="2000" dirty="0" err="1">
                <a:effectLst>
                  <a:outerShdw blurRad="38100" dist="38100" dir="2700000" algn="tl">
                    <a:srgbClr val="000000">
                      <a:alpha val="43137"/>
                    </a:srgbClr>
                  </a:outerShdw>
                </a:effectLst>
                <a:latin typeface="Bookman Old Style" panose="02050604050505020204" pitchFamily="18" charset="0"/>
              </a:rPr>
              <a:t>судового</a:t>
            </a:r>
            <a:r>
              <a:rPr lang="en-US" sz="2000" dirty="0">
                <a:effectLst>
                  <a:outerShdw blurRad="38100" dist="38100" dir="2700000" algn="tl">
                    <a:srgbClr val="000000">
                      <a:alpha val="43137"/>
                    </a:srgbClr>
                  </a:outerShdw>
                </a:effectLst>
                <a:latin typeface="Bookman Old Style" panose="02050604050505020204" pitchFamily="18" charset="0"/>
              </a:rPr>
              <a:t> </a:t>
            </a:r>
            <a:r>
              <a:rPr lang="en-US" sz="2000" dirty="0" err="1">
                <a:effectLst>
                  <a:outerShdw blurRad="38100" dist="38100" dir="2700000" algn="tl">
                    <a:srgbClr val="000000">
                      <a:alpha val="43137"/>
                    </a:srgbClr>
                  </a:outerShdw>
                </a:effectLst>
                <a:latin typeface="Bookman Old Style" panose="02050604050505020204" pitchFamily="18" charset="0"/>
              </a:rPr>
              <a:t>засідання</a:t>
            </a:r>
            <a:r>
              <a:rPr lang="en-US" sz="2000" dirty="0">
                <a:effectLst>
                  <a:outerShdw blurRad="38100" dist="38100" dir="2700000" algn="tl">
                    <a:srgbClr val="000000">
                      <a:alpha val="43137"/>
                    </a:srgbClr>
                  </a:outerShdw>
                </a:effectLst>
                <a:latin typeface="Bookman Old Style" panose="02050604050505020204" pitchFamily="18" charset="0"/>
              </a:rPr>
              <a:t>, </a:t>
            </a:r>
          </a:p>
          <a:p>
            <a:r>
              <a:rPr lang="en-US" sz="2000" dirty="0">
                <a:effectLst>
                  <a:outerShdw blurRad="38100" dist="38100" dir="2700000" algn="tl">
                    <a:srgbClr val="000000">
                      <a:alpha val="43137"/>
                    </a:srgbClr>
                  </a:outerShdw>
                </a:effectLst>
                <a:latin typeface="Bookman Old Style" panose="02050604050505020204" pitchFamily="18" charset="0"/>
              </a:rPr>
              <a:t>♦  </a:t>
            </a:r>
            <a:r>
              <a:rPr lang="en-US" sz="2000" dirty="0" err="1">
                <a:effectLst>
                  <a:outerShdw blurRad="38100" dist="38100" dir="2700000" algn="tl">
                    <a:srgbClr val="000000">
                      <a:alpha val="43137"/>
                    </a:srgbClr>
                  </a:outerShdw>
                </a:effectLst>
                <a:latin typeface="Bookman Old Style" panose="02050604050505020204" pitchFamily="18" charset="0"/>
              </a:rPr>
              <a:t>судовий</a:t>
            </a:r>
            <a:r>
              <a:rPr lang="en-US" sz="2000" dirty="0">
                <a:effectLst>
                  <a:outerShdw blurRad="38100" dist="38100" dir="2700000" algn="tl">
                    <a:srgbClr val="000000">
                      <a:alpha val="43137"/>
                    </a:srgbClr>
                  </a:outerShdw>
                </a:effectLst>
                <a:latin typeface="Bookman Old Style" panose="02050604050505020204" pitchFamily="18" charset="0"/>
              </a:rPr>
              <a:t> </a:t>
            </a:r>
            <a:r>
              <a:rPr lang="en-US" sz="2000" dirty="0" err="1">
                <a:effectLst>
                  <a:outerShdw blurRad="38100" dist="38100" dir="2700000" algn="tl">
                    <a:srgbClr val="000000">
                      <a:alpha val="43137"/>
                    </a:srgbClr>
                  </a:outerShdw>
                </a:effectLst>
                <a:latin typeface="Bookman Old Style" panose="02050604050505020204" pitchFamily="18" charset="0"/>
              </a:rPr>
              <a:t>розпорядник</a:t>
            </a:r>
            <a:r>
              <a:rPr lang="en-US" sz="2000" dirty="0">
                <a:effectLst>
                  <a:outerShdw blurRad="38100" dist="38100" dir="2700000" algn="tl">
                    <a:srgbClr val="000000">
                      <a:alpha val="43137"/>
                    </a:srgbClr>
                  </a:outerShdw>
                </a:effectLst>
                <a:latin typeface="Bookman Old Style" panose="02050604050505020204" pitchFamily="18" charset="0"/>
              </a:rPr>
              <a:t>, </a:t>
            </a:r>
          </a:p>
          <a:p>
            <a:r>
              <a:rPr lang="en-US" sz="2000" dirty="0">
                <a:effectLst>
                  <a:outerShdw blurRad="38100" dist="38100" dir="2700000" algn="tl">
                    <a:srgbClr val="000000">
                      <a:alpha val="43137"/>
                    </a:srgbClr>
                  </a:outerShdw>
                </a:effectLst>
                <a:latin typeface="Bookman Old Style" panose="02050604050505020204" pitchFamily="18" charset="0"/>
              </a:rPr>
              <a:t>♦  </a:t>
            </a:r>
            <a:r>
              <a:rPr lang="en-US" sz="2000" dirty="0" err="1">
                <a:effectLst>
                  <a:outerShdw blurRad="38100" dist="38100" dir="2700000" algn="tl">
                    <a:srgbClr val="000000">
                      <a:alpha val="43137"/>
                    </a:srgbClr>
                  </a:outerShdw>
                </a:effectLst>
                <a:latin typeface="Bookman Old Style" panose="02050604050505020204" pitchFamily="18" charset="0"/>
              </a:rPr>
              <a:t>свідок</a:t>
            </a:r>
            <a:r>
              <a:rPr lang="en-US" sz="2000" dirty="0">
                <a:effectLst>
                  <a:outerShdw blurRad="38100" dist="38100" dir="2700000" algn="tl">
                    <a:srgbClr val="000000">
                      <a:alpha val="43137"/>
                    </a:srgbClr>
                  </a:outerShdw>
                </a:effectLst>
                <a:latin typeface="Bookman Old Style" panose="02050604050505020204" pitchFamily="18" charset="0"/>
              </a:rPr>
              <a:t>,  </a:t>
            </a:r>
          </a:p>
          <a:p>
            <a:r>
              <a:rPr lang="en-US" sz="2000" dirty="0">
                <a:effectLst>
                  <a:outerShdw blurRad="38100" dist="38100" dir="2700000" algn="tl">
                    <a:srgbClr val="000000">
                      <a:alpha val="43137"/>
                    </a:srgbClr>
                  </a:outerShdw>
                </a:effectLst>
                <a:latin typeface="Bookman Old Style" panose="02050604050505020204" pitchFamily="18" charset="0"/>
              </a:rPr>
              <a:t>♦  </a:t>
            </a:r>
            <a:r>
              <a:rPr lang="en-US" sz="2000" dirty="0" err="1">
                <a:effectLst>
                  <a:outerShdw blurRad="38100" dist="38100" dir="2700000" algn="tl">
                    <a:srgbClr val="000000">
                      <a:alpha val="43137"/>
                    </a:srgbClr>
                  </a:outerShdw>
                </a:effectLst>
                <a:latin typeface="Bookman Old Style" panose="02050604050505020204" pitchFamily="18" charset="0"/>
              </a:rPr>
              <a:t>експерт</a:t>
            </a:r>
            <a:r>
              <a:rPr lang="en-US" sz="2000" dirty="0">
                <a:effectLst>
                  <a:outerShdw blurRad="38100" dist="38100" dir="2700000" algn="tl">
                    <a:srgbClr val="000000">
                      <a:alpha val="43137"/>
                    </a:srgbClr>
                  </a:outerShdw>
                </a:effectLst>
                <a:latin typeface="Bookman Old Style" panose="02050604050505020204" pitchFamily="18" charset="0"/>
              </a:rPr>
              <a:t>,  </a:t>
            </a:r>
          </a:p>
          <a:p>
            <a:r>
              <a:rPr lang="en-US" sz="2000" dirty="0">
                <a:effectLst>
                  <a:outerShdw blurRad="38100" dist="38100" dir="2700000" algn="tl">
                    <a:srgbClr val="000000">
                      <a:alpha val="43137"/>
                    </a:srgbClr>
                  </a:outerShdw>
                </a:effectLst>
                <a:latin typeface="Bookman Old Style" panose="02050604050505020204" pitchFamily="18" charset="0"/>
              </a:rPr>
              <a:t>♦  </a:t>
            </a:r>
            <a:r>
              <a:rPr lang="en-US" sz="2000" dirty="0" err="1">
                <a:effectLst>
                  <a:outerShdw blurRad="38100" dist="38100" dir="2700000" algn="tl">
                    <a:srgbClr val="000000">
                      <a:alpha val="43137"/>
                    </a:srgbClr>
                  </a:outerShdw>
                </a:effectLst>
                <a:latin typeface="Bookman Old Style" panose="02050604050505020204" pitchFamily="18" charset="0"/>
              </a:rPr>
              <a:t>експерт</a:t>
            </a:r>
            <a:r>
              <a:rPr lang="en-US" sz="2000" dirty="0">
                <a:effectLst>
                  <a:outerShdw blurRad="38100" dist="38100" dir="2700000" algn="tl">
                    <a:srgbClr val="000000">
                      <a:alpha val="43137"/>
                    </a:srgbClr>
                  </a:outerShdw>
                </a:effectLst>
                <a:latin typeface="Bookman Old Style" panose="02050604050505020204" pitchFamily="18" charset="0"/>
              </a:rPr>
              <a:t> з </a:t>
            </a:r>
            <a:r>
              <a:rPr lang="en-US" sz="2000" dirty="0" err="1">
                <a:effectLst>
                  <a:outerShdw blurRad="38100" dist="38100" dir="2700000" algn="tl">
                    <a:srgbClr val="000000">
                      <a:alpha val="43137"/>
                    </a:srgbClr>
                  </a:outerShdw>
                </a:effectLst>
                <a:latin typeface="Bookman Old Style" panose="02050604050505020204" pitchFamily="18" charset="0"/>
              </a:rPr>
              <a:t>питань</a:t>
            </a:r>
            <a:r>
              <a:rPr lang="en-US" sz="2000" dirty="0">
                <a:effectLst>
                  <a:outerShdw blurRad="38100" dist="38100" dir="2700000" algn="tl">
                    <a:srgbClr val="000000">
                      <a:alpha val="43137"/>
                    </a:srgbClr>
                  </a:outerShdw>
                </a:effectLst>
                <a:latin typeface="Bookman Old Style" panose="02050604050505020204" pitchFamily="18" charset="0"/>
              </a:rPr>
              <a:t> </a:t>
            </a:r>
            <a:r>
              <a:rPr lang="en-US" sz="2000" dirty="0" err="1">
                <a:effectLst>
                  <a:outerShdw blurRad="38100" dist="38100" dir="2700000" algn="tl">
                    <a:srgbClr val="000000">
                      <a:alpha val="43137"/>
                    </a:srgbClr>
                  </a:outerShdw>
                </a:effectLst>
                <a:latin typeface="Bookman Old Style" panose="02050604050505020204" pitchFamily="18" charset="0"/>
              </a:rPr>
              <a:t>права</a:t>
            </a:r>
            <a:r>
              <a:rPr lang="en-US" sz="2000" dirty="0">
                <a:effectLst>
                  <a:outerShdw blurRad="38100" dist="38100" dir="2700000" algn="tl">
                    <a:srgbClr val="000000">
                      <a:alpha val="43137"/>
                    </a:srgbClr>
                  </a:outerShdw>
                </a:effectLst>
                <a:latin typeface="Bookman Old Style" panose="02050604050505020204" pitchFamily="18" charset="0"/>
              </a:rPr>
              <a:t>,</a:t>
            </a:r>
          </a:p>
          <a:p>
            <a:r>
              <a:rPr lang="en-US" sz="2000" dirty="0">
                <a:effectLst>
                  <a:outerShdw blurRad="38100" dist="38100" dir="2700000" algn="tl">
                    <a:srgbClr val="000000">
                      <a:alpha val="43137"/>
                    </a:srgbClr>
                  </a:outerShdw>
                </a:effectLst>
                <a:latin typeface="Bookman Old Style" panose="02050604050505020204" pitchFamily="18" charset="0"/>
              </a:rPr>
              <a:t>♦  </a:t>
            </a:r>
            <a:r>
              <a:rPr lang="en-US" sz="2000" dirty="0" err="1">
                <a:effectLst>
                  <a:outerShdw blurRad="38100" dist="38100" dir="2700000" algn="tl">
                    <a:srgbClr val="000000">
                      <a:alpha val="43137"/>
                    </a:srgbClr>
                  </a:outerShdw>
                </a:effectLst>
                <a:latin typeface="Bookman Old Style" panose="02050604050505020204" pitchFamily="18" charset="0"/>
              </a:rPr>
              <a:t>перекладач</a:t>
            </a:r>
            <a:r>
              <a:rPr lang="en-US" sz="2000" dirty="0">
                <a:effectLst>
                  <a:outerShdw blurRad="38100" dist="38100" dir="2700000" algn="tl">
                    <a:srgbClr val="000000">
                      <a:alpha val="43137"/>
                    </a:srgbClr>
                  </a:outerShdw>
                </a:effectLst>
                <a:latin typeface="Bookman Old Style" panose="02050604050505020204" pitchFamily="18" charset="0"/>
              </a:rPr>
              <a:t>, </a:t>
            </a:r>
          </a:p>
          <a:p>
            <a:r>
              <a:rPr lang="en-US" sz="2000" dirty="0">
                <a:effectLst>
                  <a:outerShdw blurRad="38100" dist="38100" dir="2700000" algn="tl">
                    <a:srgbClr val="000000">
                      <a:alpha val="43137"/>
                    </a:srgbClr>
                  </a:outerShdw>
                </a:effectLst>
                <a:latin typeface="Bookman Old Style" panose="02050604050505020204" pitchFamily="18" charset="0"/>
              </a:rPr>
              <a:t>♦  </a:t>
            </a:r>
            <a:r>
              <a:rPr lang="en-US" sz="2000" dirty="0" err="1">
                <a:effectLst>
                  <a:outerShdw blurRad="38100" dist="38100" dir="2700000" algn="tl">
                    <a:srgbClr val="000000">
                      <a:alpha val="43137"/>
                    </a:srgbClr>
                  </a:outerShdw>
                </a:effectLst>
                <a:latin typeface="Bookman Old Style" panose="02050604050505020204" pitchFamily="18" charset="0"/>
              </a:rPr>
              <a:t>спеціаліст</a:t>
            </a:r>
            <a:r>
              <a:rPr lang="en-US" sz="2000" dirty="0">
                <a:effectLst>
                  <a:outerShdw blurRad="38100" dist="38100" dir="2700000" algn="tl">
                    <a:srgbClr val="000000">
                      <a:alpha val="43137"/>
                    </a:srgbClr>
                  </a:outerShdw>
                </a:effectLst>
                <a:latin typeface="Bookman Old Style" panose="02050604050505020204" pitchFamily="18" charset="0"/>
              </a:rPr>
              <a:t>.</a:t>
            </a:r>
          </a:p>
          <a:p>
            <a:endParaRPr lang="en-US" sz="2000" dirty="0">
              <a:effectLst>
                <a:outerShdw blurRad="38100" dist="38100" dir="2700000" algn="tl">
                  <a:srgbClr val="000000">
                    <a:alpha val="43137"/>
                  </a:srgbClr>
                </a:outerShdw>
              </a:effectLst>
              <a:latin typeface="Bookman Old Style" panose="02050604050505020204" pitchFamily="18" charset="0"/>
            </a:endParaRPr>
          </a:p>
        </p:txBody>
      </p:sp>
      <p:cxnSp>
        <p:nvCxnSpPr>
          <p:cNvPr id="36" name="Straight Connector 35">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953FB39-1C3E-EB67-1A08-8E0095A0371D}"/>
              </a:ext>
            </a:extLst>
          </p:cNvPr>
          <p:cNvSpPr txBox="1"/>
          <p:nvPr/>
        </p:nvSpPr>
        <p:spPr>
          <a:xfrm>
            <a:off x="4610509" y="1412488"/>
            <a:ext cx="3197701" cy="4363844"/>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dirty="0">
                <a:effectLst>
                  <a:outerShdw blurRad="38100" dist="38100" dir="2700000" algn="tl">
                    <a:srgbClr val="000000">
                      <a:alpha val="43137"/>
                    </a:srgbClr>
                  </a:outerShdw>
                </a:effectLst>
                <a:latin typeface="Bookman Old Style" panose="02050604050505020204" pitchFamily="18" charset="0"/>
              </a:rPr>
              <a:t> </a:t>
            </a:r>
            <a:r>
              <a:rPr lang="en-US" sz="2000" dirty="0" err="1">
                <a:effectLst>
                  <a:outerShdw blurRad="38100" dist="38100" dir="2700000" algn="tl">
                    <a:srgbClr val="000000">
                      <a:alpha val="43137"/>
                    </a:srgbClr>
                  </a:outerShdw>
                </a:effectLst>
                <a:latin typeface="Bookman Old Style" panose="02050604050505020204" pitchFamily="18" charset="0"/>
              </a:rPr>
              <a:t>Норми</a:t>
            </a:r>
            <a:r>
              <a:rPr lang="en-US" sz="2000" dirty="0">
                <a:effectLst>
                  <a:outerShdw blurRad="38100" dist="38100" dir="2700000" algn="tl">
                    <a:srgbClr val="000000">
                      <a:alpha val="43137"/>
                    </a:srgbClr>
                  </a:outerShdw>
                </a:effectLst>
                <a:latin typeface="Bookman Old Style" panose="02050604050505020204" pitchFamily="18" charset="0"/>
              </a:rPr>
              <a:t> </a:t>
            </a:r>
            <a:r>
              <a:rPr lang="en-US" sz="2000" dirty="0" err="1">
                <a:effectLst>
                  <a:outerShdw blurRad="38100" dist="38100" dir="2700000" algn="tl">
                    <a:srgbClr val="000000">
                      <a:alpha val="43137"/>
                    </a:srgbClr>
                  </a:outerShdw>
                </a:effectLst>
                <a:latin typeface="Bookman Old Style" panose="02050604050505020204" pitchFamily="18" charset="0"/>
              </a:rPr>
              <a:t>статей</a:t>
            </a:r>
            <a:r>
              <a:rPr lang="en-US" sz="2000" dirty="0">
                <a:effectLst>
                  <a:outerShdw blurRad="38100" dist="38100" dir="2700000" algn="tl">
                    <a:srgbClr val="000000">
                      <a:alpha val="43137"/>
                    </a:srgbClr>
                  </a:outerShdw>
                </a:effectLst>
                <a:latin typeface="Bookman Old Style" panose="02050604050505020204" pitchFamily="18" charset="0"/>
              </a:rPr>
              <a:t> 62, 63, 64, 65, 66, 69, 70, 71, 72 ГПК </a:t>
            </a:r>
            <a:r>
              <a:rPr lang="en-US" sz="2000" dirty="0" err="1">
                <a:effectLst>
                  <a:outerShdw blurRad="38100" dist="38100" dir="2700000" algn="tl">
                    <a:srgbClr val="000000">
                      <a:alpha val="43137"/>
                    </a:srgbClr>
                  </a:outerShdw>
                </a:effectLst>
                <a:latin typeface="Bookman Old Style" panose="02050604050505020204" pitchFamily="18" charset="0"/>
              </a:rPr>
              <a:t>визначають</a:t>
            </a:r>
            <a:r>
              <a:rPr lang="en-US" sz="2000" dirty="0">
                <a:effectLst>
                  <a:outerShdw blurRad="38100" dist="38100" dir="2700000" algn="tl">
                    <a:srgbClr val="000000">
                      <a:alpha val="43137"/>
                    </a:srgbClr>
                  </a:outerShdw>
                </a:effectLst>
                <a:latin typeface="Bookman Old Style" panose="02050604050505020204" pitchFamily="18" charset="0"/>
              </a:rPr>
              <a:t> </a:t>
            </a:r>
            <a:r>
              <a:rPr lang="en-US" sz="2000" dirty="0" err="1">
                <a:effectLst>
                  <a:outerShdw blurRad="38100" dist="38100" dir="2700000" algn="tl">
                    <a:srgbClr val="000000">
                      <a:alpha val="43137"/>
                    </a:srgbClr>
                  </a:outerShdw>
                </a:effectLst>
                <a:latin typeface="Bookman Old Style" panose="02050604050505020204" pitchFamily="18" charset="0"/>
              </a:rPr>
              <a:t>повноваження</a:t>
            </a:r>
            <a:r>
              <a:rPr lang="en-US" sz="2000" dirty="0">
                <a:effectLst>
                  <a:outerShdw blurRad="38100" dist="38100" dir="2700000" algn="tl">
                    <a:srgbClr val="000000">
                      <a:alpha val="43137"/>
                    </a:srgbClr>
                  </a:outerShdw>
                </a:effectLst>
                <a:latin typeface="Bookman Old Style" panose="02050604050505020204" pitchFamily="18" charset="0"/>
              </a:rPr>
              <a:t> в </a:t>
            </a:r>
            <a:r>
              <a:rPr lang="en-US" sz="2000" dirty="0" err="1">
                <a:effectLst>
                  <a:outerShdw blurRad="38100" dist="38100" dir="2700000" algn="tl">
                    <a:srgbClr val="000000">
                      <a:alpha val="43137"/>
                    </a:srgbClr>
                  </a:outerShdw>
                </a:effectLst>
                <a:latin typeface="Bookman Old Style" panose="02050604050505020204" pitchFamily="18" charset="0"/>
              </a:rPr>
              <a:t>указаних</a:t>
            </a:r>
            <a:r>
              <a:rPr lang="en-US" sz="2000" dirty="0">
                <a:effectLst>
                  <a:outerShdw blurRad="38100" dist="38100" dir="2700000" algn="tl">
                    <a:srgbClr val="000000">
                      <a:alpha val="43137"/>
                    </a:srgbClr>
                  </a:outerShdw>
                </a:effectLst>
                <a:latin typeface="Bookman Old Style" panose="02050604050505020204" pitchFamily="18" charset="0"/>
              </a:rPr>
              <a:t> </a:t>
            </a:r>
            <a:r>
              <a:rPr lang="en-US" sz="2000" dirty="0" err="1">
                <a:effectLst>
                  <a:outerShdw blurRad="38100" dist="38100" dir="2700000" algn="tl">
                    <a:srgbClr val="000000">
                      <a:alpha val="43137"/>
                    </a:srgbClr>
                  </a:outerShdw>
                </a:effectLst>
                <a:latin typeface="Bookman Old Style" panose="02050604050505020204" pitchFamily="18" charset="0"/>
              </a:rPr>
              <a:t>нормах</a:t>
            </a:r>
            <a:r>
              <a:rPr lang="en-US" sz="2000" dirty="0">
                <a:effectLst>
                  <a:outerShdw blurRad="38100" dist="38100" dir="2700000" algn="tl">
                    <a:srgbClr val="000000">
                      <a:alpha val="43137"/>
                    </a:srgbClr>
                  </a:outerShdw>
                </a:effectLst>
                <a:latin typeface="Bookman Old Style" panose="02050604050505020204" pitchFamily="18" charset="0"/>
              </a:rPr>
              <a:t> </a:t>
            </a:r>
            <a:r>
              <a:rPr lang="en-US" sz="2000" dirty="0" err="1">
                <a:effectLst>
                  <a:outerShdw blurRad="38100" dist="38100" dir="2700000" algn="tl">
                    <a:srgbClr val="000000">
                      <a:alpha val="43137"/>
                    </a:srgbClr>
                  </a:outerShdw>
                </a:effectLst>
                <a:latin typeface="Bookman Old Style" panose="02050604050505020204" pitchFamily="18" charset="0"/>
              </a:rPr>
              <a:t>статей</a:t>
            </a:r>
            <a:r>
              <a:rPr lang="en-US" sz="2000" dirty="0">
                <a:effectLst>
                  <a:outerShdw blurRad="38100" dist="38100" dir="2700000" algn="tl">
                    <a:srgbClr val="000000">
                      <a:alpha val="43137"/>
                    </a:srgbClr>
                  </a:outerShdw>
                </a:effectLst>
                <a:latin typeface="Bookman Old Style" panose="02050604050505020204" pitchFamily="18" charset="0"/>
              </a:rPr>
              <a:t> </a:t>
            </a:r>
            <a:r>
              <a:rPr lang="en-US" sz="2000" dirty="0" err="1">
                <a:effectLst>
                  <a:outerShdw blurRad="38100" dist="38100" dir="2700000" algn="tl">
                    <a:srgbClr val="000000">
                      <a:alpha val="43137"/>
                    </a:srgbClr>
                  </a:outerShdw>
                </a:effectLst>
                <a:latin typeface="Bookman Old Style" panose="02050604050505020204" pitchFamily="18" charset="0"/>
              </a:rPr>
              <a:t>інших</a:t>
            </a:r>
            <a:r>
              <a:rPr lang="en-US" sz="2000" dirty="0">
                <a:effectLst>
                  <a:outerShdw blurRad="38100" dist="38100" dir="2700000" algn="tl">
                    <a:srgbClr val="000000">
                      <a:alpha val="43137"/>
                    </a:srgbClr>
                  </a:outerShdw>
                </a:effectLst>
                <a:latin typeface="Bookman Old Style" panose="02050604050505020204" pitchFamily="18" charset="0"/>
              </a:rPr>
              <a:t> </a:t>
            </a:r>
            <a:r>
              <a:rPr lang="en-US" sz="2000" dirty="0" err="1">
                <a:effectLst>
                  <a:outerShdw blurRad="38100" dist="38100" dir="2700000" algn="tl">
                    <a:srgbClr val="000000">
                      <a:alpha val="43137"/>
                    </a:srgbClr>
                  </a:outerShdw>
                </a:effectLst>
                <a:latin typeface="Bookman Old Style" panose="02050604050505020204" pitchFamily="18" charset="0"/>
              </a:rPr>
              <a:t>учасників</a:t>
            </a:r>
            <a:r>
              <a:rPr lang="en-US" sz="2000" dirty="0">
                <a:effectLst>
                  <a:outerShdw blurRad="38100" dist="38100" dir="2700000" algn="tl">
                    <a:srgbClr val="000000">
                      <a:alpha val="43137"/>
                    </a:srgbClr>
                  </a:outerShdw>
                </a:effectLst>
                <a:latin typeface="Bookman Old Style" panose="02050604050505020204" pitchFamily="18" charset="0"/>
              </a:rPr>
              <a:t> </a:t>
            </a:r>
            <a:r>
              <a:rPr lang="en-US" sz="2000" dirty="0" err="1">
                <a:effectLst>
                  <a:outerShdw blurRad="38100" dist="38100" dir="2700000" algn="tl">
                    <a:srgbClr val="000000">
                      <a:alpha val="43137"/>
                    </a:srgbClr>
                  </a:outerShdw>
                </a:effectLst>
                <a:latin typeface="Bookman Old Style" panose="02050604050505020204" pitchFamily="18" charset="0"/>
              </a:rPr>
              <a:t>господарського</a:t>
            </a:r>
            <a:r>
              <a:rPr lang="en-US" sz="2000" dirty="0">
                <a:effectLst>
                  <a:outerShdw blurRad="38100" dist="38100" dir="2700000" algn="tl">
                    <a:srgbClr val="000000">
                      <a:alpha val="43137"/>
                    </a:srgbClr>
                  </a:outerShdw>
                </a:effectLst>
                <a:latin typeface="Bookman Old Style" panose="02050604050505020204" pitchFamily="18" charset="0"/>
              </a:rPr>
              <a:t> </a:t>
            </a:r>
            <a:r>
              <a:rPr lang="en-US" sz="2000" dirty="0" err="1">
                <a:effectLst>
                  <a:outerShdw blurRad="38100" dist="38100" dir="2700000" algn="tl">
                    <a:srgbClr val="000000">
                      <a:alpha val="43137"/>
                    </a:srgbClr>
                  </a:outerShdw>
                </a:effectLst>
                <a:latin typeface="Bookman Old Style" panose="02050604050505020204" pitchFamily="18" charset="0"/>
              </a:rPr>
              <a:t>процесу</a:t>
            </a:r>
            <a:r>
              <a:rPr lang="en-US" sz="2000" dirty="0">
                <a:effectLst>
                  <a:outerShdw blurRad="38100" dist="38100" dir="2700000" algn="tl">
                    <a:srgbClr val="000000">
                      <a:alpha val="43137"/>
                    </a:srgbClr>
                  </a:outerShdw>
                </a:effectLst>
                <a:latin typeface="Bookman Old Style" panose="02050604050505020204" pitchFamily="18" charset="0"/>
              </a:rPr>
              <a:t>.</a:t>
            </a:r>
          </a:p>
          <a:p>
            <a:pPr indent="-228600">
              <a:lnSpc>
                <a:spcPct val="90000"/>
              </a:lnSpc>
              <a:spcAft>
                <a:spcPts val="600"/>
              </a:spcAft>
              <a:buFont typeface="Arial" panose="020B0604020202020204" pitchFamily="34" charset="0"/>
              <a:buChar char="•"/>
            </a:pPr>
            <a:r>
              <a:rPr lang="en-US" sz="2000" dirty="0">
                <a:effectLst>
                  <a:outerShdw blurRad="38100" dist="38100" dir="2700000" algn="tl">
                    <a:srgbClr val="000000">
                      <a:alpha val="43137"/>
                    </a:srgbClr>
                  </a:outerShdw>
                </a:effectLst>
                <a:latin typeface="Bookman Old Style" panose="02050604050505020204" pitchFamily="18" charset="0"/>
              </a:rPr>
              <a:t> </a:t>
            </a:r>
            <a:r>
              <a:rPr lang="en-US" sz="2000" dirty="0" err="1">
                <a:effectLst>
                  <a:outerShdw blurRad="38100" dist="38100" dir="2700000" algn="tl">
                    <a:srgbClr val="000000">
                      <a:alpha val="43137"/>
                    </a:srgbClr>
                  </a:outerShdw>
                </a:effectLst>
                <a:latin typeface="Bookman Old Style" panose="02050604050505020204" pitchFamily="18" charset="0"/>
              </a:rPr>
              <a:t>Стаття</a:t>
            </a:r>
            <a:r>
              <a:rPr lang="en-US" sz="2000" dirty="0">
                <a:effectLst>
                  <a:outerShdw blurRad="38100" dist="38100" dir="2700000" algn="tl">
                    <a:srgbClr val="000000">
                      <a:alpha val="43137"/>
                    </a:srgbClr>
                  </a:outerShdw>
                </a:effectLst>
                <a:latin typeface="Bookman Old Style" panose="02050604050505020204" pitchFamily="18" charset="0"/>
              </a:rPr>
              <a:t> 62 ГПК </a:t>
            </a:r>
            <a:r>
              <a:rPr lang="en-US" sz="2000" dirty="0" err="1">
                <a:effectLst>
                  <a:outerShdw blurRad="38100" dist="38100" dir="2700000" algn="tl">
                    <a:srgbClr val="000000">
                      <a:alpha val="43137"/>
                    </a:srgbClr>
                  </a:outerShdw>
                </a:effectLst>
                <a:latin typeface="Bookman Old Style" panose="02050604050505020204" pitchFamily="18" charset="0"/>
              </a:rPr>
              <a:t>визначає</a:t>
            </a:r>
            <a:r>
              <a:rPr lang="en-US" sz="2000" dirty="0">
                <a:effectLst>
                  <a:outerShdw blurRad="38100" dist="38100" dir="2700000" algn="tl">
                    <a:srgbClr val="000000">
                      <a:alpha val="43137"/>
                    </a:srgbClr>
                  </a:outerShdw>
                </a:effectLst>
                <a:latin typeface="Bookman Old Style" panose="02050604050505020204" pitchFamily="18" charset="0"/>
              </a:rPr>
              <a:t> </a:t>
            </a:r>
            <a:r>
              <a:rPr lang="en-US" sz="2000" dirty="0" err="1">
                <a:effectLst>
                  <a:outerShdw blurRad="38100" dist="38100" dir="2700000" algn="tl">
                    <a:srgbClr val="000000">
                      <a:alpha val="43137"/>
                    </a:srgbClr>
                  </a:outerShdw>
                </a:effectLst>
                <a:latin typeface="Bookman Old Style" panose="02050604050505020204" pitchFamily="18" charset="0"/>
              </a:rPr>
              <a:t>вичерпний</a:t>
            </a:r>
            <a:r>
              <a:rPr lang="en-US" sz="2000" dirty="0">
                <a:effectLst>
                  <a:outerShdw blurRad="38100" dist="38100" dir="2700000" algn="tl">
                    <a:srgbClr val="000000">
                      <a:alpha val="43137"/>
                    </a:srgbClr>
                  </a:outerShdw>
                </a:effectLst>
                <a:latin typeface="Bookman Old Style" panose="02050604050505020204" pitchFamily="18" charset="0"/>
              </a:rPr>
              <a:t> </a:t>
            </a:r>
            <a:r>
              <a:rPr lang="en-US" sz="2000" dirty="0" err="1">
                <a:effectLst>
                  <a:outerShdw blurRad="38100" dist="38100" dir="2700000" algn="tl">
                    <a:srgbClr val="000000">
                      <a:alpha val="43137"/>
                    </a:srgbClr>
                  </a:outerShdw>
                </a:effectLst>
                <a:latin typeface="Bookman Old Style" panose="02050604050505020204" pitchFamily="18" charset="0"/>
              </a:rPr>
              <a:t>перелік</a:t>
            </a:r>
            <a:r>
              <a:rPr lang="en-US" sz="2000" dirty="0">
                <a:effectLst>
                  <a:outerShdw blurRad="38100" dist="38100" dir="2700000" algn="tl">
                    <a:srgbClr val="000000">
                      <a:alpha val="43137"/>
                    </a:srgbClr>
                  </a:outerShdw>
                </a:effectLst>
                <a:latin typeface="Bookman Old Style" panose="02050604050505020204" pitchFamily="18" charset="0"/>
              </a:rPr>
              <a:t> </a:t>
            </a:r>
            <a:r>
              <a:rPr lang="en-US" sz="2000" dirty="0" err="1">
                <a:effectLst>
                  <a:outerShdw blurRad="38100" dist="38100" dir="2700000" algn="tl">
                    <a:srgbClr val="000000">
                      <a:alpha val="43137"/>
                    </a:srgbClr>
                  </a:outerShdw>
                </a:effectLst>
                <a:latin typeface="Bookman Old Style" panose="02050604050505020204" pitchFamily="18" charset="0"/>
              </a:rPr>
              <a:t>інших</a:t>
            </a:r>
            <a:r>
              <a:rPr lang="en-US" sz="2000" dirty="0">
                <a:effectLst>
                  <a:outerShdw blurRad="38100" dist="38100" dir="2700000" algn="tl">
                    <a:srgbClr val="000000">
                      <a:alpha val="43137"/>
                    </a:srgbClr>
                  </a:outerShdw>
                </a:effectLst>
                <a:latin typeface="Bookman Old Style" panose="02050604050505020204" pitchFamily="18" charset="0"/>
              </a:rPr>
              <a:t> </a:t>
            </a:r>
            <a:r>
              <a:rPr lang="en-US" sz="2000" dirty="0" err="1">
                <a:effectLst>
                  <a:outerShdw blurRad="38100" dist="38100" dir="2700000" algn="tl">
                    <a:srgbClr val="000000">
                      <a:alpha val="43137"/>
                    </a:srgbClr>
                  </a:outerShdw>
                </a:effectLst>
                <a:latin typeface="Bookman Old Style" panose="02050604050505020204" pitchFamily="18" charset="0"/>
              </a:rPr>
              <a:t>учасників</a:t>
            </a:r>
            <a:r>
              <a:rPr lang="en-US" sz="2000" dirty="0">
                <a:effectLst>
                  <a:outerShdw blurRad="38100" dist="38100" dir="2700000" algn="tl">
                    <a:srgbClr val="000000">
                      <a:alpha val="43137"/>
                    </a:srgbClr>
                  </a:outerShdw>
                </a:effectLst>
                <a:latin typeface="Bookman Old Style" panose="02050604050505020204" pitchFamily="18" charset="0"/>
              </a:rPr>
              <a:t> </a:t>
            </a:r>
            <a:r>
              <a:rPr lang="en-US" sz="2000" dirty="0" err="1">
                <a:effectLst>
                  <a:outerShdw blurRad="38100" dist="38100" dir="2700000" algn="tl">
                    <a:srgbClr val="000000">
                      <a:alpha val="43137"/>
                    </a:srgbClr>
                  </a:outerShdw>
                </a:effectLst>
                <a:latin typeface="Bookman Old Style" panose="02050604050505020204" pitchFamily="18" charset="0"/>
              </a:rPr>
              <a:t>судового</a:t>
            </a:r>
            <a:r>
              <a:rPr lang="en-US" sz="2000" dirty="0">
                <a:effectLst>
                  <a:outerShdw blurRad="38100" dist="38100" dir="2700000" algn="tl">
                    <a:srgbClr val="000000">
                      <a:alpha val="43137"/>
                    </a:srgbClr>
                  </a:outerShdw>
                </a:effectLst>
                <a:latin typeface="Bookman Old Style" panose="02050604050505020204" pitchFamily="18" charset="0"/>
              </a:rPr>
              <a:t> </a:t>
            </a:r>
            <a:r>
              <a:rPr lang="en-US" sz="2000" dirty="0" err="1">
                <a:effectLst>
                  <a:outerShdw blurRad="38100" dist="38100" dir="2700000" algn="tl">
                    <a:srgbClr val="000000">
                      <a:alpha val="43137"/>
                    </a:srgbClr>
                  </a:outerShdw>
                </a:effectLst>
                <a:latin typeface="Bookman Old Style" panose="02050604050505020204" pitchFamily="18" charset="0"/>
              </a:rPr>
              <a:t>процесу</a:t>
            </a:r>
            <a:r>
              <a:rPr lang="en-US" sz="2000" dirty="0">
                <a:effectLst>
                  <a:outerShdw blurRad="38100" dist="38100" dir="2700000" algn="tl">
                    <a:srgbClr val="000000">
                      <a:alpha val="43137"/>
                    </a:srgbClr>
                  </a:outerShdw>
                </a:effectLst>
                <a:latin typeface="Bookman Old Style" panose="02050604050505020204" pitchFamily="18" charset="0"/>
              </a:rPr>
              <a:t>:</a:t>
            </a:r>
          </a:p>
        </p:txBody>
      </p:sp>
    </p:spTree>
    <p:extLst>
      <p:ext uri="{BB962C8B-B14F-4D97-AF65-F5344CB8AC3E}">
        <p14:creationId xmlns:p14="http://schemas.microsoft.com/office/powerpoint/2010/main" val="2296525450"/>
      </p:ext>
    </p:extLst>
  </p:cSld>
  <p:clrMapOvr>
    <a:masterClrMapping/>
  </p:clrMapOvr>
  <p:transition spd="slow">
    <p:push dir="u"/>
  </p:transition>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6">
            <a:extLst>
              <a:ext uri="{FF2B5EF4-FFF2-40B4-BE49-F238E27FC236}">
                <a16:creationId xmlns:a16="http://schemas.microsoft.com/office/drawing/2014/main" id="{9095C1F4-AE7F-44E4-8693-40D3D68311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8">
            <a:extLst>
              <a:ext uri="{FF2B5EF4-FFF2-40B4-BE49-F238E27FC236}">
                <a16:creationId xmlns:a16="http://schemas.microsoft.com/office/drawing/2014/main" id="{8734DDD3-F723-4DD3-8ABE-EC0B2AC87D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22324" y="-15978"/>
            <a:ext cx="7147352" cy="5876916"/>
            <a:chOff x="329184" y="-99107"/>
            <a:chExt cx="524256" cy="5876916"/>
          </a:xfrm>
        </p:grpSpPr>
        <p:cxnSp>
          <p:nvCxnSpPr>
            <p:cNvPr id="10" name="Straight Connector 9">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2" name="Rectangle 10">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99107"/>
              <a:ext cx="524256" cy="56312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Rectangle 12">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1055718"/>
            <a:ext cx="10999072" cy="335834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61848A4E-4DEE-66C0-ADDF-0136BA011805}"/>
              </a:ext>
            </a:extLst>
          </p:cNvPr>
          <p:cNvSpPr>
            <a:spLocks noGrp="1"/>
          </p:cNvSpPr>
          <p:nvPr>
            <p:ph type="title"/>
          </p:nvPr>
        </p:nvSpPr>
        <p:spPr>
          <a:xfrm>
            <a:off x="1524000" y="1584683"/>
            <a:ext cx="9144000" cy="2551829"/>
          </a:xfrm>
        </p:spPr>
        <p:txBody>
          <a:bodyPr vert="horz" lIns="91440" tIns="45720" rIns="91440" bIns="45720" rtlCol="0" anchor="ctr">
            <a:normAutofit/>
          </a:bodyPr>
          <a:lstStyle/>
          <a:p>
            <a:pPr algn="ctr"/>
            <a:r>
              <a:rPr lang="en-US" sz="2100" kern="1200" dirty="0" err="1">
                <a:solidFill>
                  <a:schemeClr val="tx1"/>
                </a:solidFill>
                <a:effectLst>
                  <a:outerShdw blurRad="38100" dist="38100" dir="2700000" algn="tl">
                    <a:srgbClr val="000000">
                      <a:alpha val="43137"/>
                    </a:srgbClr>
                  </a:outerShdw>
                </a:effectLst>
                <a:latin typeface="+mj-lt"/>
                <a:ea typeface="+mj-ea"/>
                <a:cs typeface="+mj-cs"/>
              </a:rPr>
              <a:t>Згідно</a:t>
            </a:r>
            <a:r>
              <a:rPr lang="en-US" sz="2100" kern="1200" dirty="0">
                <a:solidFill>
                  <a:schemeClr val="tx1"/>
                </a:solidFill>
                <a:effectLst>
                  <a:outerShdw blurRad="38100" dist="38100" dir="2700000" algn="tl">
                    <a:srgbClr val="000000">
                      <a:alpha val="43137"/>
                    </a:srgbClr>
                  </a:outerShdw>
                </a:effectLst>
                <a:latin typeface="+mj-lt"/>
                <a:ea typeface="+mj-ea"/>
                <a:cs typeface="+mj-cs"/>
              </a:rPr>
              <a:t> </a:t>
            </a:r>
            <a:r>
              <a:rPr lang="en-US" sz="2100" kern="1200" dirty="0" err="1">
                <a:solidFill>
                  <a:schemeClr val="tx1"/>
                </a:solidFill>
                <a:effectLst>
                  <a:outerShdw blurRad="38100" dist="38100" dir="2700000" algn="tl">
                    <a:srgbClr val="000000">
                      <a:alpha val="43137"/>
                    </a:srgbClr>
                  </a:outerShdw>
                </a:effectLst>
                <a:latin typeface="+mj-lt"/>
                <a:ea typeface="+mj-ea"/>
                <a:cs typeface="+mj-cs"/>
              </a:rPr>
              <a:t>статті</a:t>
            </a:r>
            <a:r>
              <a:rPr lang="en-US" sz="2100" kern="1200" dirty="0">
                <a:solidFill>
                  <a:schemeClr val="tx1"/>
                </a:solidFill>
                <a:effectLst>
                  <a:outerShdw blurRad="38100" dist="38100" dir="2700000" algn="tl">
                    <a:srgbClr val="000000">
                      <a:alpha val="43137"/>
                    </a:srgbClr>
                  </a:outerShdw>
                </a:effectLst>
                <a:latin typeface="+mj-lt"/>
                <a:ea typeface="+mj-ea"/>
                <a:cs typeface="+mj-cs"/>
              </a:rPr>
              <a:t> 63 ГПК </a:t>
            </a:r>
            <a:r>
              <a:rPr lang="en-US" sz="2100" b="1" kern="1200" dirty="0" err="1">
                <a:solidFill>
                  <a:schemeClr val="tx1"/>
                </a:solidFill>
                <a:effectLst>
                  <a:outerShdw blurRad="38100" dist="38100" dir="2700000" algn="tl">
                    <a:srgbClr val="000000">
                      <a:alpha val="43137"/>
                    </a:srgbClr>
                  </a:outerShdw>
                </a:effectLst>
                <a:latin typeface="+mj-lt"/>
                <a:ea typeface="+mj-ea"/>
                <a:cs typeface="+mj-cs"/>
              </a:rPr>
              <a:t>помічник</a:t>
            </a:r>
            <a:r>
              <a:rPr lang="en-US" sz="2100" b="1" kern="1200" dirty="0">
                <a:solidFill>
                  <a:schemeClr val="tx1"/>
                </a:solidFill>
                <a:effectLst>
                  <a:outerShdw blurRad="38100" dist="38100" dir="2700000" algn="tl">
                    <a:srgbClr val="000000">
                      <a:alpha val="43137"/>
                    </a:srgbClr>
                  </a:outerShdw>
                </a:effectLst>
                <a:latin typeface="+mj-lt"/>
                <a:ea typeface="+mj-ea"/>
                <a:cs typeface="+mj-cs"/>
              </a:rPr>
              <a:t> </a:t>
            </a:r>
            <a:r>
              <a:rPr lang="en-US" sz="2100" b="1" kern="1200" dirty="0" err="1">
                <a:solidFill>
                  <a:schemeClr val="tx1"/>
                </a:solidFill>
                <a:effectLst>
                  <a:outerShdw blurRad="38100" dist="38100" dir="2700000" algn="tl">
                    <a:srgbClr val="000000">
                      <a:alpha val="43137"/>
                    </a:srgbClr>
                  </a:outerShdw>
                </a:effectLst>
                <a:latin typeface="+mj-lt"/>
                <a:ea typeface="+mj-ea"/>
                <a:cs typeface="+mj-cs"/>
              </a:rPr>
              <a:t>судді</a:t>
            </a:r>
            <a:r>
              <a:rPr lang="en-US" sz="2100" b="1" kern="1200" dirty="0">
                <a:solidFill>
                  <a:schemeClr val="tx1"/>
                </a:solidFill>
                <a:effectLst>
                  <a:outerShdw blurRad="38100" dist="38100" dir="2700000" algn="tl">
                    <a:srgbClr val="000000">
                      <a:alpha val="43137"/>
                    </a:srgbClr>
                  </a:outerShdw>
                </a:effectLst>
                <a:latin typeface="+mj-lt"/>
                <a:ea typeface="+mj-ea"/>
                <a:cs typeface="+mj-cs"/>
              </a:rPr>
              <a:t> </a:t>
            </a:r>
            <a:r>
              <a:rPr lang="en-US" sz="2100" kern="1200" dirty="0" err="1">
                <a:solidFill>
                  <a:schemeClr val="tx1"/>
                </a:solidFill>
                <a:effectLst>
                  <a:outerShdw blurRad="38100" dist="38100" dir="2700000" algn="tl">
                    <a:srgbClr val="000000">
                      <a:alpha val="43137"/>
                    </a:srgbClr>
                  </a:outerShdw>
                </a:effectLst>
                <a:latin typeface="+mj-lt"/>
                <a:ea typeface="+mj-ea"/>
                <a:cs typeface="+mj-cs"/>
              </a:rPr>
              <a:t>забезпечує</a:t>
            </a:r>
            <a:r>
              <a:rPr lang="en-US" sz="2100" kern="1200" dirty="0">
                <a:solidFill>
                  <a:schemeClr val="tx1"/>
                </a:solidFill>
                <a:effectLst>
                  <a:outerShdw blurRad="38100" dist="38100" dir="2700000" algn="tl">
                    <a:srgbClr val="000000">
                      <a:alpha val="43137"/>
                    </a:srgbClr>
                  </a:outerShdw>
                </a:effectLst>
                <a:latin typeface="+mj-lt"/>
                <a:ea typeface="+mj-ea"/>
                <a:cs typeface="+mj-cs"/>
              </a:rPr>
              <a:t> </a:t>
            </a:r>
            <a:r>
              <a:rPr lang="en-US" sz="2100" kern="1200" dirty="0" err="1">
                <a:solidFill>
                  <a:schemeClr val="tx1"/>
                </a:solidFill>
                <a:effectLst>
                  <a:outerShdw blurRad="38100" dist="38100" dir="2700000" algn="tl">
                    <a:srgbClr val="000000">
                      <a:alpha val="43137"/>
                    </a:srgbClr>
                  </a:outerShdw>
                </a:effectLst>
                <a:latin typeface="+mj-lt"/>
                <a:ea typeface="+mj-ea"/>
                <a:cs typeface="+mj-cs"/>
              </a:rPr>
              <a:t>підготовку</a:t>
            </a:r>
            <a:r>
              <a:rPr lang="en-US" sz="2100" kern="1200" dirty="0">
                <a:solidFill>
                  <a:schemeClr val="tx1"/>
                </a:solidFill>
                <a:effectLst>
                  <a:outerShdw blurRad="38100" dist="38100" dir="2700000" algn="tl">
                    <a:srgbClr val="000000">
                      <a:alpha val="43137"/>
                    </a:srgbClr>
                  </a:outerShdw>
                </a:effectLst>
                <a:latin typeface="+mj-lt"/>
                <a:ea typeface="+mj-ea"/>
                <a:cs typeface="+mj-cs"/>
              </a:rPr>
              <a:t> </a:t>
            </a:r>
            <a:r>
              <a:rPr lang="en-US" sz="2100" kern="1200" dirty="0" err="1">
                <a:solidFill>
                  <a:schemeClr val="tx1"/>
                </a:solidFill>
                <a:effectLst>
                  <a:outerShdw blurRad="38100" dist="38100" dir="2700000" algn="tl">
                    <a:srgbClr val="000000">
                      <a:alpha val="43137"/>
                    </a:srgbClr>
                  </a:outerShdw>
                </a:effectLst>
                <a:latin typeface="+mj-lt"/>
                <a:ea typeface="+mj-ea"/>
                <a:cs typeface="+mj-cs"/>
              </a:rPr>
              <a:t>та</a:t>
            </a:r>
            <a:r>
              <a:rPr lang="en-US" sz="2100" kern="1200" dirty="0">
                <a:solidFill>
                  <a:schemeClr val="tx1"/>
                </a:solidFill>
                <a:effectLst>
                  <a:outerShdw blurRad="38100" dist="38100" dir="2700000" algn="tl">
                    <a:srgbClr val="000000">
                      <a:alpha val="43137"/>
                    </a:srgbClr>
                  </a:outerShdw>
                </a:effectLst>
                <a:latin typeface="+mj-lt"/>
                <a:ea typeface="+mj-ea"/>
                <a:cs typeface="+mj-cs"/>
              </a:rPr>
              <a:t> </a:t>
            </a:r>
            <a:r>
              <a:rPr lang="en-US" sz="2100" kern="1200" dirty="0" err="1">
                <a:solidFill>
                  <a:schemeClr val="tx1"/>
                </a:solidFill>
                <a:effectLst>
                  <a:outerShdw blurRad="38100" dist="38100" dir="2700000" algn="tl">
                    <a:srgbClr val="000000">
                      <a:alpha val="43137"/>
                    </a:srgbClr>
                  </a:outerShdw>
                </a:effectLst>
                <a:latin typeface="+mj-lt"/>
                <a:ea typeface="+mj-ea"/>
                <a:cs typeface="+mj-cs"/>
              </a:rPr>
              <a:t>організаційне</a:t>
            </a:r>
            <a:r>
              <a:rPr lang="en-US" sz="2100" kern="1200" dirty="0">
                <a:solidFill>
                  <a:schemeClr val="tx1"/>
                </a:solidFill>
                <a:effectLst>
                  <a:outerShdw blurRad="38100" dist="38100" dir="2700000" algn="tl">
                    <a:srgbClr val="000000">
                      <a:alpha val="43137"/>
                    </a:srgbClr>
                  </a:outerShdw>
                </a:effectLst>
                <a:latin typeface="+mj-lt"/>
                <a:ea typeface="+mj-ea"/>
                <a:cs typeface="+mj-cs"/>
              </a:rPr>
              <a:t> </a:t>
            </a:r>
            <a:r>
              <a:rPr lang="en-US" sz="2100" kern="1200" dirty="0" err="1">
                <a:solidFill>
                  <a:schemeClr val="tx1"/>
                </a:solidFill>
                <a:effectLst>
                  <a:outerShdw blurRad="38100" dist="38100" dir="2700000" algn="tl">
                    <a:srgbClr val="000000">
                      <a:alpha val="43137"/>
                    </a:srgbClr>
                  </a:outerShdw>
                </a:effectLst>
                <a:latin typeface="+mj-lt"/>
                <a:ea typeface="+mj-ea"/>
                <a:cs typeface="+mj-cs"/>
              </a:rPr>
              <a:t>забезпечення</a:t>
            </a:r>
            <a:r>
              <a:rPr lang="en-US" sz="2100" kern="1200" dirty="0">
                <a:solidFill>
                  <a:schemeClr val="tx1"/>
                </a:solidFill>
                <a:effectLst>
                  <a:outerShdw blurRad="38100" dist="38100" dir="2700000" algn="tl">
                    <a:srgbClr val="000000">
                      <a:alpha val="43137"/>
                    </a:srgbClr>
                  </a:outerShdw>
                </a:effectLst>
                <a:latin typeface="+mj-lt"/>
                <a:ea typeface="+mj-ea"/>
                <a:cs typeface="+mj-cs"/>
              </a:rPr>
              <a:t> </a:t>
            </a:r>
            <a:r>
              <a:rPr lang="en-US" sz="2100" kern="1200" dirty="0" err="1">
                <a:solidFill>
                  <a:schemeClr val="tx1"/>
                </a:solidFill>
                <a:effectLst>
                  <a:outerShdw blurRad="38100" dist="38100" dir="2700000" algn="tl">
                    <a:srgbClr val="000000">
                      <a:alpha val="43137"/>
                    </a:srgbClr>
                  </a:outerShdw>
                </a:effectLst>
                <a:latin typeface="+mj-lt"/>
                <a:ea typeface="+mj-ea"/>
                <a:cs typeface="+mj-cs"/>
              </a:rPr>
              <a:t>судового</a:t>
            </a:r>
            <a:r>
              <a:rPr lang="en-US" sz="2100" kern="1200" dirty="0">
                <a:solidFill>
                  <a:schemeClr val="tx1"/>
                </a:solidFill>
                <a:effectLst>
                  <a:outerShdw blurRad="38100" dist="38100" dir="2700000" algn="tl">
                    <a:srgbClr val="000000">
                      <a:alpha val="43137"/>
                    </a:srgbClr>
                  </a:outerShdw>
                </a:effectLst>
                <a:latin typeface="+mj-lt"/>
                <a:ea typeface="+mj-ea"/>
                <a:cs typeface="+mj-cs"/>
              </a:rPr>
              <a:t> </a:t>
            </a:r>
            <a:r>
              <a:rPr lang="en-US" sz="2100" kern="1200" dirty="0" err="1">
                <a:solidFill>
                  <a:schemeClr val="tx1"/>
                </a:solidFill>
                <a:effectLst>
                  <a:outerShdw blurRad="38100" dist="38100" dir="2700000" algn="tl">
                    <a:srgbClr val="000000">
                      <a:alpha val="43137"/>
                    </a:srgbClr>
                  </a:outerShdw>
                </a:effectLst>
                <a:latin typeface="+mj-lt"/>
                <a:ea typeface="+mj-ea"/>
                <a:cs typeface="+mj-cs"/>
              </a:rPr>
              <a:t>процесу</a:t>
            </a:r>
            <a:r>
              <a:rPr lang="en-US" sz="2100" kern="1200" dirty="0">
                <a:solidFill>
                  <a:schemeClr val="tx1"/>
                </a:solidFill>
                <a:effectLst>
                  <a:outerShdw blurRad="38100" dist="38100" dir="2700000" algn="tl">
                    <a:srgbClr val="000000">
                      <a:alpha val="43137"/>
                    </a:srgbClr>
                  </a:outerShdw>
                </a:effectLst>
                <a:latin typeface="+mj-lt"/>
                <a:ea typeface="+mj-ea"/>
                <a:cs typeface="+mj-cs"/>
              </a:rPr>
              <a:t>. </a:t>
            </a:r>
            <a:r>
              <a:rPr lang="en-US" sz="2100" kern="1200" dirty="0" err="1">
                <a:solidFill>
                  <a:schemeClr val="tx1"/>
                </a:solidFill>
                <a:effectLst>
                  <a:outerShdw blurRad="38100" dist="38100" dir="2700000" algn="tl">
                    <a:srgbClr val="000000">
                      <a:alpha val="43137"/>
                    </a:srgbClr>
                  </a:outerShdw>
                </a:effectLst>
                <a:latin typeface="+mj-lt"/>
                <a:ea typeface="+mj-ea"/>
                <a:cs typeface="+mj-cs"/>
              </a:rPr>
              <a:t>Крім</a:t>
            </a:r>
            <a:r>
              <a:rPr lang="en-US" sz="2100" kern="1200" dirty="0">
                <a:solidFill>
                  <a:schemeClr val="tx1"/>
                </a:solidFill>
                <a:effectLst>
                  <a:outerShdw blurRad="38100" dist="38100" dir="2700000" algn="tl">
                    <a:srgbClr val="000000">
                      <a:alpha val="43137"/>
                    </a:srgbClr>
                  </a:outerShdw>
                </a:effectLst>
                <a:latin typeface="+mj-lt"/>
                <a:ea typeface="+mj-ea"/>
                <a:cs typeface="+mj-cs"/>
              </a:rPr>
              <a:t> </a:t>
            </a:r>
            <a:r>
              <a:rPr lang="en-US" sz="2100" kern="1200" dirty="0" err="1">
                <a:solidFill>
                  <a:schemeClr val="tx1"/>
                </a:solidFill>
                <a:effectLst>
                  <a:outerShdw blurRad="38100" dist="38100" dir="2700000" algn="tl">
                    <a:srgbClr val="000000">
                      <a:alpha val="43137"/>
                    </a:srgbClr>
                  </a:outerShdw>
                </a:effectLst>
                <a:latin typeface="+mj-lt"/>
                <a:ea typeface="+mj-ea"/>
                <a:cs typeface="+mj-cs"/>
              </a:rPr>
              <a:t>статті</a:t>
            </a:r>
            <a:r>
              <a:rPr lang="en-US" sz="2100" kern="1200" dirty="0">
                <a:solidFill>
                  <a:schemeClr val="tx1"/>
                </a:solidFill>
                <a:effectLst>
                  <a:outerShdw blurRad="38100" dist="38100" dir="2700000" algn="tl">
                    <a:srgbClr val="000000">
                      <a:alpha val="43137"/>
                    </a:srgbClr>
                  </a:outerShdw>
                </a:effectLst>
                <a:latin typeface="+mj-lt"/>
                <a:ea typeface="+mj-ea"/>
                <a:cs typeface="+mj-cs"/>
              </a:rPr>
              <a:t> 63 ГПК </a:t>
            </a:r>
            <a:r>
              <a:rPr lang="en-US" sz="2100" kern="1200" dirty="0" err="1">
                <a:solidFill>
                  <a:schemeClr val="tx1"/>
                </a:solidFill>
                <a:effectLst>
                  <a:outerShdw blurRad="38100" dist="38100" dir="2700000" algn="tl">
                    <a:srgbClr val="000000">
                      <a:alpha val="43137"/>
                    </a:srgbClr>
                  </a:outerShdw>
                </a:effectLst>
                <a:latin typeface="+mj-lt"/>
                <a:ea typeface="+mj-ea"/>
                <a:cs typeface="+mj-cs"/>
              </a:rPr>
              <a:t>повноваження</a:t>
            </a:r>
            <a:r>
              <a:rPr lang="en-US" sz="2100" kern="1200" dirty="0">
                <a:solidFill>
                  <a:schemeClr val="tx1"/>
                </a:solidFill>
                <a:effectLst>
                  <a:outerShdw blurRad="38100" dist="38100" dir="2700000" algn="tl">
                    <a:srgbClr val="000000">
                      <a:alpha val="43137"/>
                    </a:srgbClr>
                  </a:outerShdw>
                </a:effectLst>
                <a:latin typeface="+mj-lt"/>
                <a:ea typeface="+mj-ea"/>
                <a:cs typeface="+mj-cs"/>
              </a:rPr>
              <a:t> </a:t>
            </a:r>
            <a:r>
              <a:rPr lang="en-US" sz="2100" kern="1200" dirty="0" err="1">
                <a:solidFill>
                  <a:schemeClr val="tx1"/>
                </a:solidFill>
                <a:effectLst>
                  <a:outerShdw blurRad="38100" dist="38100" dir="2700000" algn="tl">
                    <a:srgbClr val="000000">
                      <a:alpha val="43137"/>
                    </a:srgbClr>
                  </a:outerShdw>
                </a:effectLst>
                <a:latin typeface="+mj-lt"/>
                <a:ea typeface="+mj-ea"/>
                <a:cs typeface="+mj-cs"/>
              </a:rPr>
              <a:t>помічника</a:t>
            </a:r>
            <a:r>
              <a:rPr lang="en-US" sz="2100" kern="1200" dirty="0">
                <a:solidFill>
                  <a:schemeClr val="tx1"/>
                </a:solidFill>
                <a:effectLst>
                  <a:outerShdw blurRad="38100" dist="38100" dir="2700000" algn="tl">
                    <a:srgbClr val="000000">
                      <a:alpha val="43137"/>
                    </a:srgbClr>
                  </a:outerShdw>
                </a:effectLst>
                <a:latin typeface="+mj-lt"/>
                <a:ea typeface="+mj-ea"/>
                <a:cs typeface="+mj-cs"/>
              </a:rPr>
              <a:t> </a:t>
            </a:r>
            <a:r>
              <a:rPr lang="en-US" sz="2100" kern="1200" dirty="0" err="1">
                <a:solidFill>
                  <a:schemeClr val="tx1"/>
                </a:solidFill>
                <a:effectLst>
                  <a:outerShdw blurRad="38100" dist="38100" dir="2700000" algn="tl">
                    <a:srgbClr val="000000">
                      <a:alpha val="43137"/>
                    </a:srgbClr>
                  </a:outerShdw>
                </a:effectLst>
                <a:latin typeface="+mj-lt"/>
                <a:ea typeface="+mj-ea"/>
                <a:cs typeface="+mj-cs"/>
              </a:rPr>
              <a:t>судді</a:t>
            </a:r>
            <a:r>
              <a:rPr lang="en-US" sz="2100" kern="1200" dirty="0">
                <a:solidFill>
                  <a:schemeClr val="tx1"/>
                </a:solidFill>
                <a:effectLst>
                  <a:outerShdw blurRad="38100" dist="38100" dir="2700000" algn="tl">
                    <a:srgbClr val="000000">
                      <a:alpha val="43137"/>
                    </a:srgbClr>
                  </a:outerShdw>
                </a:effectLst>
                <a:latin typeface="+mj-lt"/>
                <a:ea typeface="+mj-ea"/>
                <a:cs typeface="+mj-cs"/>
              </a:rPr>
              <a:t> </a:t>
            </a:r>
            <a:r>
              <a:rPr lang="en-US" sz="2100" kern="1200" dirty="0" err="1">
                <a:solidFill>
                  <a:schemeClr val="tx1"/>
                </a:solidFill>
                <a:effectLst>
                  <a:outerShdw blurRad="38100" dist="38100" dir="2700000" algn="tl">
                    <a:srgbClr val="000000">
                      <a:alpha val="43137"/>
                    </a:srgbClr>
                  </a:outerShdw>
                </a:effectLst>
                <a:latin typeface="+mj-lt"/>
                <a:ea typeface="+mj-ea"/>
                <a:cs typeface="+mj-cs"/>
              </a:rPr>
              <a:t>визначено</a:t>
            </a:r>
            <a:r>
              <a:rPr lang="en-US" sz="2100" kern="1200" dirty="0">
                <a:solidFill>
                  <a:schemeClr val="tx1"/>
                </a:solidFill>
                <a:effectLst>
                  <a:outerShdw blurRad="38100" dist="38100" dir="2700000" algn="tl">
                    <a:srgbClr val="000000">
                      <a:alpha val="43137"/>
                    </a:srgbClr>
                  </a:outerShdw>
                </a:effectLst>
                <a:latin typeface="+mj-lt"/>
                <a:ea typeface="+mj-ea"/>
                <a:cs typeface="+mj-cs"/>
              </a:rPr>
              <a:t> </a:t>
            </a:r>
            <a:r>
              <a:rPr lang="en-US" sz="2100" kern="1200" dirty="0" err="1">
                <a:solidFill>
                  <a:schemeClr val="tx1"/>
                </a:solidFill>
                <a:effectLst>
                  <a:outerShdw blurRad="38100" dist="38100" dir="2700000" algn="tl">
                    <a:srgbClr val="000000">
                      <a:alpha val="43137"/>
                    </a:srgbClr>
                  </a:outerShdw>
                </a:effectLst>
                <a:latin typeface="+mj-lt"/>
                <a:ea typeface="+mj-ea"/>
                <a:cs typeface="+mj-cs"/>
              </a:rPr>
              <a:t>статтею</a:t>
            </a:r>
            <a:r>
              <a:rPr lang="en-US" sz="2100" kern="1200" dirty="0">
                <a:solidFill>
                  <a:schemeClr val="tx1"/>
                </a:solidFill>
                <a:effectLst>
                  <a:outerShdw blurRad="38100" dist="38100" dir="2700000" algn="tl">
                    <a:srgbClr val="000000">
                      <a:alpha val="43137"/>
                    </a:srgbClr>
                  </a:outerShdw>
                </a:effectLst>
                <a:latin typeface="+mj-lt"/>
                <a:ea typeface="+mj-ea"/>
                <a:cs typeface="+mj-cs"/>
              </a:rPr>
              <a:t> 157 </a:t>
            </a:r>
            <a:r>
              <a:rPr lang="en-US" sz="2100" kern="1200" dirty="0" err="1">
                <a:solidFill>
                  <a:schemeClr val="tx1"/>
                </a:solidFill>
                <a:effectLst>
                  <a:outerShdw blurRad="38100" dist="38100" dir="2700000" algn="tl">
                    <a:srgbClr val="000000">
                      <a:alpha val="43137"/>
                    </a:srgbClr>
                  </a:outerShdw>
                </a:effectLst>
                <a:latin typeface="+mj-lt"/>
                <a:ea typeface="+mj-ea"/>
                <a:cs typeface="+mj-cs"/>
              </a:rPr>
              <a:t>Закону</a:t>
            </a:r>
            <a:r>
              <a:rPr lang="en-US" sz="2100" kern="1200" dirty="0">
                <a:solidFill>
                  <a:schemeClr val="tx1"/>
                </a:solidFill>
                <a:effectLst>
                  <a:outerShdw blurRad="38100" dist="38100" dir="2700000" algn="tl">
                    <a:srgbClr val="000000">
                      <a:alpha val="43137"/>
                    </a:srgbClr>
                  </a:outerShdw>
                </a:effectLst>
                <a:latin typeface="+mj-lt"/>
                <a:ea typeface="+mj-ea"/>
                <a:cs typeface="+mj-cs"/>
              </a:rPr>
              <a:t> </a:t>
            </a:r>
            <a:r>
              <a:rPr lang="en-US" sz="2100" kern="1200" dirty="0" err="1">
                <a:solidFill>
                  <a:schemeClr val="tx1"/>
                </a:solidFill>
                <a:effectLst>
                  <a:outerShdw blurRad="38100" dist="38100" dir="2700000" algn="tl">
                    <a:srgbClr val="000000">
                      <a:alpha val="43137"/>
                    </a:srgbClr>
                  </a:outerShdw>
                </a:effectLst>
                <a:latin typeface="+mj-lt"/>
                <a:ea typeface="+mj-ea"/>
                <a:cs typeface="+mj-cs"/>
              </a:rPr>
              <a:t>України</a:t>
            </a:r>
            <a:r>
              <a:rPr lang="en-US" sz="2100" kern="1200" dirty="0">
                <a:solidFill>
                  <a:schemeClr val="tx1"/>
                </a:solidFill>
                <a:effectLst>
                  <a:outerShdw blurRad="38100" dist="38100" dir="2700000" algn="tl">
                    <a:srgbClr val="000000">
                      <a:alpha val="43137"/>
                    </a:srgbClr>
                  </a:outerShdw>
                </a:effectLst>
                <a:latin typeface="+mj-lt"/>
                <a:ea typeface="+mj-ea"/>
                <a:cs typeface="+mj-cs"/>
              </a:rPr>
              <a:t> «</a:t>
            </a:r>
            <a:r>
              <a:rPr lang="en-US" sz="2100" kern="1200" dirty="0" err="1">
                <a:solidFill>
                  <a:schemeClr val="tx1"/>
                </a:solidFill>
                <a:effectLst>
                  <a:outerShdw blurRad="38100" dist="38100" dir="2700000" algn="tl">
                    <a:srgbClr val="000000">
                      <a:alpha val="43137"/>
                    </a:srgbClr>
                  </a:outerShdw>
                </a:effectLst>
                <a:latin typeface="+mj-lt"/>
                <a:ea typeface="+mj-ea"/>
                <a:cs typeface="+mj-cs"/>
              </a:rPr>
              <a:t>Про</a:t>
            </a:r>
            <a:r>
              <a:rPr lang="en-US" sz="2100" kern="1200" dirty="0">
                <a:solidFill>
                  <a:schemeClr val="tx1"/>
                </a:solidFill>
                <a:effectLst>
                  <a:outerShdw blurRad="38100" dist="38100" dir="2700000" algn="tl">
                    <a:srgbClr val="000000">
                      <a:alpha val="43137"/>
                    </a:srgbClr>
                  </a:outerShdw>
                </a:effectLst>
                <a:latin typeface="+mj-lt"/>
                <a:ea typeface="+mj-ea"/>
                <a:cs typeface="+mj-cs"/>
              </a:rPr>
              <a:t> </a:t>
            </a:r>
            <a:r>
              <a:rPr lang="en-US" sz="2100" kern="1200" dirty="0" err="1">
                <a:solidFill>
                  <a:schemeClr val="tx1"/>
                </a:solidFill>
                <a:effectLst>
                  <a:outerShdw blurRad="38100" dist="38100" dir="2700000" algn="tl">
                    <a:srgbClr val="000000">
                      <a:alpha val="43137"/>
                    </a:srgbClr>
                  </a:outerShdw>
                </a:effectLst>
                <a:latin typeface="+mj-lt"/>
                <a:ea typeface="+mj-ea"/>
                <a:cs typeface="+mj-cs"/>
              </a:rPr>
              <a:t>судоустрій</a:t>
            </a:r>
            <a:r>
              <a:rPr lang="en-US" sz="2100" kern="1200" dirty="0">
                <a:solidFill>
                  <a:schemeClr val="tx1"/>
                </a:solidFill>
                <a:effectLst>
                  <a:outerShdw blurRad="38100" dist="38100" dir="2700000" algn="tl">
                    <a:srgbClr val="000000">
                      <a:alpha val="43137"/>
                    </a:srgbClr>
                  </a:outerShdw>
                </a:effectLst>
                <a:latin typeface="+mj-lt"/>
                <a:ea typeface="+mj-ea"/>
                <a:cs typeface="+mj-cs"/>
              </a:rPr>
              <a:t> і </a:t>
            </a:r>
            <a:r>
              <a:rPr lang="en-US" sz="2100" kern="1200" dirty="0" err="1">
                <a:solidFill>
                  <a:schemeClr val="tx1"/>
                </a:solidFill>
                <a:effectLst>
                  <a:outerShdw blurRad="38100" dist="38100" dir="2700000" algn="tl">
                    <a:srgbClr val="000000">
                      <a:alpha val="43137"/>
                    </a:srgbClr>
                  </a:outerShdw>
                </a:effectLst>
                <a:latin typeface="+mj-lt"/>
                <a:ea typeface="+mj-ea"/>
                <a:cs typeface="+mj-cs"/>
              </a:rPr>
              <a:t>статус</a:t>
            </a:r>
            <a:r>
              <a:rPr lang="en-US" sz="2100" kern="1200" dirty="0">
                <a:solidFill>
                  <a:schemeClr val="tx1"/>
                </a:solidFill>
                <a:effectLst>
                  <a:outerShdw blurRad="38100" dist="38100" dir="2700000" algn="tl">
                    <a:srgbClr val="000000">
                      <a:alpha val="43137"/>
                    </a:srgbClr>
                  </a:outerShdw>
                </a:effectLst>
                <a:latin typeface="+mj-lt"/>
                <a:ea typeface="+mj-ea"/>
                <a:cs typeface="+mj-cs"/>
              </a:rPr>
              <a:t> </a:t>
            </a:r>
            <a:r>
              <a:rPr lang="en-US" sz="2100" kern="1200" dirty="0" err="1">
                <a:solidFill>
                  <a:schemeClr val="tx1"/>
                </a:solidFill>
                <a:effectLst>
                  <a:outerShdw blurRad="38100" dist="38100" dir="2700000" algn="tl">
                    <a:srgbClr val="000000">
                      <a:alpha val="43137"/>
                    </a:srgbClr>
                  </a:outerShdw>
                </a:effectLst>
                <a:latin typeface="+mj-lt"/>
                <a:ea typeface="+mj-ea"/>
                <a:cs typeface="+mj-cs"/>
              </a:rPr>
              <a:t>суддів</a:t>
            </a:r>
            <a:r>
              <a:rPr lang="en-US" sz="2100" kern="1200" dirty="0">
                <a:solidFill>
                  <a:schemeClr val="tx1"/>
                </a:solidFill>
                <a:effectLst>
                  <a:outerShdw blurRad="38100" dist="38100" dir="2700000" algn="tl">
                    <a:srgbClr val="000000">
                      <a:alpha val="43137"/>
                    </a:srgbClr>
                  </a:outerShdw>
                </a:effectLst>
                <a:latin typeface="+mj-lt"/>
                <a:ea typeface="+mj-ea"/>
                <a:cs typeface="+mj-cs"/>
              </a:rPr>
              <a:t>», </a:t>
            </a:r>
            <a:r>
              <a:rPr lang="en-US" sz="2100" kern="1200" dirty="0" err="1">
                <a:solidFill>
                  <a:schemeClr val="tx1"/>
                </a:solidFill>
                <a:effectLst>
                  <a:outerShdw blurRad="38100" dist="38100" dir="2700000" algn="tl">
                    <a:srgbClr val="000000">
                      <a:alpha val="43137"/>
                    </a:srgbClr>
                  </a:outerShdw>
                </a:effectLst>
                <a:latin typeface="+mj-lt"/>
                <a:ea typeface="+mj-ea"/>
                <a:cs typeface="+mj-cs"/>
              </a:rPr>
              <a:t>відповідно</a:t>
            </a:r>
            <a:r>
              <a:rPr lang="en-US" sz="2100" kern="1200" dirty="0">
                <a:solidFill>
                  <a:schemeClr val="tx1"/>
                </a:solidFill>
                <a:effectLst>
                  <a:outerShdw blurRad="38100" dist="38100" dir="2700000" algn="tl">
                    <a:srgbClr val="000000">
                      <a:alpha val="43137"/>
                    </a:srgbClr>
                  </a:outerShdw>
                </a:effectLst>
                <a:latin typeface="+mj-lt"/>
                <a:ea typeface="+mj-ea"/>
                <a:cs typeface="+mj-cs"/>
              </a:rPr>
              <a:t> </a:t>
            </a:r>
            <a:r>
              <a:rPr lang="en-US" sz="2100" kern="1200" dirty="0" err="1">
                <a:solidFill>
                  <a:schemeClr val="tx1"/>
                </a:solidFill>
                <a:effectLst>
                  <a:outerShdw blurRad="38100" dist="38100" dir="2700000" algn="tl">
                    <a:srgbClr val="000000">
                      <a:alpha val="43137"/>
                    </a:srgbClr>
                  </a:outerShdw>
                </a:effectLst>
                <a:latin typeface="+mj-lt"/>
                <a:ea typeface="+mj-ea"/>
                <a:cs typeface="+mj-cs"/>
              </a:rPr>
              <a:t>до</a:t>
            </a:r>
            <a:r>
              <a:rPr lang="en-US" sz="2100" kern="1200" dirty="0">
                <a:solidFill>
                  <a:schemeClr val="tx1"/>
                </a:solidFill>
                <a:effectLst>
                  <a:outerShdw blurRad="38100" dist="38100" dir="2700000" algn="tl">
                    <a:srgbClr val="000000">
                      <a:alpha val="43137"/>
                    </a:srgbClr>
                  </a:outerShdw>
                </a:effectLst>
                <a:latin typeface="+mj-lt"/>
                <a:ea typeface="+mj-ea"/>
                <a:cs typeface="+mj-cs"/>
              </a:rPr>
              <a:t> </a:t>
            </a:r>
            <a:r>
              <a:rPr lang="en-US" sz="2100" kern="1200" dirty="0" err="1">
                <a:solidFill>
                  <a:schemeClr val="tx1"/>
                </a:solidFill>
                <a:effectLst>
                  <a:outerShdw blurRad="38100" dist="38100" dir="2700000" algn="tl">
                    <a:srgbClr val="000000">
                      <a:alpha val="43137"/>
                    </a:srgbClr>
                  </a:outerShdw>
                </a:effectLst>
                <a:latin typeface="+mj-lt"/>
                <a:ea typeface="+mj-ea"/>
                <a:cs typeface="+mj-cs"/>
              </a:rPr>
              <a:t>якого</a:t>
            </a:r>
            <a:r>
              <a:rPr lang="en-US" sz="2100" kern="1200" dirty="0">
                <a:solidFill>
                  <a:schemeClr val="tx1"/>
                </a:solidFill>
                <a:effectLst>
                  <a:outerShdw blurRad="38100" dist="38100" dir="2700000" algn="tl">
                    <a:srgbClr val="000000">
                      <a:alpha val="43137"/>
                    </a:srgbClr>
                  </a:outerShdw>
                </a:effectLst>
                <a:latin typeface="+mj-lt"/>
                <a:ea typeface="+mj-ea"/>
                <a:cs typeface="+mj-cs"/>
              </a:rPr>
              <a:t> </a:t>
            </a:r>
            <a:r>
              <a:rPr lang="en-US" sz="2100" kern="1200" dirty="0" err="1">
                <a:solidFill>
                  <a:schemeClr val="tx1"/>
                </a:solidFill>
                <a:effectLst>
                  <a:outerShdw blurRad="38100" dist="38100" dir="2700000" algn="tl">
                    <a:srgbClr val="000000">
                      <a:alpha val="43137"/>
                    </a:srgbClr>
                  </a:outerShdw>
                </a:effectLst>
                <a:latin typeface="+mj-lt"/>
                <a:ea typeface="+mj-ea"/>
                <a:cs typeface="+mj-cs"/>
              </a:rPr>
              <a:t>кожний</a:t>
            </a:r>
            <a:r>
              <a:rPr lang="en-US" sz="2100" kern="1200" dirty="0">
                <a:solidFill>
                  <a:schemeClr val="tx1"/>
                </a:solidFill>
                <a:effectLst>
                  <a:outerShdw blurRad="38100" dist="38100" dir="2700000" algn="tl">
                    <a:srgbClr val="000000">
                      <a:alpha val="43137"/>
                    </a:srgbClr>
                  </a:outerShdw>
                </a:effectLst>
                <a:latin typeface="+mj-lt"/>
                <a:ea typeface="+mj-ea"/>
                <a:cs typeface="+mj-cs"/>
              </a:rPr>
              <a:t> </a:t>
            </a:r>
            <a:r>
              <a:rPr lang="en-US" sz="2100" kern="1200" dirty="0" err="1">
                <a:solidFill>
                  <a:schemeClr val="tx1"/>
                </a:solidFill>
                <a:effectLst>
                  <a:outerShdw blurRad="38100" dist="38100" dir="2700000" algn="tl">
                    <a:srgbClr val="000000">
                      <a:alpha val="43137"/>
                    </a:srgbClr>
                  </a:outerShdw>
                </a:effectLst>
                <a:latin typeface="+mj-lt"/>
                <a:ea typeface="+mj-ea"/>
                <a:cs typeface="+mj-cs"/>
              </a:rPr>
              <a:t>суддя</a:t>
            </a:r>
            <a:r>
              <a:rPr lang="en-US" sz="2100" kern="1200" dirty="0">
                <a:solidFill>
                  <a:schemeClr val="tx1"/>
                </a:solidFill>
                <a:effectLst>
                  <a:outerShdw blurRad="38100" dist="38100" dir="2700000" algn="tl">
                    <a:srgbClr val="000000">
                      <a:alpha val="43137"/>
                    </a:srgbClr>
                  </a:outerShdw>
                </a:effectLst>
                <a:latin typeface="+mj-lt"/>
                <a:ea typeface="+mj-ea"/>
                <a:cs typeface="+mj-cs"/>
              </a:rPr>
              <a:t> </a:t>
            </a:r>
            <a:r>
              <a:rPr lang="en-US" sz="2100" kern="1200" dirty="0" err="1">
                <a:solidFill>
                  <a:schemeClr val="tx1"/>
                </a:solidFill>
                <a:effectLst>
                  <a:outerShdw blurRad="38100" dist="38100" dir="2700000" algn="tl">
                    <a:srgbClr val="000000">
                      <a:alpha val="43137"/>
                    </a:srgbClr>
                  </a:outerShdw>
                </a:effectLst>
                <a:latin typeface="+mj-lt"/>
                <a:ea typeface="+mj-ea"/>
                <a:cs typeface="+mj-cs"/>
              </a:rPr>
              <a:t>має</a:t>
            </a:r>
            <a:r>
              <a:rPr lang="en-US" sz="2100" kern="1200" dirty="0">
                <a:solidFill>
                  <a:schemeClr val="tx1"/>
                </a:solidFill>
                <a:effectLst>
                  <a:outerShdw blurRad="38100" dist="38100" dir="2700000" algn="tl">
                    <a:srgbClr val="000000">
                      <a:alpha val="43137"/>
                    </a:srgbClr>
                  </a:outerShdw>
                </a:effectLst>
                <a:latin typeface="+mj-lt"/>
                <a:ea typeface="+mj-ea"/>
                <a:cs typeface="+mj-cs"/>
              </a:rPr>
              <a:t> </a:t>
            </a:r>
            <a:r>
              <a:rPr lang="en-US" sz="2100" kern="1200" dirty="0" err="1">
                <a:solidFill>
                  <a:schemeClr val="tx1"/>
                </a:solidFill>
                <a:effectLst>
                  <a:outerShdw blurRad="38100" dist="38100" dir="2700000" algn="tl">
                    <a:srgbClr val="000000">
                      <a:alpha val="43137"/>
                    </a:srgbClr>
                  </a:outerShdw>
                </a:effectLst>
                <a:latin typeface="+mj-lt"/>
                <a:ea typeface="+mj-ea"/>
                <a:cs typeface="+mj-cs"/>
              </a:rPr>
              <a:t>помічника</a:t>
            </a:r>
            <a:r>
              <a:rPr lang="en-US" sz="2100" kern="1200" dirty="0">
                <a:solidFill>
                  <a:schemeClr val="tx1"/>
                </a:solidFill>
                <a:effectLst>
                  <a:outerShdw blurRad="38100" dist="38100" dir="2700000" algn="tl">
                    <a:srgbClr val="000000">
                      <a:alpha val="43137"/>
                    </a:srgbClr>
                  </a:outerShdw>
                </a:effectLst>
                <a:latin typeface="+mj-lt"/>
                <a:ea typeface="+mj-ea"/>
                <a:cs typeface="+mj-cs"/>
              </a:rPr>
              <a:t>, </a:t>
            </a:r>
            <a:r>
              <a:rPr lang="en-US" sz="2100" kern="1200" dirty="0" err="1">
                <a:solidFill>
                  <a:schemeClr val="tx1"/>
                </a:solidFill>
                <a:effectLst>
                  <a:outerShdw blurRad="38100" dist="38100" dir="2700000" algn="tl">
                    <a:srgbClr val="000000">
                      <a:alpha val="43137"/>
                    </a:srgbClr>
                  </a:outerShdw>
                </a:effectLst>
                <a:latin typeface="+mj-lt"/>
                <a:ea typeface="+mj-ea"/>
                <a:cs typeface="+mj-cs"/>
              </a:rPr>
              <a:t>статус</a:t>
            </a:r>
            <a:r>
              <a:rPr lang="en-US" sz="2100" kern="1200" dirty="0">
                <a:solidFill>
                  <a:schemeClr val="tx1"/>
                </a:solidFill>
                <a:effectLst>
                  <a:outerShdw blurRad="38100" dist="38100" dir="2700000" algn="tl">
                    <a:srgbClr val="000000">
                      <a:alpha val="43137"/>
                    </a:srgbClr>
                  </a:outerShdw>
                </a:effectLst>
                <a:latin typeface="+mj-lt"/>
                <a:ea typeface="+mj-ea"/>
                <a:cs typeface="+mj-cs"/>
              </a:rPr>
              <a:t> і </a:t>
            </a:r>
            <a:r>
              <a:rPr lang="en-US" sz="2100" kern="1200" dirty="0" err="1">
                <a:solidFill>
                  <a:schemeClr val="tx1"/>
                </a:solidFill>
                <a:effectLst>
                  <a:outerShdw blurRad="38100" dist="38100" dir="2700000" algn="tl">
                    <a:srgbClr val="000000">
                      <a:alpha val="43137"/>
                    </a:srgbClr>
                  </a:outerShdw>
                </a:effectLst>
                <a:latin typeface="+mj-lt"/>
                <a:ea typeface="+mj-ea"/>
                <a:cs typeface="+mj-cs"/>
              </a:rPr>
              <a:t>умови</a:t>
            </a:r>
            <a:r>
              <a:rPr lang="en-US" sz="2100" kern="1200" dirty="0">
                <a:solidFill>
                  <a:schemeClr val="tx1"/>
                </a:solidFill>
                <a:effectLst>
                  <a:outerShdw blurRad="38100" dist="38100" dir="2700000" algn="tl">
                    <a:srgbClr val="000000">
                      <a:alpha val="43137"/>
                    </a:srgbClr>
                  </a:outerShdw>
                </a:effectLst>
                <a:latin typeface="+mj-lt"/>
                <a:ea typeface="+mj-ea"/>
                <a:cs typeface="+mj-cs"/>
              </a:rPr>
              <a:t> </a:t>
            </a:r>
            <a:r>
              <a:rPr lang="en-US" sz="2100" kern="1200" dirty="0" err="1">
                <a:solidFill>
                  <a:schemeClr val="tx1"/>
                </a:solidFill>
                <a:effectLst>
                  <a:outerShdw blurRad="38100" dist="38100" dir="2700000" algn="tl">
                    <a:srgbClr val="000000">
                      <a:alpha val="43137"/>
                    </a:srgbClr>
                  </a:outerShdw>
                </a:effectLst>
                <a:latin typeface="+mj-lt"/>
                <a:ea typeface="+mj-ea"/>
                <a:cs typeface="+mj-cs"/>
              </a:rPr>
              <a:t>діяльності</a:t>
            </a:r>
            <a:r>
              <a:rPr lang="en-US" sz="2100" kern="1200" dirty="0">
                <a:solidFill>
                  <a:schemeClr val="tx1"/>
                </a:solidFill>
                <a:effectLst>
                  <a:outerShdw blurRad="38100" dist="38100" dir="2700000" algn="tl">
                    <a:srgbClr val="000000">
                      <a:alpha val="43137"/>
                    </a:srgbClr>
                  </a:outerShdw>
                </a:effectLst>
                <a:latin typeface="+mj-lt"/>
                <a:ea typeface="+mj-ea"/>
                <a:cs typeface="+mj-cs"/>
              </a:rPr>
              <a:t> </a:t>
            </a:r>
            <a:r>
              <a:rPr lang="en-US" sz="2100" kern="1200" dirty="0" err="1">
                <a:solidFill>
                  <a:schemeClr val="tx1"/>
                </a:solidFill>
                <a:effectLst>
                  <a:outerShdw blurRad="38100" dist="38100" dir="2700000" algn="tl">
                    <a:srgbClr val="000000">
                      <a:alpha val="43137"/>
                    </a:srgbClr>
                  </a:outerShdw>
                </a:effectLst>
                <a:latin typeface="+mj-lt"/>
                <a:ea typeface="+mj-ea"/>
                <a:cs typeface="+mj-cs"/>
              </a:rPr>
              <a:t>якого</a:t>
            </a:r>
            <a:r>
              <a:rPr lang="en-US" sz="2100" kern="1200" dirty="0">
                <a:solidFill>
                  <a:schemeClr val="tx1"/>
                </a:solidFill>
                <a:effectLst>
                  <a:outerShdw blurRad="38100" dist="38100" dir="2700000" algn="tl">
                    <a:srgbClr val="000000">
                      <a:alpha val="43137"/>
                    </a:srgbClr>
                  </a:outerShdw>
                </a:effectLst>
                <a:latin typeface="+mj-lt"/>
                <a:ea typeface="+mj-ea"/>
                <a:cs typeface="+mj-cs"/>
              </a:rPr>
              <a:t> </a:t>
            </a:r>
            <a:r>
              <a:rPr lang="en-US" sz="2100" kern="1200" dirty="0" err="1">
                <a:solidFill>
                  <a:schemeClr val="tx1"/>
                </a:solidFill>
                <a:effectLst>
                  <a:outerShdw blurRad="38100" dist="38100" dir="2700000" algn="tl">
                    <a:srgbClr val="000000">
                      <a:alpha val="43137"/>
                    </a:srgbClr>
                  </a:outerShdw>
                </a:effectLst>
                <a:latin typeface="+mj-lt"/>
                <a:ea typeface="+mj-ea"/>
                <a:cs typeface="+mj-cs"/>
              </a:rPr>
              <a:t>визначаються</a:t>
            </a:r>
            <a:r>
              <a:rPr lang="en-US" sz="2100" kern="1200" dirty="0">
                <a:solidFill>
                  <a:schemeClr val="tx1"/>
                </a:solidFill>
                <a:effectLst>
                  <a:outerShdw blurRad="38100" dist="38100" dir="2700000" algn="tl">
                    <a:srgbClr val="000000">
                      <a:alpha val="43137"/>
                    </a:srgbClr>
                  </a:outerShdw>
                </a:effectLst>
                <a:latin typeface="+mj-lt"/>
                <a:ea typeface="+mj-ea"/>
                <a:cs typeface="+mj-cs"/>
              </a:rPr>
              <a:t> </a:t>
            </a:r>
            <a:r>
              <a:rPr lang="en-US" sz="2100" kern="1200" dirty="0" err="1">
                <a:solidFill>
                  <a:schemeClr val="tx1"/>
                </a:solidFill>
                <a:effectLst>
                  <a:outerShdw blurRad="38100" dist="38100" dir="2700000" algn="tl">
                    <a:srgbClr val="000000">
                      <a:alpha val="43137"/>
                    </a:srgbClr>
                  </a:outerShdw>
                </a:effectLst>
                <a:latin typeface="+mj-lt"/>
                <a:ea typeface="+mj-ea"/>
                <a:cs typeface="+mj-cs"/>
              </a:rPr>
              <a:t>цим</a:t>
            </a:r>
            <a:r>
              <a:rPr lang="en-US" sz="2100" kern="1200" dirty="0">
                <a:solidFill>
                  <a:schemeClr val="tx1"/>
                </a:solidFill>
                <a:effectLst>
                  <a:outerShdw blurRad="38100" dist="38100" dir="2700000" algn="tl">
                    <a:srgbClr val="000000">
                      <a:alpha val="43137"/>
                    </a:srgbClr>
                  </a:outerShdw>
                </a:effectLst>
                <a:latin typeface="+mj-lt"/>
                <a:ea typeface="+mj-ea"/>
                <a:cs typeface="+mj-cs"/>
              </a:rPr>
              <a:t> </a:t>
            </a:r>
            <a:r>
              <a:rPr lang="en-US" sz="2100" kern="1200" dirty="0" err="1">
                <a:solidFill>
                  <a:schemeClr val="tx1"/>
                </a:solidFill>
                <a:effectLst>
                  <a:outerShdw blurRad="38100" dist="38100" dir="2700000" algn="tl">
                    <a:srgbClr val="000000">
                      <a:alpha val="43137"/>
                    </a:srgbClr>
                  </a:outerShdw>
                </a:effectLst>
                <a:latin typeface="+mj-lt"/>
                <a:ea typeface="+mj-ea"/>
                <a:cs typeface="+mj-cs"/>
              </a:rPr>
              <a:t>Законом</a:t>
            </a:r>
            <a:r>
              <a:rPr lang="en-US" sz="2100" kern="1200" dirty="0">
                <a:solidFill>
                  <a:schemeClr val="tx1"/>
                </a:solidFill>
                <a:effectLst>
                  <a:outerShdw blurRad="38100" dist="38100" dir="2700000" algn="tl">
                    <a:srgbClr val="000000">
                      <a:alpha val="43137"/>
                    </a:srgbClr>
                  </a:outerShdw>
                </a:effectLst>
                <a:latin typeface="+mj-lt"/>
                <a:ea typeface="+mj-ea"/>
                <a:cs typeface="+mj-cs"/>
              </a:rPr>
              <a:t> </a:t>
            </a:r>
            <a:r>
              <a:rPr lang="en-US" sz="2100" kern="1200" dirty="0" err="1">
                <a:solidFill>
                  <a:schemeClr val="tx1"/>
                </a:solidFill>
                <a:effectLst>
                  <a:outerShdw blurRad="38100" dist="38100" dir="2700000" algn="tl">
                    <a:srgbClr val="000000">
                      <a:alpha val="43137"/>
                    </a:srgbClr>
                  </a:outerShdw>
                </a:effectLst>
                <a:latin typeface="+mj-lt"/>
                <a:ea typeface="+mj-ea"/>
                <a:cs typeface="+mj-cs"/>
              </a:rPr>
              <a:t>та</a:t>
            </a:r>
            <a:r>
              <a:rPr lang="en-US" sz="2100" kern="1200" dirty="0">
                <a:solidFill>
                  <a:schemeClr val="tx1"/>
                </a:solidFill>
                <a:effectLst>
                  <a:outerShdw blurRad="38100" dist="38100" dir="2700000" algn="tl">
                    <a:srgbClr val="000000">
                      <a:alpha val="43137"/>
                    </a:srgbClr>
                  </a:outerShdw>
                </a:effectLst>
                <a:latin typeface="+mj-lt"/>
                <a:ea typeface="+mj-ea"/>
                <a:cs typeface="+mj-cs"/>
              </a:rPr>
              <a:t> </a:t>
            </a:r>
            <a:r>
              <a:rPr lang="en-US" sz="2100" kern="1200" dirty="0" err="1">
                <a:solidFill>
                  <a:schemeClr val="tx1"/>
                </a:solidFill>
                <a:effectLst>
                  <a:outerShdw blurRad="38100" dist="38100" dir="2700000" algn="tl">
                    <a:srgbClr val="000000">
                      <a:alpha val="43137"/>
                    </a:srgbClr>
                  </a:outerShdw>
                </a:effectLst>
                <a:latin typeface="+mj-lt"/>
                <a:ea typeface="+mj-ea"/>
                <a:cs typeface="+mj-cs"/>
              </a:rPr>
              <a:t>Положенням</a:t>
            </a:r>
            <a:r>
              <a:rPr lang="en-US" sz="2100" kern="1200" dirty="0">
                <a:solidFill>
                  <a:schemeClr val="tx1"/>
                </a:solidFill>
                <a:effectLst>
                  <a:outerShdw blurRad="38100" dist="38100" dir="2700000" algn="tl">
                    <a:srgbClr val="000000">
                      <a:alpha val="43137"/>
                    </a:srgbClr>
                  </a:outerShdw>
                </a:effectLst>
                <a:latin typeface="+mj-lt"/>
                <a:ea typeface="+mj-ea"/>
                <a:cs typeface="+mj-cs"/>
              </a:rPr>
              <a:t> </a:t>
            </a:r>
            <a:r>
              <a:rPr lang="en-US" sz="2100" kern="1200" dirty="0" err="1">
                <a:solidFill>
                  <a:schemeClr val="tx1"/>
                </a:solidFill>
                <a:effectLst>
                  <a:outerShdw blurRad="38100" dist="38100" dir="2700000" algn="tl">
                    <a:srgbClr val="000000">
                      <a:alpha val="43137"/>
                    </a:srgbClr>
                  </a:outerShdw>
                </a:effectLst>
                <a:latin typeface="+mj-lt"/>
                <a:ea typeface="+mj-ea"/>
                <a:cs typeface="+mj-cs"/>
              </a:rPr>
              <a:t>про</a:t>
            </a:r>
            <a:r>
              <a:rPr lang="en-US" sz="2100" kern="1200" dirty="0">
                <a:solidFill>
                  <a:schemeClr val="tx1"/>
                </a:solidFill>
                <a:effectLst>
                  <a:outerShdw blurRad="38100" dist="38100" dir="2700000" algn="tl">
                    <a:srgbClr val="000000">
                      <a:alpha val="43137"/>
                    </a:srgbClr>
                  </a:outerShdw>
                </a:effectLst>
                <a:latin typeface="+mj-lt"/>
                <a:ea typeface="+mj-ea"/>
                <a:cs typeface="+mj-cs"/>
              </a:rPr>
              <a:t> </a:t>
            </a:r>
            <a:r>
              <a:rPr lang="en-US" sz="2100" kern="1200" dirty="0" err="1">
                <a:solidFill>
                  <a:schemeClr val="tx1"/>
                </a:solidFill>
                <a:effectLst>
                  <a:outerShdw blurRad="38100" dist="38100" dir="2700000" algn="tl">
                    <a:srgbClr val="000000">
                      <a:alpha val="43137"/>
                    </a:srgbClr>
                  </a:outerShdw>
                </a:effectLst>
                <a:latin typeface="+mj-lt"/>
                <a:ea typeface="+mj-ea"/>
                <a:cs typeface="+mj-cs"/>
              </a:rPr>
              <a:t>помічника</a:t>
            </a:r>
            <a:r>
              <a:rPr lang="en-US" sz="2100" kern="1200" dirty="0">
                <a:solidFill>
                  <a:schemeClr val="tx1"/>
                </a:solidFill>
                <a:effectLst>
                  <a:outerShdw blurRad="38100" dist="38100" dir="2700000" algn="tl">
                    <a:srgbClr val="000000">
                      <a:alpha val="43137"/>
                    </a:srgbClr>
                  </a:outerShdw>
                </a:effectLst>
                <a:latin typeface="+mj-lt"/>
                <a:ea typeface="+mj-ea"/>
                <a:cs typeface="+mj-cs"/>
              </a:rPr>
              <a:t> </a:t>
            </a:r>
            <a:r>
              <a:rPr lang="en-US" sz="2100" kern="1200" dirty="0" err="1">
                <a:solidFill>
                  <a:schemeClr val="tx1"/>
                </a:solidFill>
                <a:effectLst>
                  <a:outerShdw blurRad="38100" dist="38100" dir="2700000" algn="tl">
                    <a:srgbClr val="000000">
                      <a:alpha val="43137"/>
                    </a:srgbClr>
                  </a:outerShdw>
                </a:effectLst>
                <a:latin typeface="+mj-lt"/>
                <a:ea typeface="+mj-ea"/>
                <a:cs typeface="+mj-cs"/>
              </a:rPr>
              <a:t>судді</a:t>
            </a:r>
            <a:r>
              <a:rPr lang="en-US" sz="2100" kern="1200" dirty="0">
                <a:solidFill>
                  <a:schemeClr val="tx1"/>
                </a:solidFill>
                <a:effectLst>
                  <a:outerShdw blurRad="38100" dist="38100" dir="2700000" algn="tl">
                    <a:srgbClr val="000000">
                      <a:alpha val="43137"/>
                    </a:srgbClr>
                  </a:outerShdw>
                </a:effectLst>
                <a:latin typeface="+mj-lt"/>
                <a:ea typeface="+mj-ea"/>
                <a:cs typeface="+mj-cs"/>
              </a:rPr>
              <a:t>, </a:t>
            </a:r>
            <a:r>
              <a:rPr lang="en-US" sz="2100" kern="1200" dirty="0" err="1">
                <a:solidFill>
                  <a:schemeClr val="tx1"/>
                </a:solidFill>
                <a:effectLst>
                  <a:outerShdw blurRad="38100" dist="38100" dir="2700000" algn="tl">
                    <a:srgbClr val="000000">
                      <a:alpha val="43137"/>
                    </a:srgbClr>
                  </a:outerShdw>
                </a:effectLst>
                <a:latin typeface="+mj-lt"/>
                <a:ea typeface="+mj-ea"/>
                <a:cs typeface="+mj-cs"/>
              </a:rPr>
              <a:t>затвердженим</a:t>
            </a:r>
            <a:r>
              <a:rPr lang="en-US" sz="2100" kern="1200" dirty="0">
                <a:solidFill>
                  <a:schemeClr val="tx1"/>
                </a:solidFill>
                <a:effectLst>
                  <a:outerShdw blurRad="38100" dist="38100" dir="2700000" algn="tl">
                    <a:srgbClr val="000000">
                      <a:alpha val="43137"/>
                    </a:srgbClr>
                  </a:outerShdw>
                </a:effectLst>
                <a:latin typeface="+mj-lt"/>
                <a:ea typeface="+mj-ea"/>
                <a:cs typeface="+mj-cs"/>
              </a:rPr>
              <a:t> </a:t>
            </a:r>
            <a:r>
              <a:rPr lang="en-US" sz="2100" kern="1200" dirty="0" err="1">
                <a:solidFill>
                  <a:schemeClr val="tx1"/>
                </a:solidFill>
                <a:effectLst>
                  <a:outerShdw blurRad="38100" dist="38100" dir="2700000" algn="tl">
                    <a:srgbClr val="000000">
                      <a:alpha val="43137"/>
                    </a:srgbClr>
                  </a:outerShdw>
                </a:effectLst>
                <a:latin typeface="+mj-lt"/>
                <a:ea typeface="+mj-ea"/>
                <a:cs typeface="+mj-cs"/>
              </a:rPr>
              <a:t>Радою</a:t>
            </a:r>
            <a:r>
              <a:rPr lang="en-US" sz="2100" kern="1200" dirty="0">
                <a:solidFill>
                  <a:schemeClr val="tx1"/>
                </a:solidFill>
                <a:effectLst>
                  <a:outerShdw blurRad="38100" dist="38100" dir="2700000" algn="tl">
                    <a:srgbClr val="000000">
                      <a:alpha val="43137"/>
                    </a:srgbClr>
                  </a:outerShdw>
                </a:effectLst>
                <a:latin typeface="+mj-lt"/>
                <a:ea typeface="+mj-ea"/>
                <a:cs typeface="+mj-cs"/>
              </a:rPr>
              <a:t> </a:t>
            </a:r>
            <a:r>
              <a:rPr lang="en-US" sz="2100" kern="1200" dirty="0" err="1">
                <a:solidFill>
                  <a:schemeClr val="tx1"/>
                </a:solidFill>
                <a:effectLst>
                  <a:outerShdw blurRad="38100" dist="38100" dir="2700000" algn="tl">
                    <a:srgbClr val="000000">
                      <a:alpha val="43137"/>
                    </a:srgbClr>
                  </a:outerShdw>
                </a:effectLst>
                <a:latin typeface="+mj-lt"/>
                <a:ea typeface="+mj-ea"/>
                <a:cs typeface="+mj-cs"/>
              </a:rPr>
              <a:t>суддів</a:t>
            </a:r>
            <a:r>
              <a:rPr lang="en-US" sz="2100" kern="1200" dirty="0">
                <a:solidFill>
                  <a:schemeClr val="tx1"/>
                </a:solidFill>
                <a:effectLst>
                  <a:outerShdw blurRad="38100" dist="38100" dir="2700000" algn="tl">
                    <a:srgbClr val="000000">
                      <a:alpha val="43137"/>
                    </a:srgbClr>
                  </a:outerShdw>
                </a:effectLst>
                <a:latin typeface="+mj-lt"/>
                <a:ea typeface="+mj-ea"/>
                <a:cs typeface="+mj-cs"/>
              </a:rPr>
              <a:t> </a:t>
            </a:r>
            <a:r>
              <a:rPr lang="en-US" sz="2100" kern="1200" dirty="0" err="1">
                <a:solidFill>
                  <a:schemeClr val="tx1"/>
                </a:solidFill>
                <a:effectLst>
                  <a:outerShdw blurRad="38100" dist="38100" dir="2700000" algn="tl">
                    <a:srgbClr val="000000">
                      <a:alpha val="43137"/>
                    </a:srgbClr>
                  </a:outerShdw>
                </a:effectLst>
                <a:latin typeface="+mj-lt"/>
                <a:ea typeface="+mj-ea"/>
                <a:cs typeface="+mj-cs"/>
              </a:rPr>
              <a:t>України</a:t>
            </a:r>
            <a:r>
              <a:rPr lang="en-US" sz="2100" kern="1200" dirty="0">
                <a:solidFill>
                  <a:schemeClr val="tx1"/>
                </a:solidFill>
                <a:effectLst>
                  <a:outerShdw blurRad="38100" dist="38100" dir="2700000" algn="tl">
                    <a:srgbClr val="000000">
                      <a:alpha val="43137"/>
                    </a:srgbClr>
                  </a:outerShdw>
                </a:effectLst>
                <a:latin typeface="+mj-lt"/>
                <a:ea typeface="+mj-ea"/>
                <a:cs typeface="+mj-cs"/>
              </a:rPr>
              <a:t> </a:t>
            </a:r>
            <a:r>
              <a:rPr lang="en-US" sz="2100" kern="1200" dirty="0" err="1">
                <a:solidFill>
                  <a:schemeClr val="tx1"/>
                </a:solidFill>
                <a:effectLst>
                  <a:outerShdw blurRad="38100" dist="38100" dir="2700000" algn="tl">
                    <a:srgbClr val="000000">
                      <a:alpha val="43137"/>
                    </a:srgbClr>
                  </a:outerShdw>
                </a:effectLst>
                <a:latin typeface="+mj-lt"/>
                <a:ea typeface="+mj-ea"/>
                <a:cs typeface="+mj-cs"/>
              </a:rPr>
              <a:t>Рішенням</a:t>
            </a:r>
            <a:r>
              <a:rPr lang="en-US" sz="2100" kern="1200" dirty="0">
                <a:solidFill>
                  <a:schemeClr val="tx1"/>
                </a:solidFill>
                <a:effectLst>
                  <a:outerShdw blurRad="38100" dist="38100" dir="2700000" algn="tl">
                    <a:srgbClr val="000000">
                      <a:alpha val="43137"/>
                    </a:srgbClr>
                  </a:outerShdw>
                </a:effectLst>
                <a:latin typeface="+mj-lt"/>
                <a:ea typeface="+mj-ea"/>
                <a:cs typeface="+mj-cs"/>
              </a:rPr>
              <a:t> № 21 </a:t>
            </a:r>
            <a:r>
              <a:rPr lang="en-US" sz="2100" kern="1200" dirty="0" err="1">
                <a:solidFill>
                  <a:schemeClr val="tx1"/>
                </a:solidFill>
                <a:effectLst>
                  <a:outerShdw blurRad="38100" dist="38100" dir="2700000" algn="tl">
                    <a:srgbClr val="000000">
                      <a:alpha val="43137"/>
                    </a:srgbClr>
                  </a:outerShdw>
                </a:effectLst>
                <a:latin typeface="+mj-lt"/>
                <a:ea typeface="+mj-ea"/>
                <a:cs typeface="+mj-cs"/>
              </a:rPr>
              <a:t>від</a:t>
            </a:r>
            <a:r>
              <a:rPr lang="en-US" sz="2100" kern="1200" dirty="0">
                <a:solidFill>
                  <a:schemeClr val="tx1"/>
                </a:solidFill>
                <a:effectLst>
                  <a:outerShdw blurRad="38100" dist="38100" dir="2700000" algn="tl">
                    <a:srgbClr val="000000">
                      <a:alpha val="43137"/>
                    </a:srgbClr>
                  </a:outerShdw>
                </a:effectLst>
                <a:latin typeface="+mj-lt"/>
                <a:ea typeface="+mj-ea"/>
                <a:cs typeface="+mj-cs"/>
              </a:rPr>
              <a:t> 18.05.2018 р. </a:t>
            </a:r>
          </a:p>
        </p:txBody>
      </p:sp>
    </p:spTree>
    <p:extLst>
      <p:ext uri="{BB962C8B-B14F-4D97-AF65-F5344CB8AC3E}">
        <p14:creationId xmlns:p14="http://schemas.microsoft.com/office/powerpoint/2010/main" val="1873242258"/>
      </p:ext>
    </p:extLst>
  </p:cSld>
  <p:clrMapOvr>
    <a:masterClrMapping/>
  </p:clrMapOvr>
  <p:transition spd="slow">
    <p:push dir="u"/>
  </p:transition>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1ACA2EA0-FFD3-42EC-9406-B595015ED9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23">
            <a:extLst>
              <a:ext uri="{FF2B5EF4-FFF2-40B4-BE49-F238E27FC236}">
                <a16:creationId xmlns:a16="http://schemas.microsoft.com/office/drawing/2014/main" id="{D5288BCE-665C-472A-8C43-664BCFA31E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8762" y="1247775"/>
            <a:ext cx="9144000" cy="3007447"/>
          </a:xfrm>
          <a:prstGeom prst="rect">
            <a:avLst/>
          </a:prstGeom>
          <a:solidFill>
            <a:schemeClr val="bg1"/>
          </a:solidFill>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Заголовок 1">
            <a:extLst>
              <a:ext uri="{FF2B5EF4-FFF2-40B4-BE49-F238E27FC236}">
                <a16:creationId xmlns:a16="http://schemas.microsoft.com/office/drawing/2014/main" id="{660C917A-F300-EDC2-5CCF-E120E03454C7}"/>
              </a:ext>
            </a:extLst>
          </p:cNvPr>
          <p:cNvSpPr>
            <a:spLocks noGrp="1"/>
          </p:cNvSpPr>
          <p:nvPr>
            <p:ph type="title"/>
          </p:nvPr>
        </p:nvSpPr>
        <p:spPr>
          <a:xfrm>
            <a:off x="1804988" y="1442172"/>
            <a:ext cx="8582025" cy="2470150"/>
          </a:xfrm>
        </p:spPr>
        <p:txBody>
          <a:bodyPr vert="horz" lIns="91440" tIns="45720" rIns="91440" bIns="45720" rtlCol="0" anchor="ctr">
            <a:noAutofit/>
          </a:bodyPr>
          <a:lstStyle/>
          <a:p>
            <a:pPr algn="ctr"/>
            <a:r>
              <a:rPr lang="en-US" sz="2000" kern="1200" dirty="0" err="1">
                <a:solidFill>
                  <a:schemeClr val="tx1"/>
                </a:solidFill>
                <a:effectLst/>
                <a:latin typeface="+mj-lt"/>
                <a:ea typeface="+mj-ea"/>
                <a:cs typeface="+mj-cs"/>
              </a:rPr>
              <a:t>Стаття</a:t>
            </a:r>
            <a:r>
              <a:rPr lang="en-US" sz="2000" kern="1200" dirty="0">
                <a:solidFill>
                  <a:schemeClr val="tx1"/>
                </a:solidFill>
                <a:effectLst/>
                <a:latin typeface="+mj-lt"/>
                <a:ea typeface="+mj-ea"/>
                <a:cs typeface="+mj-cs"/>
              </a:rPr>
              <a:t> 64 ГПК </a:t>
            </a:r>
            <a:r>
              <a:rPr lang="en-US" sz="2000" kern="1200" dirty="0" err="1">
                <a:solidFill>
                  <a:schemeClr val="tx1"/>
                </a:solidFill>
                <a:effectLst/>
                <a:latin typeface="+mj-lt"/>
                <a:ea typeface="+mj-ea"/>
                <a:cs typeface="+mj-cs"/>
              </a:rPr>
              <a:t>присвячена</a:t>
            </a:r>
            <a:r>
              <a:rPr lang="en-US" sz="2000" kern="1200" dirty="0">
                <a:solidFill>
                  <a:schemeClr val="tx1"/>
                </a:solidFill>
                <a:effectLst/>
                <a:latin typeface="+mj-lt"/>
                <a:ea typeface="+mj-ea"/>
                <a:cs typeface="+mj-cs"/>
              </a:rPr>
              <a:t> </a:t>
            </a:r>
            <a:r>
              <a:rPr lang="en-US" sz="2000" kern="1200" dirty="0" err="1">
                <a:solidFill>
                  <a:schemeClr val="tx1"/>
                </a:solidFill>
                <a:effectLst/>
                <a:latin typeface="+mj-lt"/>
                <a:ea typeface="+mj-ea"/>
                <a:cs typeface="+mj-cs"/>
              </a:rPr>
              <a:t>секретареві</a:t>
            </a:r>
            <a:r>
              <a:rPr lang="en-US" sz="2000" kern="1200" dirty="0">
                <a:solidFill>
                  <a:schemeClr val="tx1"/>
                </a:solidFill>
                <a:effectLst/>
                <a:latin typeface="+mj-lt"/>
                <a:ea typeface="+mj-ea"/>
                <a:cs typeface="+mj-cs"/>
              </a:rPr>
              <a:t> </a:t>
            </a:r>
            <a:r>
              <a:rPr lang="en-US" sz="2000" kern="1200" dirty="0" err="1">
                <a:solidFill>
                  <a:schemeClr val="tx1"/>
                </a:solidFill>
                <a:effectLst/>
                <a:latin typeface="+mj-lt"/>
                <a:ea typeface="+mj-ea"/>
                <a:cs typeface="+mj-cs"/>
              </a:rPr>
              <a:t>судового</a:t>
            </a:r>
            <a:r>
              <a:rPr lang="en-US" sz="2000" kern="1200" dirty="0">
                <a:solidFill>
                  <a:schemeClr val="tx1"/>
                </a:solidFill>
                <a:effectLst/>
                <a:latin typeface="+mj-lt"/>
                <a:ea typeface="+mj-ea"/>
                <a:cs typeface="+mj-cs"/>
              </a:rPr>
              <a:t> </a:t>
            </a:r>
            <a:r>
              <a:rPr lang="en-US" sz="2000" kern="1200" dirty="0" err="1">
                <a:solidFill>
                  <a:schemeClr val="tx1"/>
                </a:solidFill>
                <a:effectLst/>
                <a:latin typeface="+mj-lt"/>
                <a:ea typeface="+mj-ea"/>
                <a:cs typeface="+mj-cs"/>
              </a:rPr>
              <a:t>засідання</a:t>
            </a:r>
            <a:r>
              <a:rPr lang="en-US" sz="2000" kern="1200" dirty="0">
                <a:solidFill>
                  <a:schemeClr val="tx1"/>
                </a:solidFill>
                <a:effectLst/>
                <a:latin typeface="+mj-lt"/>
                <a:ea typeface="+mj-ea"/>
                <a:cs typeface="+mj-cs"/>
              </a:rPr>
              <a:t>.</a:t>
            </a:r>
            <a:r>
              <a:rPr lang="en-US" sz="2000" b="1" kern="1200" dirty="0">
                <a:solidFill>
                  <a:schemeClr val="tx1"/>
                </a:solidFill>
                <a:effectLst/>
                <a:latin typeface="+mj-lt"/>
                <a:ea typeface="+mj-ea"/>
                <a:cs typeface="+mj-cs"/>
              </a:rPr>
              <a:t> </a:t>
            </a:r>
            <a:r>
              <a:rPr lang="en-US" sz="2000" b="1" kern="1200" dirty="0" err="1">
                <a:solidFill>
                  <a:schemeClr val="tx1"/>
                </a:solidFill>
                <a:effectLst/>
                <a:latin typeface="+mj-lt"/>
                <a:ea typeface="+mj-ea"/>
                <a:cs typeface="+mj-cs"/>
              </a:rPr>
              <a:t>Секретар</a:t>
            </a:r>
            <a:r>
              <a:rPr lang="en-US" sz="2000" b="1" kern="1200" dirty="0">
                <a:solidFill>
                  <a:schemeClr val="tx1"/>
                </a:solidFill>
                <a:effectLst/>
                <a:latin typeface="+mj-lt"/>
                <a:ea typeface="+mj-ea"/>
                <a:cs typeface="+mj-cs"/>
              </a:rPr>
              <a:t> </a:t>
            </a:r>
            <a:r>
              <a:rPr lang="en-US" sz="2000" b="1" kern="1200" dirty="0" err="1">
                <a:solidFill>
                  <a:schemeClr val="tx1"/>
                </a:solidFill>
                <a:effectLst/>
                <a:latin typeface="+mj-lt"/>
                <a:ea typeface="+mj-ea"/>
                <a:cs typeface="+mj-cs"/>
              </a:rPr>
              <a:t>судового</a:t>
            </a:r>
            <a:r>
              <a:rPr lang="en-US" sz="2000" b="1" kern="1200" dirty="0">
                <a:solidFill>
                  <a:schemeClr val="tx1"/>
                </a:solidFill>
                <a:effectLst/>
                <a:latin typeface="+mj-lt"/>
                <a:ea typeface="+mj-ea"/>
                <a:cs typeface="+mj-cs"/>
              </a:rPr>
              <a:t> </a:t>
            </a:r>
            <a:r>
              <a:rPr lang="en-US" sz="2000" b="1" kern="1200" dirty="0" err="1">
                <a:solidFill>
                  <a:schemeClr val="tx1"/>
                </a:solidFill>
                <a:effectLst/>
                <a:latin typeface="+mj-lt"/>
                <a:ea typeface="+mj-ea"/>
                <a:cs typeface="+mj-cs"/>
              </a:rPr>
              <a:t>засідання</a:t>
            </a:r>
            <a:r>
              <a:rPr lang="en-US" sz="2000" b="1" kern="1200" dirty="0">
                <a:solidFill>
                  <a:schemeClr val="tx1"/>
                </a:solidFill>
                <a:effectLst/>
                <a:latin typeface="+mj-lt"/>
                <a:ea typeface="+mj-ea"/>
                <a:cs typeface="+mj-cs"/>
              </a:rPr>
              <a:t> </a:t>
            </a:r>
            <a:r>
              <a:rPr lang="en-US" sz="2000" kern="1200" dirty="0" err="1">
                <a:solidFill>
                  <a:schemeClr val="tx1"/>
                </a:solidFill>
                <a:effectLst/>
                <a:latin typeface="+mj-lt"/>
                <a:ea typeface="+mj-ea"/>
                <a:cs typeface="+mj-cs"/>
              </a:rPr>
              <a:t>будучи</a:t>
            </a:r>
            <a:r>
              <a:rPr lang="en-US" sz="2000" kern="1200" dirty="0">
                <a:solidFill>
                  <a:schemeClr val="tx1"/>
                </a:solidFill>
                <a:effectLst/>
                <a:latin typeface="+mj-lt"/>
                <a:ea typeface="+mj-ea"/>
                <a:cs typeface="+mj-cs"/>
              </a:rPr>
              <a:t> </a:t>
            </a:r>
            <a:r>
              <a:rPr lang="en-US" sz="2000" kern="1200" dirty="0" err="1">
                <a:solidFill>
                  <a:schemeClr val="tx1"/>
                </a:solidFill>
                <a:effectLst/>
                <a:latin typeface="+mj-lt"/>
                <a:ea typeface="+mj-ea"/>
                <a:cs typeface="+mj-cs"/>
              </a:rPr>
              <a:t>працівником</a:t>
            </a:r>
            <a:r>
              <a:rPr lang="en-US" sz="2000" kern="1200" dirty="0">
                <a:solidFill>
                  <a:schemeClr val="tx1"/>
                </a:solidFill>
                <a:effectLst/>
                <a:latin typeface="+mj-lt"/>
                <a:ea typeface="+mj-ea"/>
                <a:cs typeface="+mj-cs"/>
              </a:rPr>
              <a:t> </a:t>
            </a:r>
            <a:r>
              <a:rPr lang="en-US" sz="2000" kern="1200" dirty="0" err="1">
                <a:solidFill>
                  <a:schemeClr val="tx1"/>
                </a:solidFill>
                <a:effectLst/>
                <a:latin typeface="+mj-lt"/>
                <a:ea typeface="+mj-ea"/>
                <a:cs typeface="+mj-cs"/>
              </a:rPr>
              <a:t>господарського</a:t>
            </a:r>
            <a:r>
              <a:rPr lang="en-US" sz="2000" kern="1200" dirty="0">
                <a:solidFill>
                  <a:schemeClr val="tx1"/>
                </a:solidFill>
                <a:effectLst/>
                <a:latin typeface="+mj-lt"/>
                <a:ea typeface="+mj-ea"/>
                <a:cs typeface="+mj-cs"/>
              </a:rPr>
              <a:t> </a:t>
            </a:r>
            <a:r>
              <a:rPr lang="en-US" sz="2000" kern="1200" dirty="0" err="1">
                <a:solidFill>
                  <a:schemeClr val="tx1"/>
                </a:solidFill>
                <a:effectLst/>
                <a:latin typeface="+mj-lt"/>
                <a:ea typeface="+mj-ea"/>
                <a:cs typeface="+mj-cs"/>
              </a:rPr>
              <a:t>суду</a:t>
            </a:r>
            <a:r>
              <a:rPr lang="en-US" sz="2000" kern="1200" dirty="0">
                <a:solidFill>
                  <a:schemeClr val="tx1"/>
                </a:solidFill>
                <a:effectLst/>
                <a:latin typeface="+mj-lt"/>
                <a:ea typeface="+mj-ea"/>
                <a:cs typeface="+mj-cs"/>
              </a:rPr>
              <a:t>, </a:t>
            </a:r>
            <a:r>
              <a:rPr lang="en-US" sz="2000" kern="1200" dirty="0" err="1">
                <a:solidFill>
                  <a:schemeClr val="tx1"/>
                </a:solidFill>
                <a:effectLst/>
                <a:latin typeface="+mj-lt"/>
                <a:ea typeface="+mj-ea"/>
                <a:cs typeface="+mj-cs"/>
              </a:rPr>
              <a:t>забезпечує</a:t>
            </a:r>
            <a:r>
              <a:rPr lang="en-US" sz="2000" kern="1200" dirty="0">
                <a:solidFill>
                  <a:schemeClr val="tx1"/>
                </a:solidFill>
                <a:effectLst/>
                <a:latin typeface="+mj-lt"/>
                <a:ea typeface="+mj-ea"/>
                <a:cs typeface="+mj-cs"/>
              </a:rPr>
              <a:t> </a:t>
            </a:r>
            <a:r>
              <a:rPr lang="en-US" sz="2000" kern="1200" dirty="0" err="1">
                <a:solidFill>
                  <a:schemeClr val="tx1"/>
                </a:solidFill>
                <a:effectLst/>
                <a:latin typeface="+mj-lt"/>
                <a:ea typeface="+mj-ea"/>
                <a:cs typeface="+mj-cs"/>
              </a:rPr>
              <a:t>організаційне</a:t>
            </a:r>
            <a:r>
              <a:rPr lang="en-US" sz="2000" kern="1200" dirty="0">
                <a:solidFill>
                  <a:schemeClr val="tx1"/>
                </a:solidFill>
                <a:effectLst/>
                <a:latin typeface="+mj-lt"/>
                <a:ea typeface="+mj-ea"/>
                <a:cs typeface="+mj-cs"/>
              </a:rPr>
              <a:t> </a:t>
            </a:r>
            <a:r>
              <a:rPr lang="en-US" sz="2000" kern="1200" dirty="0" err="1">
                <a:solidFill>
                  <a:schemeClr val="tx1"/>
                </a:solidFill>
                <a:effectLst/>
                <a:latin typeface="+mj-lt"/>
                <a:ea typeface="+mj-ea"/>
                <a:cs typeface="+mj-cs"/>
              </a:rPr>
              <a:t>забезпечення</a:t>
            </a:r>
            <a:r>
              <a:rPr lang="en-US" sz="2000" kern="1200" dirty="0">
                <a:solidFill>
                  <a:schemeClr val="tx1"/>
                </a:solidFill>
                <a:effectLst/>
                <a:latin typeface="+mj-lt"/>
                <a:ea typeface="+mj-ea"/>
                <a:cs typeface="+mj-cs"/>
              </a:rPr>
              <a:t> </a:t>
            </a:r>
            <a:r>
              <a:rPr lang="en-US" sz="2000" kern="1200" dirty="0" err="1">
                <a:solidFill>
                  <a:schemeClr val="tx1"/>
                </a:solidFill>
                <a:effectLst/>
                <a:latin typeface="+mj-lt"/>
                <a:ea typeface="+mj-ea"/>
                <a:cs typeface="+mj-cs"/>
              </a:rPr>
              <a:t>судового</a:t>
            </a:r>
            <a:r>
              <a:rPr lang="en-US" sz="2000" kern="1200" dirty="0">
                <a:solidFill>
                  <a:schemeClr val="tx1"/>
                </a:solidFill>
                <a:effectLst/>
                <a:latin typeface="+mj-lt"/>
                <a:ea typeface="+mj-ea"/>
                <a:cs typeface="+mj-cs"/>
              </a:rPr>
              <a:t> </a:t>
            </a:r>
            <a:r>
              <a:rPr lang="en-US" sz="2000" kern="1200" dirty="0" err="1">
                <a:solidFill>
                  <a:schemeClr val="tx1"/>
                </a:solidFill>
                <a:effectLst/>
                <a:latin typeface="+mj-lt"/>
                <a:ea typeface="+mj-ea"/>
                <a:cs typeface="+mj-cs"/>
              </a:rPr>
              <a:t>процесу</a:t>
            </a:r>
            <a:r>
              <a:rPr lang="en-US" sz="2000" kern="1200" dirty="0">
                <a:solidFill>
                  <a:schemeClr val="tx1"/>
                </a:solidFill>
                <a:effectLst/>
                <a:latin typeface="+mj-lt"/>
                <a:ea typeface="+mj-ea"/>
                <a:cs typeface="+mj-cs"/>
              </a:rPr>
              <a:t>. </a:t>
            </a:r>
            <a:r>
              <a:rPr lang="en-US" sz="2000" kern="1200" dirty="0" err="1">
                <a:solidFill>
                  <a:schemeClr val="tx1"/>
                </a:solidFill>
                <a:effectLst/>
                <a:latin typeface="+mj-lt"/>
                <a:ea typeface="+mj-ea"/>
                <a:cs typeface="+mj-cs"/>
              </a:rPr>
              <a:t>Згідно</a:t>
            </a:r>
            <a:r>
              <a:rPr lang="en-US" sz="2000" kern="1200" dirty="0">
                <a:solidFill>
                  <a:schemeClr val="tx1"/>
                </a:solidFill>
                <a:effectLst/>
                <a:latin typeface="+mj-lt"/>
                <a:ea typeface="+mj-ea"/>
                <a:cs typeface="+mj-cs"/>
              </a:rPr>
              <a:t> </a:t>
            </a:r>
            <a:r>
              <a:rPr lang="en-US" sz="2000" kern="1200" dirty="0" err="1">
                <a:solidFill>
                  <a:schemeClr val="tx1"/>
                </a:solidFill>
                <a:effectLst/>
                <a:latin typeface="+mj-lt"/>
                <a:ea typeface="+mj-ea"/>
                <a:cs typeface="+mj-cs"/>
              </a:rPr>
              <a:t>частини</a:t>
            </a:r>
            <a:r>
              <a:rPr lang="en-US" sz="2000" kern="1200" dirty="0">
                <a:solidFill>
                  <a:schemeClr val="tx1"/>
                </a:solidFill>
                <a:effectLst/>
                <a:latin typeface="+mj-lt"/>
                <a:ea typeface="+mj-ea"/>
                <a:cs typeface="+mj-cs"/>
              </a:rPr>
              <a:t> </a:t>
            </a:r>
            <a:r>
              <a:rPr lang="en-US" sz="2000" kern="1200" dirty="0" err="1">
                <a:solidFill>
                  <a:schemeClr val="tx1"/>
                </a:solidFill>
                <a:effectLst/>
                <a:latin typeface="+mj-lt"/>
                <a:ea typeface="+mj-ea"/>
                <a:cs typeface="+mj-cs"/>
              </a:rPr>
              <a:t>одинадцятої</a:t>
            </a:r>
            <a:r>
              <a:rPr lang="en-US" sz="2000" kern="1200" dirty="0">
                <a:solidFill>
                  <a:schemeClr val="tx1"/>
                </a:solidFill>
                <a:effectLst/>
                <a:latin typeface="+mj-lt"/>
                <a:ea typeface="+mj-ea"/>
                <a:cs typeface="+mj-cs"/>
              </a:rPr>
              <a:t> </a:t>
            </a:r>
            <a:r>
              <a:rPr lang="en-US" sz="2000" kern="1200" dirty="0" err="1">
                <a:solidFill>
                  <a:schemeClr val="tx1"/>
                </a:solidFill>
                <a:effectLst/>
                <a:latin typeface="+mj-lt"/>
                <a:ea typeface="+mj-ea"/>
                <a:cs typeface="+mj-cs"/>
              </a:rPr>
              <a:t>статті</a:t>
            </a:r>
            <a:r>
              <a:rPr lang="en-US" sz="2000" kern="1200" dirty="0">
                <a:solidFill>
                  <a:schemeClr val="tx1"/>
                </a:solidFill>
                <a:effectLst/>
                <a:latin typeface="+mj-lt"/>
                <a:ea typeface="+mj-ea"/>
                <a:cs typeface="+mj-cs"/>
              </a:rPr>
              <a:t> 155 </a:t>
            </a:r>
            <a:r>
              <a:rPr lang="en-US" sz="2000" kern="1200" dirty="0" err="1">
                <a:solidFill>
                  <a:schemeClr val="tx1"/>
                </a:solidFill>
                <a:effectLst/>
                <a:latin typeface="+mj-lt"/>
                <a:ea typeface="+mj-ea"/>
                <a:cs typeface="+mj-cs"/>
              </a:rPr>
              <a:t>Закону</a:t>
            </a:r>
            <a:r>
              <a:rPr lang="en-US" sz="2000" kern="1200" dirty="0">
                <a:solidFill>
                  <a:schemeClr val="tx1"/>
                </a:solidFill>
                <a:effectLst/>
                <a:latin typeface="+mj-lt"/>
                <a:ea typeface="+mj-ea"/>
                <a:cs typeface="+mj-cs"/>
              </a:rPr>
              <a:t> </a:t>
            </a:r>
            <a:r>
              <a:rPr lang="en-US" sz="2000" kern="1200" dirty="0" err="1">
                <a:solidFill>
                  <a:schemeClr val="tx1"/>
                </a:solidFill>
                <a:effectLst/>
                <a:latin typeface="+mj-lt"/>
                <a:ea typeface="+mj-ea"/>
                <a:cs typeface="+mj-cs"/>
              </a:rPr>
              <a:t>України</a:t>
            </a:r>
            <a:r>
              <a:rPr lang="en-US" sz="2000" kern="1200" dirty="0">
                <a:solidFill>
                  <a:schemeClr val="tx1"/>
                </a:solidFill>
                <a:effectLst/>
                <a:latin typeface="+mj-lt"/>
                <a:ea typeface="+mj-ea"/>
                <a:cs typeface="+mj-cs"/>
              </a:rPr>
              <a:t> «</a:t>
            </a:r>
            <a:r>
              <a:rPr lang="en-US" sz="2000" kern="1200" dirty="0" err="1">
                <a:solidFill>
                  <a:schemeClr val="tx1"/>
                </a:solidFill>
                <a:effectLst/>
                <a:latin typeface="+mj-lt"/>
                <a:ea typeface="+mj-ea"/>
                <a:cs typeface="+mj-cs"/>
              </a:rPr>
              <a:t>Про</a:t>
            </a:r>
            <a:r>
              <a:rPr lang="en-US" sz="2000" kern="1200" dirty="0">
                <a:solidFill>
                  <a:schemeClr val="tx1"/>
                </a:solidFill>
                <a:effectLst/>
                <a:latin typeface="+mj-lt"/>
                <a:ea typeface="+mj-ea"/>
                <a:cs typeface="+mj-cs"/>
              </a:rPr>
              <a:t> </a:t>
            </a:r>
            <a:r>
              <a:rPr lang="en-US" sz="2000" kern="1200" dirty="0" err="1">
                <a:solidFill>
                  <a:schemeClr val="tx1"/>
                </a:solidFill>
                <a:effectLst/>
                <a:latin typeface="+mj-lt"/>
                <a:ea typeface="+mj-ea"/>
                <a:cs typeface="+mj-cs"/>
              </a:rPr>
              <a:t>судоустрій</a:t>
            </a:r>
            <a:r>
              <a:rPr lang="en-US" sz="2000" kern="1200" dirty="0">
                <a:solidFill>
                  <a:schemeClr val="tx1"/>
                </a:solidFill>
                <a:effectLst/>
                <a:latin typeface="+mj-lt"/>
                <a:ea typeface="+mj-ea"/>
                <a:cs typeface="+mj-cs"/>
              </a:rPr>
              <a:t> і </a:t>
            </a:r>
            <a:r>
              <a:rPr lang="en-US" sz="2000" kern="1200" dirty="0" err="1">
                <a:solidFill>
                  <a:schemeClr val="tx1"/>
                </a:solidFill>
                <a:effectLst/>
                <a:latin typeface="+mj-lt"/>
                <a:ea typeface="+mj-ea"/>
                <a:cs typeface="+mj-cs"/>
              </a:rPr>
              <a:t>статус</a:t>
            </a:r>
            <a:r>
              <a:rPr lang="en-US" sz="2000" kern="1200" dirty="0">
                <a:solidFill>
                  <a:schemeClr val="tx1"/>
                </a:solidFill>
                <a:effectLst/>
                <a:latin typeface="+mj-lt"/>
                <a:ea typeface="+mj-ea"/>
                <a:cs typeface="+mj-cs"/>
              </a:rPr>
              <a:t> </a:t>
            </a:r>
            <a:r>
              <a:rPr lang="en-US" sz="2000" kern="1200" dirty="0" err="1">
                <a:solidFill>
                  <a:schemeClr val="tx1"/>
                </a:solidFill>
                <a:effectLst/>
                <a:latin typeface="+mj-lt"/>
                <a:ea typeface="+mj-ea"/>
                <a:cs typeface="+mj-cs"/>
              </a:rPr>
              <a:t>суддів</a:t>
            </a:r>
            <a:r>
              <a:rPr lang="en-US" sz="2000" kern="1200" dirty="0">
                <a:solidFill>
                  <a:schemeClr val="tx1"/>
                </a:solidFill>
                <a:effectLst/>
                <a:latin typeface="+mj-lt"/>
                <a:ea typeface="+mj-ea"/>
                <a:cs typeface="+mj-cs"/>
              </a:rPr>
              <a:t>» </a:t>
            </a:r>
            <a:r>
              <a:rPr lang="en-US" sz="2000" kern="1200" dirty="0" err="1">
                <a:solidFill>
                  <a:schemeClr val="tx1"/>
                </a:solidFill>
                <a:effectLst/>
                <a:latin typeface="+mj-lt"/>
                <a:ea typeface="+mj-ea"/>
                <a:cs typeface="+mj-cs"/>
              </a:rPr>
              <a:t>секретарі</a:t>
            </a:r>
            <a:r>
              <a:rPr lang="en-US" sz="2000" kern="1200" dirty="0">
                <a:solidFill>
                  <a:schemeClr val="tx1"/>
                </a:solidFill>
                <a:effectLst/>
                <a:latin typeface="+mj-lt"/>
                <a:ea typeface="+mj-ea"/>
                <a:cs typeface="+mj-cs"/>
              </a:rPr>
              <a:t> </a:t>
            </a:r>
            <a:r>
              <a:rPr lang="en-US" sz="2000" kern="1200" dirty="0" err="1">
                <a:solidFill>
                  <a:schemeClr val="tx1"/>
                </a:solidFill>
                <a:effectLst/>
                <a:latin typeface="+mj-lt"/>
                <a:ea typeface="+mj-ea"/>
                <a:cs typeface="+mj-cs"/>
              </a:rPr>
              <a:t>судового</a:t>
            </a:r>
            <a:r>
              <a:rPr lang="en-US" sz="2000" kern="1200" dirty="0">
                <a:solidFill>
                  <a:schemeClr val="tx1"/>
                </a:solidFill>
                <a:effectLst/>
                <a:latin typeface="+mj-lt"/>
                <a:ea typeface="+mj-ea"/>
                <a:cs typeface="+mj-cs"/>
              </a:rPr>
              <a:t> </a:t>
            </a:r>
            <a:r>
              <a:rPr lang="en-US" sz="2000" kern="1200" dirty="0" err="1">
                <a:solidFill>
                  <a:schemeClr val="tx1"/>
                </a:solidFill>
                <a:effectLst/>
                <a:latin typeface="+mj-lt"/>
                <a:ea typeface="+mj-ea"/>
                <a:cs typeface="+mj-cs"/>
              </a:rPr>
              <a:t>засідання</a:t>
            </a:r>
            <a:r>
              <a:rPr lang="en-US" sz="2000" kern="1200" dirty="0">
                <a:solidFill>
                  <a:schemeClr val="tx1"/>
                </a:solidFill>
                <a:effectLst/>
                <a:latin typeface="+mj-lt"/>
                <a:ea typeface="+mj-ea"/>
                <a:cs typeface="+mj-cs"/>
              </a:rPr>
              <a:t> </a:t>
            </a:r>
            <a:r>
              <a:rPr lang="en-US" sz="2000" kern="1200" dirty="0" err="1">
                <a:solidFill>
                  <a:schemeClr val="tx1"/>
                </a:solidFill>
                <a:effectLst/>
                <a:latin typeface="+mj-lt"/>
                <a:ea typeface="+mj-ea"/>
                <a:cs typeface="+mj-cs"/>
              </a:rPr>
              <a:t>входять</a:t>
            </a:r>
            <a:r>
              <a:rPr lang="en-US" sz="2000" kern="1200" dirty="0">
                <a:solidFill>
                  <a:schemeClr val="tx1"/>
                </a:solidFill>
                <a:effectLst/>
                <a:latin typeface="+mj-lt"/>
                <a:ea typeface="+mj-ea"/>
                <a:cs typeface="+mj-cs"/>
              </a:rPr>
              <a:t> </a:t>
            </a:r>
            <a:r>
              <a:rPr lang="en-US" sz="2000" kern="1200" dirty="0" err="1">
                <a:solidFill>
                  <a:schemeClr val="tx1"/>
                </a:solidFill>
                <a:effectLst/>
                <a:latin typeface="+mj-lt"/>
                <a:ea typeface="+mj-ea"/>
                <a:cs typeface="+mj-cs"/>
              </a:rPr>
              <a:t>до</a:t>
            </a:r>
            <a:r>
              <a:rPr lang="en-US" sz="2000" kern="1200" dirty="0">
                <a:solidFill>
                  <a:schemeClr val="tx1"/>
                </a:solidFill>
                <a:effectLst/>
                <a:latin typeface="+mj-lt"/>
                <a:ea typeface="+mj-ea"/>
                <a:cs typeface="+mj-cs"/>
              </a:rPr>
              <a:t> </a:t>
            </a:r>
            <a:r>
              <a:rPr lang="en-US" sz="2000" kern="1200" dirty="0" err="1">
                <a:solidFill>
                  <a:schemeClr val="tx1"/>
                </a:solidFill>
                <a:effectLst/>
                <a:latin typeface="+mj-lt"/>
                <a:ea typeface="+mj-ea"/>
                <a:cs typeface="+mj-cs"/>
              </a:rPr>
              <a:t>штату</a:t>
            </a:r>
            <a:r>
              <a:rPr lang="en-US" sz="2000" kern="1200" dirty="0">
                <a:solidFill>
                  <a:schemeClr val="tx1"/>
                </a:solidFill>
                <a:effectLst/>
                <a:latin typeface="+mj-lt"/>
                <a:ea typeface="+mj-ea"/>
                <a:cs typeface="+mj-cs"/>
              </a:rPr>
              <a:t> </a:t>
            </a:r>
            <a:r>
              <a:rPr lang="en-US" sz="2000" kern="1200" dirty="0" err="1">
                <a:solidFill>
                  <a:schemeClr val="tx1"/>
                </a:solidFill>
                <a:effectLst/>
                <a:latin typeface="+mj-lt"/>
                <a:ea typeface="+mj-ea"/>
                <a:cs typeface="+mj-cs"/>
              </a:rPr>
              <a:t>апарату</a:t>
            </a:r>
            <a:r>
              <a:rPr lang="en-US" sz="2000" kern="1200" dirty="0">
                <a:solidFill>
                  <a:schemeClr val="tx1"/>
                </a:solidFill>
                <a:effectLst/>
                <a:latin typeface="+mj-lt"/>
                <a:ea typeface="+mj-ea"/>
                <a:cs typeface="+mj-cs"/>
              </a:rPr>
              <a:t> </a:t>
            </a:r>
            <a:r>
              <a:rPr lang="en-US" sz="2000" kern="1200" dirty="0" err="1">
                <a:solidFill>
                  <a:schemeClr val="tx1"/>
                </a:solidFill>
                <a:effectLst/>
                <a:latin typeface="+mj-lt"/>
                <a:ea typeface="+mj-ea"/>
                <a:cs typeface="+mj-cs"/>
              </a:rPr>
              <a:t>судів</a:t>
            </a:r>
            <a:r>
              <a:rPr lang="en-US" sz="2000" kern="1200" dirty="0">
                <a:solidFill>
                  <a:schemeClr val="tx1"/>
                </a:solidFill>
                <a:effectLst/>
                <a:latin typeface="+mj-lt"/>
                <a:ea typeface="+mj-ea"/>
                <a:cs typeface="+mj-cs"/>
              </a:rPr>
              <a:t>.  У </a:t>
            </a:r>
            <a:r>
              <a:rPr lang="en-US" sz="2000" kern="1200" dirty="0" err="1">
                <a:solidFill>
                  <a:schemeClr val="tx1"/>
                </a:solidFill>
                <a:effectLst/>
                <a:latin typeface="+mj-lt"/>
                <a:ea typeface="+mj-ea"/>
                <a:cs typeface="+mj-cs"/>
              </a:rPr>
              <a:t>своїй</a:t>
            </a:r>
            <a:r>
              <a:rPr lang="en-US" sz="2000" kern="1200" dirty="0">
                <a:solidFill>
                  <a:schemeClr val="tx1"/>
                </a:solidFill>
                <a:effectLst/>
                <a:latin typeface="+mj-lt"/>
                <a:ea typeface="+mj-ea"/>
                <a:cs typeface="+mj-cs"/>
              </a:rPr>
              <a:t> </a:t>
            </a:r>
            <a:r>
              <a:rPr lang="en-US" sz="2000" kern="1200" dirty="0" err="1">
                <a:solidFill>
                  <a:schemeClr val="tx1"/>
                </a:solidFill>
                <a:effectLst/>
                <a:latin typeface="+mj-lt"/>
                <a:ea typeface="+mj-ea"/>
                <a:cs typeface="+mj-cs"/>
              </a:rPr>
              <a:t>діяльності</a:t>
            </a:r>
            <a:r>
              <a:rPr lang="en-US" sz="2000" kern="1200" dirty="0">
                <a:solidFill>
                  <a:schemeClr val="tx1"/>
                </a:solidFill>
                <a:effectLst/>
                <a:latin typeface="+mj-lt"/>
                <a:ea typeface="+mj-ea"/>
                <a:cs typeface="+mj-cs"/>
              </a:rPr>
              <a:t> </a:t>
            </a:r>
            <a:r>
              <a:rPr lang="en-US" sz="2000" kern="1200" dirty="0" err="1">
                <a:solidFill>
                  <a:schemeClr val="tx1"/>
                </a:solidFill>
                <a:effectLst/>
                <a:latin typeface="+mj-lt"/>
                <a:ea typeface="+mj-ea"/>
                <a:cs typeface="+mj-cs"/>
              </a:rPr>
              <a:t>підпорядкований</a:t>
            </a:r>
            <a:r>
              <a:rPr lang="en-US" sz="2000" kern="1200" dirty="0">
                <a:solidFill>
                  <a:schemeClr val="tx1"/>
                </a:solidFill>
                <a:effectLst/>
                <a:latin typeface="+mj-lt"/>
                <a:ea typeface="+mj-ea"/>
                <a:cs typeface="+mj-cs"/>
              </a:rPr>
              <a:t> </a:t>
            </a:r>
            <a:r>
              <a:rPr lang="en-US" sz="2000" kern="1200" dirty="0" err="1">
                <a:solidFill>
                  <a:schemeClr val="tx1"/>
                </a:solidFill>
                <a:effectLst/>
                <a:latin typeface="+mj-lt"/>
                <a:ea typeface="+mj-ea"/>
                <a:cs typeface="+mj-cs"/>
              </a:rPr>
              <a:t>керівнику</a:t>
            </a:r>
            <a:r>
              <a:rPr lang="en-US" sz="2000" kern="1200" dirty="0">
                <a:solidFill>
                  <a:schemeClr val="tx1"/>
                </a:solidFill>
                <a:effectLst/>
                <a:latin typeface="+mj-lt"/>
                <a:ea typeface="+mj-ea"/>
                <a:cs typeface="+mj-cs"/>
              </a:rPr>
              <a:t> </a:t>
            </a:r>
            <a:r>
              <a:rPr lang="en-US" sz="2000" kern="1200" dirty="0" err="1">
                <a:solidFill>
                  <a:schemeClr val="tx1"/>
                </a:solidFill>
                <a:effectLst/>
                <a:latin typeface="+mj-lt"/>
                <a:ea typeface="+mj-ea"/>
                <a:cs typeface="+mj-cs"/>
              </a:rPr>
              <a:t>апарату</a:t>
            </a:r>
            <a:r>
              <a:rPr lang="en-US" sz="2000" kern="1200" dirty="0">
                <a:solidFill>
                  <a:schemeClr val="tx1"/>
                </a:solidFill>
                <a:effectLst/>
                <a:latin typeface="+mj-lt"/>
                <a:ea typeface="+mj-ea"/>
                <a:cs typeface="+mj-cs"/>
              </a:rPr>
              <a:t> </a:t>
            </a:r>
            <a:r>
              <a:rPr lang="en-US" sz="2000" kern="1200" dirty="0" err="1">
                <a:solidFill>
                  <a:schemeClr val="tx1"/>
                </a:solidFill>
                <a:effectLst/>
                <a:latin typeface="+mj-lt"/>
                <a:ea typeface="+mj-ea"/>
                <a:cs typeface="+mj-cs"/>
              </a:rPr>
              <a:t>суду</a:t>
            </a:r>
            <a:r>
              <a:rPr lang="en-US" sz="2000" kern="1200" dirty="0">
                <a:solidFill>
                  <a:schemeClr val="tx1"/>
                </a:solidFill>
                <a:effectLst/>
                <a:latin typeface="+mj-lt"/>
                <a:ea typeface="+mj-ea"/>
                <a:cs typeface="+mj-cs"/>
              </a:rPr>
              <a:t> </a:t>
            </a:r>
            <a:r>
              <a:rPr lang="en-US" sz="2000" kern="1200" dirty="0" err="1">
                <a:solidFill>
                  <a:schemeClr val="tx1"/>
                </a:solidFill>
                <a:effectLst/>
                <a:latin typeface="+mj-lt"/>
                <a:ea typeface="+mj-ea"/>
                <a:cs typeface="+mj-cs"/>
              </a:rPr>
              <a:t>та</a:t>
            </a:r>
            <a:r>
              <a:rPr lang="en-US" sz="2000" kern="1200" dirty="0">
                <a:solidFill>
                  <a:schemeClr val="tx1"/>
                </a:solidFill>
                <a:effectLst/>
                <a:latin typeface="+mj-lt"/>
                <a:ea typeface="+mj-ea"/>
                <a:cs typeface="+mj-cs"/>
              </a:rPr>
              <a:t> </a:t>
            </a:r>
            <a:r>
              <a:rPr lang="en-US" sz="2000" kern="1200" dirty="0" err="1">
                <a:solidFill>
                  <a:schemeClr val="tx1"/>
                </a:solidFill>
                <a:effectLst/>
                <a:latin typeface="+mj-lt"/>
                <a:ea typeface="+mj-ea"/>
                <a:cs typeface="+mj-cs"/>
              </a:rPr>
              <a:t>судді</a:t>
            </a:r>
            <a:r>
              <a:rPr lang="en-US" sz="2000" kern="1200" dirty="0">
                <a:solidFill>
                  <a:schemeClr val="tx1"/>
                </a:solidFill>
                <a:effectLst/>
                <a:latin typeface="+mj-lt"/>
                <a:ea typeface="+mj-ea"/>
                <a:cs typeface="+mj-cs"/>
              </a:rPr>
              <a:t>, </a:t>
            </a:r>
            <a:r>
              <a:rPr lang="en-US" sz="2000" kern="1200" dirty="0" err="1">
                <a:solidFill>
                  <a:schemeClr val="tx1"/>
                </a:solidFill>
                <a:effectLst/>
                <a:latin typeface="+mj-lt"/>
                <a:ea typeface="+mj-ea"/>
                <a:cs typeface="+mj-cs"/>
              </a:rPr>
              <a:t>секретар</a:t>
            </a:r>
            <a:r>
              <a:rPr lang="en-US" sz="2000" kern="1200" dirty="0">
                <a:solidFill>
                  <a:schemeClr val="tx1"/>
                </a:solidFill>
                <a:effectLst/>
                <a:latin typeface="+mj-lt"/>
                <a:ea typeface="+mj-ea"/>
                <a:cs typeface="+mj-cs"/>
              </a:rPr>
              <a:t> </a:t>
            </a:r>
            <a:r>
              <a:rPr lang="en-US" sz="2000" kern="1200" dirty="0" err="1">
                <a:solidFill>
                  <a:schemeClr val="tx1"/>
                </a:solidFill>
                <a:effectLst/>
                <a:latin typeface="+mj-lt"/>
                <a:ea typeface="+mj-ea"/>
                <a:cs typeface="+mj-cs"/>
              </a:rPr>
              <a:t>судового</a:t>
            </a:r>
            <a:r>
              <a:rPr lang="en-US" sz="2000" kern="1200" dirty="0">
                <a:solidFill>
                  <a:schemeClr val="tx1"/>
                </a:solidFill>
                <a:effectLst/>
                <a:latin typeface="+mj-lt"/>
                <a:ea typeface="+mj-ea"/>
                <a:cs typeface="+mj-cs"/>
              </a:rPr>
              <a:t> </a:t>
            </a:r>
            <a:r>
              <a:rPr lang="en-US" sz="2000" kern="1200" dirty="0" err="1">
                <a:solidFill>
                  <a:schemeClr val="tx1"/>
                </a:solidFill>
                <a:effectLst/>
                <a:latin typeface="+mj-lt"/>
                <a:ea typeface="+mj-ea"/>
                <a:cs typeface="+mj-cs"/>
              </a:rPr>
              <a:t>засідання</a:t>
            </a:r>
            <a:r>
              <a:rPr lang="en-US" sz="2000" kern="1200" dirty="0">
                <a:solidFill>
                  <a:schemeClr val="tx1"/>
                </a:solidFill>
                <a:effectLst/>
                <a:latin typeface="+mj-lt"/>
                <a:ea typeface="+mj-ea"/>
                <a:cs typeface="+mj-cs"/>
              </a:rPr>
              <a:t> </a:t>
            </a:r>
            <a:r>
              <a:rPr lang="en-US" sz="2000" kern="1200" dirty="0" err="1">
                <a:solidFill>
                  <a:schemeClr val="tx1"/>
                </a:solidFill>
                <a:effectLst/>
                <a:latin typeface="+mj-lt"/>
                <a:ea typeface="+mj-ea"/>
                <a:cs typeface="+mj-cs"/>
              </a:rPr>
              <a:t>діє</a:t>
            </a:r>
            <a:r>
              <a:rPr lang="en-US" sz="2000" kern="1200" dirty="0">
                <a:solidFill>
                  <a:schemeClr val="tx1"/>
                </a:solidFill>
                <a:effectLst/>
                <a:latin typeface="+mj-lt"/>
                <a:ea typeface="+mj-ea"/>
                <a:cs typeface="+mj-cs"/>
              </a:rPr>
              <a:t> </a:t>
            </a:r>
            <a:r>
              <a:rPr lang="en-US" sz="2000" kern="1200" dirty="0" err="1">
                <a:solidFill>
                  <a:schemeClr val="tx1"/>
                </a:solidFill>
                <a:effectLst/>
                <a:latin typeface="+mj-lt"/>
                <a:ea typeface="+mj-ea"/>
                <a:cs typeface="+mj-cs"/>
              </a:rPr>
              <a:t>відповідно</a:t>
            </a:r>
            <a:r>
              <a:rPr lang="en-US" sz="2000" kern="1200" dirty="0">
                <a:solidFill>
                  <a:schemeClr val="tx1"/>
                </a:solidFill>
                <a:effectLst/>
                <a:latin typeface="+mj-lt"/>
                <a:ea typeface="+mj-ea"/>
                <a:cs typeface="+mj-cs"/>
              </a:rPr>
              <a:t> </a:t>
            </a:r>
            <a:r>
              <a:rPr lang="en-US" sz="2000" kern="1200" dirty="0" err="1">
                <a:solidFill>
                  <a:schemeClr val="tx1"/>
                </a:solidFill>
                <a:effectLst/>
                <a:latin typeface="+mj-lt"/>
                <a:ea typeface="+mj-ea"/>
                <a:cs typeface="+mj-cs"/>
              </a:rPr>
              <a:t>до</a:t>
            </a:r>
            <a:r>
              <a:rPr lang="en-US" sz="2000" kern="1200" dirty="0">
                <a:solidFill>
                  <a:schemeClr val="tx1"/>
                </a:solidFill>
                <a:effectLst/>
                <a:latin typeface="+mj-lt"/>
                <a:ea typeface="+mj-ea"/>
                <a:cs typeface="+mj-cs"/>
              </a:rPr>
              <a:t> </a:t>
            </a:r>
            <a:r>
              <a:rPr lang="en-US" sz="2000" kern="1200" dirty="0" err="1">
                <a:solidFill>
                  <a:schemeClr val="tx1"/>
                </a:solidFill>
                <a:effectLst/>
                <a:latin typeface="+mj-lt"/>
                <a:ea typeface="+mj-ea"/>
                <a:cs typeface="+mj-cs"/>
              </a:rPr>
              <a:t>внутрішнього</a:t>
            </a:r>
            <a:r>
              <a:rPr lang="en-US" sz="2000" kern="1200" dirty="0">
                <a:solidFill>
                  <a:schemeClr val="tx1"/>
                </a:solidFill>
                <a:effectLst/>
                <a:latin typeface="+mj-lt"/>
                <a:ea typeface="+mj-ea"/>
                <a:cs typeface="+mj-cs"/>
              </a:rPr>
              <a:t> </a:t>
            </a:r>
            <a:r>
              <a:rPr lang="en-US" sz="2000" kern="1200" dirty="0" err="1">
                <a:solidFill>
                  <a:schemeClr val="tx1"/>
                </a:solidFill>
                <a:effectLst/>
                <a:latin typeface="+mj-lt"/>
                <a:ea typeface="+mj-ea"/>
                <a:cs typeface="+mj-cs"/>
              </a:rPr>
              <a:t>розподілу</a:t>
            </a:r>
            <a:r>
              <a:rPr lang="en-US" sz="2000" kern="1200" dirty="0">
                <a:solidFill>
                  <a:schemeClr val="tx1"/>
                </a:solidFill>
                <a:effectLst/>
                <a:latin typeface="+mj-lt"/>
                <a:ea typeface="+mj-ea"/>
                <a:cs typeface="+mj-cs"/>
              </a:rPr>
              <a:t> </a:t>
            </a:r>
            <a:r>
              <a:rPr lang="en-US" sz="2000" kern="1200" dirty="0" err="1">
                <a:solidFill>
                  <a:schemeClr val="tx1"/>
                </a:solidFill>
                <a:effectLst/>
                <a:latin typeface="+mj-lt"/>
                <a:ea typeface="+mj-ea"/>
                <a:cs typeface="+mj-cs"/>
              </a:rPr>
              <a:t>обов’язків</a:t>
            </a:r>
            <a:r>
              <a:rPr lang="en-US" sz="2000" kern="1200" dirty="0">
                <a:solidFill>
                  <a:schemeClr val="tx1"/>
                </a:solidFill>
                <a:effectLst/>
                <a:latin typeface="+mj-lt"/>
                <a:ea typeface="+mj-ea"/>
                <a:cs typeface="+mj-cs"/>
              </a:rPr>
              <a:t> </a:t>
            </a:r>
            <a:r>
              <a:rPr lang="en-US" sz="2000" kern="1200" dirty="0" err="1">
                <a:solidFill>
                  <a:schemeClr val="tx1"/>
                </a:solidFill>
                <a:effectLst/>
                <a:latin typeface="+mj-lt"/>
                <a:ea typeface="+mj-ea"/>
                <a:cs typeface="+mj-cs"/>
              </a:rPr>
              <a:t>та</a:t>
            </a:r>
            <a:r>
              <a:rPr lang="en-US" sz="2000" kern="1200" dirty="0">
                <a:solidFill>
                  <a:schemeClr val="tx1"/>
                </a:solidFill>
                <a:effectLst/>
                <a:latin typeface="+mj-lt"/>
                <a:ea typeface="+mj-ea"/>
                <a:cs typeface="+mj-cs"/>
              </a:rPr>
              <a:t> </a:t>
            </a:r>
            <a:r>
              <a:rPr lang="en-US" sz="2000" kern="1200" dirty="0" err="1">
                <a:solidFill>
                  <a:schemeClr val="tx1"/>
                </a:solidFill>
                <a:effectLst/>
                <a:latin typeface="+mj-lt"/>
                <a:ea typeface="+mj-ea"/>
                <a:cs typeface="+mj-cs"/>
              </a:rPr>
              <a:t>координує</a:t>
            </a:r>
            <a:r>
              <a:rPr lang="en-US" sz="2000" kern="1200" dirty="0">
                <a:solidFill>
                  <a:schemeClr val="tx1"/>
                </a:solidFill>
                <a:effectLst/>
                <a:latin typeface="+mj-lt"/>
                <a:ea typeface="+mj-ea"/>
                <a:cs typeface="+mj-cs"/>
              </a:rPr>
              <a:t> </a:t>
            </a:r>
            <a:r>
              <a:rPr lang="en-US" sz="2000" kern="1200" dirty="0" err="1">
                <a:solidFill>
                  <a:schemeClr val="tx1"/>
                </a:solidFill>
                <a:effectLst/>
                <a:latin typeface="+mj-lt"/>
                <a:ea typeface="+mj-ea"/>
                <a:cs typeface="+mj-cs"/>
              </a:rPr>
              <a:t>свою</a:t>
            </a:r>
            <a:r>
              <a:rPr lang="en-US" sz="2000" kern="1200" dirty="0">
                <a:solidFill>
                  <a:schemeClr val="tx1"/>
                </a:solidFill>
                <a:effectLst/>
                <a:latin typeface="+mj-lt"/>
                <a:ea typeface="+mj-ea"/>
                <a:cs typeface="+mj-cs"/>
              </a:rPr>
              <a:t> </a:t>
            </a:r>
            <a:r>
              <a:rPr lang="en-US" sz="2000" kern="1200" dirty="0" err="1">
                <a:solidFill>
                  <a:schemeClr val="tx1"/>
                </a:solidFill>
                <a:effectLst/>
                <a:latin typeface="+mj-lt"/>
                <a:ea typeface="+mj-ea"/>
                <a:cs typeface="+mj-cs"/>
              </a:rPr>
              <a:t>діяльність</a:t>
            </a:r>
            <a:r>
              <a:rPr lang="en-US" sz="2000" kern="1200" dirty="0">
                <a:solidFill>
                  <a:schemeClr val="tx1"/>
                </a:solidFill>
                <a:effectLst/>
                <a:latin typeface="+mj-lt"/>
                <a:ea typeface="+mj-ea"/>
                <a:cs typeface="+mj-cs"/>
              </a:rPr>
              <a:t> з </a:t>
            </a:r>
            <a:r>
              <a:rPr lang="en-US" sz="2000" kern="1200" dirty="0" err="1">
                <a:solidFill>
                  <a:schemeClr val="tx1"/>
                </a:solidFill>
                <a:effectLst/>
                <a:latin typeface="+mj-lt"/>
                <a:ea typeface="+mj-ea"/>
                <a:cs typeface="+mj-cs"/>
              </a:rPr>
              <a:t>помічником</a:t>
            </a:r>
            <a:r>
              <a:rPr lang="en-US" sz="2000" kern="1200" dirty="0">
                <a:solidFill>
                  <a:schemeClr val="tx1"/>
                </a:solidFill>
                <a:effectLst/>
                <a:latin typeface="+mj-lt"/>
                <a:ea typeface="+mj-ea"/>
                <a:cs typeface="+mj-cs"/>
              </a:rPr>
              <a:t> </a:t>
            </a:r>
            <a:r>
              <a:rPr lang="en-US" sz="2000" kern="1200" dirty="0" err="1">
                <a:solidFill>
                  <a:schemeClr val="tx1"/>
                </a:solidFill>
                <a:effectLst/>
                <a:latin typeface="+mj-lt"/>
                <a:ea typeface="+mj-ea"/>
                <a:cs typeface="+mj-cs"/>
              </a:rPr>
              <a:t>судді</a:t>
            </a:r>
            <a:r>
              <a:rPr lang="en-US" sz="2000" kern="1200" dirty="0">
                <a:solidFill>
                  <a:schemeClr val="tx1"/>
                </a:solidFill>
                <a:effectLst/>
                <a:latin typeface="+mj-lt"/>
                <a:ea typeface="+mj-ea"/>
                <a:cs typeface="+mj-cs"/>
              </a:rPr>
              <a:t> </a:t>
            </a:r>
            <a:r>
              <a:rPr lang="en-US" sz="2000" kern="1200" dirty="0" err="1">
                <a:solidFill>
                  <a:schemeClr val="tx1"/>
                </a:solidFill>
                <a:effectLst/>
                <a:latin typeface="+mj-lt"/>
                <a:ea typeface="+mj-ea"/>
                <a:cs typeface="+mj-cs"/>
              </a:rPr>
              <a:t>та</a:t>
            </a:r>
            <a:r>
              <a:rPr lang="en-US" sz="2000" kern="1200" dirty="0">
                <a:solidFill>
                  <a:schemeClr val="tx1"/>
                </a:solidFill>
                <a:effectLst/>
                <a:latin typeface="+mj-lt"/>
                <a:ea typeface="+mj-ea"/>
                <a:cs typeface="+mj-cs"/>
              </a:rPr>
              <a:t> </a:t>
            </a:r>
            <a:r>
              <a:rPr lang="en-US" sz="2000" kern="1200" dirty="0" err="1">
                <a:solidFill>
                  <a:schemeClr val="tx1"/>
                </a:solidFill>
                <a:effectLst/>
                <a:latin typeface="+mj-lt"/>
                <a:ea typeface="+mj-ea"/>
                <a:cs typeface="+mj-cs"/>
              </a:rPr>
              <a:t>суддею</a:t>
            </a:r>
            <a:r>
              <a:rPr lang="en-US" sz="2000" kern="1200" dirty="0">
                <a:solidFill>
                  <a:schemeClr val="tx1"/>
                </a:solidFill>
                <a:effectLst/>
                <a:latin typeface="+mj-lt"/>
                <a:ea typeface="+mj-ea"/>
                <a:cs typeface="+mj-cs"/>
              </a:rPr>
              <a:t>.</a:t>
            </a:r>
            <a:endParaRPr lang="en-US" sz="2000" kern="1200" dirty="0">
              <a:solidFill>
                <a:schemeClr val="tx1"/>
              </a:solidFill>
              <a:latin typeface="+mj-lt"/>
              <a:ea typeface="+mj-ea"/>
              <a:cs typeface="+mj-cs"/>
            </a:endParaRPr>
          </a:p>
        </p:txBody>
      </p:sp>
      <p:sp>
        <p:nvSpPr>
          <p:cNvPr id="26" name="Rectangle: Rounded Corners 25">
            <a:extLst>
              <a:ext uri="{FF2B5EF4-FFF2-40B4-BE49-F238E27FC236}">
                <a16:creationId xmlns:a16="http://schemas.microsoft.com/office/drawing/2014/main" id="{46C57131-53A7-4C1A-BEA8-25F06A06A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7872" y="3912322"/>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5739064"/>
      </p:ext>
    </p:extLst>
  </p:cSld>
  <p:clrMapOvr>
    <a:masterClrMapping/>
  </p:clrMapOvr>
  <p:transition spd="slow">
    <p:push dir="u"/>
  </p:transition>
</p:sld>
</file>

<file path=ppt/slides/slide6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graphicFrame>
        <p:nvGraphicFramePr>
          <p:cNvPr id="7" name="Объект 2">
            <a:extLst>
              <a:ext uri="{FF2B5EF4-FFF2-40B4-BE49-F238E27FC236}">
                <a16:creationId xmlns:a16="http://schemas.microsoft.com/office/drawing/2014/main" id="{9237DCC5-DF80-7FF2-DA5C-595A5AB20C1C}"/>
              </a:ext>
            </a:extLst>
          </p:cNvPr>
          <p:cNvGraphicFramePr>
            <a:graphicFrameLocks noGrp="1"/>
          </p:cNvGraphicFramePr>
          <p:nvPr>
            <p:ph idx="1"/>
            <p:extLst>
              <p:ext uri="{D42A27DB-BD31-4B8C-83A1-F6EECF244321}">
                <p14:modId xmlns:p14="http://schemas.microsoft.com/office/powerpoint/2010/main" val="3657387142"/>
              </p:ext>
            </p:extLst>
          </p:nvPr>
        </p:nvGraphicFramePr>
        <p:xfrm>
          <a:off x="569844" y="831711"/>
          <a:ext cx="11158330" cy="56486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29071886"/>
      </p:ext>
    </p:extLst>
  </p:cSld>
  <p:clrMapOvr>
    <a:masterClrMapping/>
  </p:clrMapOvr>
  <p:transition spd="slow">
    <p:push dir="u"/>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Объект 2">
            <a:extLst>
              <a:ext uri="{FF2B5EF4-FFF2-40B4-BE49-F238E27FC236}">
                <a16:creationId xmlns:a16="http://schemas.microsoft.com/office/drawing/2014/main" id="{C2B634FC-A1BA-4170-B288-10D546659862}"/>
              </a:ext>
            </a:extLst>
          </p:cNvPr>
          <p:cNvGraphicFramePr>
            <a:graphicFrameLocks noGrp="1"/>
          </p:cNvGraphicFramePr>
          <p:nvPr>
            <p:ph idx="1"/>
            <p:extLst>
              <p:ext uri="{D42A27DB-BD31-4B8C-83A1-F6EECF244321}">
                <p14:modId xmlns:p14="http://schemas.microsoft.com/office/powerpoint/2010/main" val="3312626932"/>
              </p:ext>
            </p:extLst>
          </p:nvPr>
        </p:nvGraphicFramePr>
        <p:xfrm>
          <a:off x="436266" y="92834"/>
          <a:ext cx="11380596" cy="62657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02449279"/>
      </p:ext>
    </p:extLst>
  </p:cSld>
  <p:clrMapOvr>
    <a:masterClrMapping/>
  </p:clrMapOvr>
  <p:transition spd="slow">
    <p:push dir="u"/>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Объект 2">
            <a:extLst>
              <a:ext uri="{FF2B5EF4-FFF2-40B4-BE49-F238E27FC236}">
                <a16:creationId xmlns:a16="http://schemas.microsoft.com/office/drawing/2014/main" id="{E430F71C-91BC-4E09-5FE5-F58157BE71C4}"/>
              </a:ext>
            </a:extLst>
          </p:cNvPr>
          <p:cNvSpPr>
            <a:spLocks noGrp="1"/>
          </p:cNvSpPr>
          <p:nvPr>
            <p:ph idx="1"/>
          </p:nvPr>
        </p:nvSpPr>
        <p:spPr>
          <a:xfrm>
            <a:off x="217267" y="155850"/>
            <a:ext cx="5878733" cy="6473549"/>
          </a:xfr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a:normAutofit lnSpcReduction="10000"/>
          </a:bodyPr>
          <a:lstStyle/>
          <a:p>
            <a:pPr indent="449580">
              <a:spcAft>
                <a:spcPts val="1000"/>
              </a:spcAft>
              <a:buNone/>
            </a:pPr>
            <a:r>
              <a:rPr lang="uk-UA" sz="1600" dirty="0">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cs typeface="Times New Roman" panose="02020603050405020304" pitchFamily="18" charset="0"/>
              </a:rPr>
              <a:t>Згідно </a:t>
            </a:r>
            <a:r>
              <a:rPr lang="uk-UA" sz="1600" b="1" i="1" dirty="0">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cs typeface="Times New Roman" panose="02020603050405020304" pitchFamily="18" charset="0"/>
              </a:rPr>
              <a:t>статті 69 ГПК</a:t>
            </a:r>
            <a:r>
              <a:rPr lang="uk-UA" sz="1600" dirty="0">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cs typeface="Times New Roman" panose="02020603050405020304" pitchFamily="18" charset="0"/>
              </a:rPr>
              <a:t> </a:t>
            </a:r>
            <a:r>
              <a:rPr lang="uk-UA" sz="1600" b="1" dirty="0">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cs typeface="Times New Roman" panose="02020603050405020304" pitchFamily="18" charset="0"/>
              </a:rPr>
              <a:t>експертом</a:t>
            </a:r>
            <a:r>
              <a:rPr lang="uk-UA" sz="1600" dirty="0">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cs typeface="Times New Roman" panose="02020603050405020304" pitchFamily="18" charset="0"/>
              </a:rPr>
              <a:t> може бути особа, яка володіє спеціальними знаннями, необхідними для з’ясування відповідних обставин справи, може призначатися судом або залучатися учасником справи. </a:t>
            </a:r>
            <a:endParaRPr lang="ru-RU" sz="1600" dirty="0">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cs typeface="Times New Roman" panose="02020603050405020304" pitchFamily="18" charset="0"/>
            </a:endParaRPr>
          </a:p>
          <a:p>
            <a:pPr indent="449580">
              <a:spcAft>
                <a:spcPts val="1000"/>
              </a:spcAft>
              <a:buNone/>
            </a:pPr>
            <a:r>
              <a:rPr lang="uk-UA" sz="1600" dirty="0">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cs typeface="Times New Roman" panose="02020603050405020304" pitchFamily="18" charset="0"/>
              </a:rPr>
              <a:t>Експерт зобов’язаний надати обґрунтований та об’єктивний письмовий висновок на поставлені йому питання, а також з’явитися до суду за його викликом та роз’яснити свій висновок і відповісти на питання суду та учасників справи.</a:t>
            </a:r>
            <a:endParaRPr lang="ru-RU" sz="1600" dirty="0">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cs typeface="Times New Roman" panose="02020603050405020304" pitchFamily="18" charset="0"/>
            </a:endParaRPr>
          </a:p>
          <a:p>
            <a:pPr indent="449580">
              <a:spcAft>
                <a:spcPts val="1000"/>
              </a:spcAft>
              <a:buNone/>
            </a:pPr>
            <a:r>
              <a:rPr lang="uk-UA" sz="1600" dirty="0">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cs typeface="Times New Roman" panose="02020603050405020304" pitchFamily="18" charset="0"/>
              </a:rPr>
              <a:t> За відсутності заперечень учасників справи експерт може брати участь у судовому засіданні в режимі відеоконференції.</a:t>
            </a:r>
            <a:endParaRPr lang="ru-RU" sz="1600" dirty="0">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cs typeface="Times New Roman" panose="02020603050405020304" pitchFamily="18" charset="0"/>
            </a:endParaRPr>
          </a:p>
          <a:p>
            <a:pPr indent="449580">
              <a:spcAft>
                <a:spcPts val="1000"/>
              </a:spcAft>
              <a:buNone/>
            </a:pPr>
            <a:r>
              <a:rPr lang="uk-UA" sz="1600" dirty="0">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cs typeface="Times New Roman" panose="02020603050405020304" pitchFamily="18" charset="0"/>
              </a:rPr>
              <a:t> Експерт не має права передоручати проведення експертизи іншій особі.</a:t>
            </a:r>
            <a:endParaRPr lang="ru-RU" sz="1600" dirty="0">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cs typeface="Times New Roman" panose="02020603050405020304" pitchFamily="18" charset="0"/>
            </a:endParaRPr>
          </a:p>
          <a:p>
            <a:pPr indent="449580">
              <a:spcAft>
                <a:spcPts val="1000"/>
              </a:spcAft>
            </a:pPr>
            <a:r>
              <a:rPr lang="uk-UA" sz="1600" dirty="0">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cs typeface="Times New Roman" panose="02020603050405020304" pitchFamily="18" charset="0"/>
              </a:rPr>
              <a:t>Судова експертиза призначається лише у разі дійсної потреби у спеціальних знаннях для встановлення фактичних даних, що входять до предмета доказування. Тобто у разі, коли висновок експерта не можуть замінити інші засоби доказування. Якщо наявні у справі докази є взаємно суперечливими, їх оцінку в разі необхідності може бути здійснено господарським судом з призначенням відповідної судової експертизи. Визначення способу проведення експертизи належить до компетенції експерта. </a:t>
            </a:r>
            <a:endParaRPr lang="ru-RU" sz="1600" dirty="0">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cs typeface="Times New Roman" panose="02020603050405020304" pitchFamily="18" charset="0"/>
            </a:endParaRPr>
          </a:p>
        </p:txBody>
      </p:sp>
      <p:sp>
        <p:nvSpPr>
          <p:cNvPr id="26" name="Oval 11">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Block Arc 13">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8" name="Straight Connector 17">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7" name="Arc 21">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208288"/>
      </p:ext>
    </p:extLst>
  </p:cSld>
  <p:clrMapOvr>
    <a:masterClrMapping/>
  </p:clrMapOvr>
  <p:transition spd="slow">
    <p:push dir="u"/>
  </p:transition>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 name="Объект 2">
            <a:extLst>
              <a:ext uri="{FF2B5EF4-FFF2-40B4-BE49-F238E27FC236}">
                <a16:creationId xmlns:a16="http://schemas.microsoft.com/office/drawing/2014/main" id="{260A6CA5-6CCA-9786-909E-AA56E5246941}"/>
              </a:ext>
            </a:extLst>
          </p:cNvPr>
          <p:cNvSpPr>
            <a:spLocks noGrp="1"/>
          </p:cNvSpPr>
          <p:nvPr>
            <p:ph idx="1"/>
          </p:nvPr>
        </p:nvSpPr>
        <p:spPr>
          <a:xfrm>
            <a:off x="947531" y="1149764"/>
            <a:ext cx="10515600" cy="4351338"/>
          </a:xfr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a:normAutofit fontScale="92500" lnSpcReduction="10000"/>
          </a:bodyPr>
          <a:lstStyle/>
          <a:p>
            <a:pPr indent="449580">
              <a:spcAft>
                <a:spcPts val="1000"/>
              </a:spcAft>
              <a:buNone/>
            </a:pPr>
            <a:r>
              <a:rPr lang="uk-UA" sz="2400" dirty="0">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cs typeface="Times New Roman" panose="02020603050405020304" pitchFamily="18" charset="0"/>
              </a:rPr>
              <a:t>Відповідно до </a:t>
            </a:r>
            <a:r>
              <a:rPr lang="uk-UA" sz="2400" b="1" i="1" dirty="0">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cs typeface="Times New Roman" panose="02020603050405020304" pitchFamily="18" charset="0"/>
              </a:rPr>
              <a:t>постанова Пленуму ВГСУ від 23.03.2012 р. №4</a:t>
            </a:r>
            <a:r>
              <a:rPr lang="uk-UA" sz="2400" dirty="0">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cs typeface="Times New Roman" panose="02020603050405020304" pitchFamily="18" charset="0"/>
              </a:rPr>
              <a:t>, оцінюючи висновок експерта, господарський суд повинен виходити з того, </a:t>
            </a:r>
            <a:r>
              <a:rPr lang="uk-UA" sz="2400" u="sng" dirty="0">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cs typeface="Times New Roman" panose="02020603050405020304" pitchFamily="18" charset="0"/>
              </a:rPr>
              <a:t>що цей висновок не має заздалегідь встановленої сили і переваг щодо інших доказів.</a:t>
            </a:r>
            <a:r>
              <a:rPr lang="uk-UA" sz="2400" dirty="0">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cs typeface="Times New Roman" panose="02020603050405020304" pitchFamily="18" charset="0"/>
              </a:rPr>
              <a:t> </a:t>
            </a:r>
            <a:endParaRPr lang="ru-RU" sz="2400" dirty="0">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cs typeface="Times New Roman" panose="02020603050405020304" pitchFamily="18" charset="0"/>
            </a:endParaRPr>
          </a:p>
          <a:p>
            <a:pPr indent="449580">
              <a:spcAft>
                <a:spcPts val="1000"/>
              </a:spcAft>
              <a:buNone/>
            </a:pPr>
            <a:r>
              <a:rPr lang="uk-UA" sz="2400" dirty="0">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cs typeface="Times New Roman" panose="02020603050405020304" pitchFamily="18" charset="0"/>
              </a:rPr>
              <a:t> Правові, організаційні і фінансові основи судово-експертної діяльності визначає </a:t>
            </a:r>
            <a:r>
              <a:rPr lang="uk-UA" sz="2400" b="1" i="1" dirty="0">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cs typeface="Times New Roman" panose="02020603050405020304" pitchFamily="18" charset="0"/>
              </a:rPr>
              <a:t>Закон України «Про судову експертизу» 25.02.1994 р</a:t>
            </a:r>
            <a:r>
              <a:rPr lang="uk-UA" sz="2400" dirty="0">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cs typeface="Times New Roman" panose="02020603050405020304" pitchFamily="18" charset="0"/>
              </a:rPr>
              <a:t>.</a:t>
            </a:r>
            <a:endParaRPr lang="ru-RU" sz="2400" dirty="0">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cs typeface="Times New Roman" panose="02020603050405020304" pitchFamily="18" charset="0"/>
            </a:endParaRPr>
          </a:p>
          <a:p>
            <a:pPr indent="449580">
              <a:spcAft>
                <a:spcPts val="1000"/>
              </a:spcAft>
            </a:pPr>
            <a:r>
              <a:rPr lang="uk-UA" sz="2400" dirty="0">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cs typeface="Times New Roman" panose="02020603050405020304" pitchFamily="18" charset="0"/>
              </a:rPr>
              <a:t>Новелою господарського процесуального кодексу є </a:t>
            </a:r>
            <a:r>
              <a:rPr lang="uk-UA" sz="2400" b="1" dirty="0">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cs typeface="Times New Roman" panose="02020603050405020304" pitchFamily="18" charset="0"/>
              </a:rPr>
              <a:t>експерт з питань права.</a:t>
            </a:r>
            <a:r>
              <a:rPr lang="uk-UA" sz="2400" dirty="0">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cs typeface="Times New Roman" panose="02020603050405020304" pitchFamily="18" charset="0"/>
              </a:rPr>
              <a:t>  Згідно частини першої статті 70 ГПК як експерт з питань права може залучатися особа, яка має науковий ступінь та є визнаним фахівцем у галузі права. </a:t>
            </a:r>
            <a:r>
              <a:rPr lang="uk-UA" sz="2400" u="sng" dirty="0">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cs typeface="Times New Roman" panose="02020603050405020304" pitchFamily="18" charset="0"/>
              </a:rPr>
              <a:t>Рішення про допуск до участі в справі експерта з питань права та долучення його висновку до матеріалів справи ухвалюється судом.</a:t>
            </a:r>
            <a:endParaRPr lang="ru-RU" sz="2400" dirty="0">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cs typeface="Times New Roman" panose="02020603050405020304" pitchFamily="18" charset="0"/>
            </a:endParaRPr>
          </a:p>
          <a:p>
            <a:endParaRPr lang="uk-UA" sz="2400" dirty="0">
              <a:effectLst>
                <a:outerShdw blurRad="38100" dist="38100" dir="2700000" algn="tl">
                  <a:srgbClr val="000000">
                    <a:alpha val="43137"/>
                  </a:srgbClr>
                </a:outerShdw>
              </a:effectLst>
              <a:latin typeface="Bookman Old Style" panose="02050604050505020204" pitchFamily="18" charset="0"/>
            </a:endParaRPr>
          </a:p>
        </p:txBody>
      </p:sp>
    </p:spTree>
    <p:extLst>
      <p:ext uri="{BB962C8B-B14F-4D97-AF65-F5344CB8AC3E}">
        <p14:creationId xmlns:p14="http://schemas.microsoft.com/office/powerpoint/2010/main" val="1220790430"/>
      </p:ext>
    </p:extLst>
  </p:cSld>
  <p:clrMapOvr>
    <a:masterClrMapping/>
  </p:clrMapOvr>
  <p:transition spd="slow">
    <p:push dir="u"/>
  </p:transition>
</p:sld>
</file>

<file path=ppt/slides/slide6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graphicFrame>
        <p:nvGraphicFramePr>
          <p:cNvPr id="29" name="Объект 2">
            <a:extLst>
              <a:ext uri="{FF2B5EF4-FFF2-40B4-BE49-F238E27FC236}">
                <a16:creationId xmlns:a16="http://schemas.microsoft.com/office/drawing/2014/main" id="{A36D0515-D26D-AF39-6042-08341BC34B33}"/>
              </a:ext>
            </a:extLst>
          </p:cNvPr>
          <p:cNvGraphicFramePr>
            <a:graphicFrameLocks noGrp="1"/>
          </p:cNvGraphicFramePr>
          <p:nvPr>
            <p:ph idx="1"/>
            <p:extLst>
              <p:ext uri="{D42A27DB-BD31-4B8C-83A1-F6EECF244321}">
                <p14:modId xmlns:p14="http://schemas.microsoft.com/office/powerpoint/2010/main" val="4275090437"/>
              </p:ext>
            </p:extLst>
          </p:nvPr>
        </p:nvGraphicFramePr>
        <p:xfrm>
          <a:off x="838200" y="1253331"/>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52814954"/>
      </p:ext>
    </p:extLst>
  </p:cSld>
  <p:clrMapOvr>
    <a:masterClrMapping/>
  </p:clrMapOvr>
  <p:transition spd="slow">
    <p:push dir="u"/>
  </p:transition>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19">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Объект 2">
            <a:extLst>
              <a:ext uri="{FF2B5EF4-FFF2-40B4-BE49-F238E27FC236}">
                <a16:creationId xmlns:a16="http://schemas.microsoft.com/office/drawing/2014/main" id="{2438E305-ACD3-1819-A10A-5D19C148FBB4}"/>
              </a:ext>
            </a:extLst>
          </p:cNvPr>
          <p:cNvSpPr>
            <a:spLocks noGrp="1"/>
          </p:cNvSpPr>
          <p:nvPr>
            <p:ph idx="1"/>
          </p:nvPr>
        </p:nvSpPr>
        <p:spPr>
          <a:xfrm>
            <a:off x="694842" y="1305906"/>
            <a:ext cx="5393361" cy="4351338"/>
          </a:xfr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a:normAutofit fontScale="92500"/>
          </a:bodyPr>
          <a:lstStyle/>
          <a:p>
            <a:r>
              <a:rPr lang="uk-UA" sz="2400" b="1" dirty="0">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cs typeface="Times New Roman" panose="02020603050405020304" pitchFamily="18" charset="0"/>
              </a:rPr>
              <a:t>Перекладачем</a:t>
            </a:r>
            <a:r>
              <a:rPr lang="uk-UA" sz="2400" dirty="0">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cs typeface="Times New Roman" panose="02020603050405020304" pitchFamily="18" charset="0"/>
              </a:rPr>
              <a:t> є особа, яка вільно володіє мовою, якою здійснюється судочинство, та іншою мовою, знання якої необхідне для усного чи письмового перекладу з однієї мови на іншу, а також особа, яка володіє технікою спілкування з глухими, німими чи глухонімими. Його кваліфікація підтверджується відповідним документом, виданим у порядку, встановленому законодавством (ч. 1 ст. 72).</a:t>
            </a:r>
            <a:endParaRPr lang="ru-RU" sz="2400" dirty="0">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cs typeface="Times New Roman" panose="02020603050405020304" pitchFamily="18" charset="0"/>
            </a:endParaRPr>
          </a:p>
          <a:p>
            <a:endParaRPr lang="uk-UA" sz="2400" dirty="0">
              <a:effectLst>
                <a:outerShdw blurRad="38100" dist="38100" dir="2700000" algn="tl">
                  <a:srgbClr val="000000">
                    <a:alpha val="43137"/>
                  </a:srgbClr>
                </a:outerShdw>
              </a:effectLst>
              <a:latin typeface="Bookman Old Style" panose="02050604050505020204" pitchFamily="18" charset="0"/>
            </a:endParaRPr>
          </a:p>
        </p:txBody>
      </p:sp>
      <p:pic>
        <p:nvPicPr>
          <p:cNvPr id="4" name="Рисунок 3">
            <a:extLst>
              <a:ext uri="{FF2B5EF4-FFF2-40B4-BE49-F238E27FC236}">
                <a16:creationId xmlns:a16="http://schemas.microsoft.com/office/drawing/2014/main" id="{9B5C65BA-E8B9-997E-B6F9-76EB7B6F2945}"/>
              </a:ext>
            </a:extLst>
          </p:cNvPr>
          <p:cNvPicPr>
            <a:picLocks noChangeAspect="1"/>
          </p:cNvPicPr>
          <p:nvPr/>
        </p:nvPicPr>
        <p:blipFill>
          <a:blip r:embed="rId2"/>
          <a:srcRect r="20249" b="-1"/>
          <a:stretch>
            <a:fillRect/>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27"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8"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2085995"/>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12" name="Group 11">
            <a:extLst>
              <a:ext uri="{FF2B5EF4-FFF2-40B4-BE49-F238E27FC236}">
                <a16:creationId xmlns:a16="http://schemas.microsoft.com/office/drawing/2014/main" id="{05314994-6337-4875-8CF5-652CAFE8342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12191999" cy="4267200"/>
            <a:chOff x="7467600" y="0"/>
            <a:chExt cx="4724400" cy="6858000"/>
          </a:xfrm>
        </p:grpSpPr>
        <p:sp>
          <p:nvSpPr>
            <p:cNvPr id="13" name="Rectangle 12">
              <a:extLst>
                <a:ext uri="{FF2B5EF4-FFF2-40B4-BE49-F238E27FC236}">
                  <a16:creationId xmlns:a16="http://schemas.microsoft.com/office/drawing/2014/main" id="{B3A2D4D6-D501-439A-9FC6-397879C465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5CD20BAA-1998-4EBB-AD61-13A92072E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6" name="Freeform: Shape 15">
            <a:extLst>
              <a:ext uri="{FF2B5EF4-FFF2-40B4-BE49-F238E27FC236}">
                <a16:creationId xmlns:a16="http://schemas.microsoft.com/office/drawing/2014/main" id="{7449A6C7-D15F-4AA5-BFA5-71A404B47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267200"/>
          </a:xfrm>
          <a:custGeom>
            <a:avLst/>
            <a:gdLst>
              <a:gd name="connsiteX0" fmla="*/ 2537169 w 12192000"/>
              <a:gd name="connsiteY0" fmla="*/ 4125568 h 4267200"/>
              <a:gd name="connsiteX1" fmla="*/ 3246267 w 12192000"/>
              <a:gd name="connsiteY1" fmla="*/ 4262961 h 4267200"/>
              <a:gd name="connsiteX2" fmla="*/ 3253970 w 12192000"/>
              <a:gd name="connsiteY2" fmla="*/ 4267200 h 4267200"/>
              <a:gd name="connsiteX3" fmla="*/ 3071791 w 12192000"/>
              <a:gd name="connsiteY3" fmla="*/ 4267200 h 4267200"/>
              <a:gd name="connsiteX4" fmla="*/ 2975095 w 12192000"/>
              <a:gd name="connsiteY4" fmla="*/ 4243356 h 4267200"/>
              <a:gd name="connsiteX5" fmla="*/ 2626982 w 12192000"/>
              <a:gd name="connsiteY5" fmla="*/ 4206450 h 4267200"/>
              <a:gd name="connsiteX6" fmla="*/ 2490617 w 12192000"/>
              <a:gd name="connsiteY6" fmla="*/ 4206951 h 4267200"/>
              <a:gd name="connsiteX7" fmla="*/ 2819869 w 12192000"/>
              <a:gd name="connsiteY7" fmla="*/ 4252936 h 4267200"/>
              <a:gd name="connsiteX8" fmla="*/ 2900997 w 12192000"/>
              <a:gd name="connsiteY8" fmla="*/ 4267200 h 4267200"/>
              <a:gd name="connsiteX9" fmla="*/ 2705858 w 12192000"/>
              <a:gd name="connsiteY9" fmla="*/ 4267200 h 4267200"/>
              <a:gd name="connsiteX10" fmla="*/ 2561467 w 12192000"/>
              <a:gd name="connsiteY10" fmla="*/ 4246270 h 4267200"/>
              <a:gd name="connsiteX11" fmla="*/ 2305292 w 12192000"/>
              <a:gd name="connsiteY11" fmla="*/ 4219492 h 4267200"/>
              <a:gd name="connsiteX12" fmla="*/ 2409349 w 12192000"/>
              <a:gd name="connsiteY12" fmla="*/ 4267200 h 4267200"/>
              <a:gd name="connsiteX13" fmla="*/ 2266705 w 12192000"/>
              <a:gd name="connsiteY13" fmla="*/ 4267200 h 4267200"/>
              <a:gd name="connsiteX14" fmla="*/ 2183576 w 12192000"/>
              <a:gd name="connsiteY14" fmla="*/ 4227150 h 4267200"/>
              <a:gd name="connsiteX15" fmla="*/ 2151029 w 12192000"/>
              <a:gd name="connsiteY15" fmla="*/ 4146947 h 4267200"/>
              <a:gd name="connsiteX16" fmla="*/ 2537169 w 12192000"/>
              <a:gd name="connsiteY16" fmla="*/ 4125568 h 4267200"/>
              <a:gd name="connsiteX17" fmla="*/ 9258094 w 12192000"/>
              <a:gd name="connsiteY17" fmla="*/ 3958602 h 4267200"/>
              <a:gd name="connsiteX18" fmla="*/ 8526712 w 12192000"/>
              <a:gd name="connsiteY18" fmla="*/ 4119804 h 4267200"/>
              <a:gd name="connsiteX19" fmla="*/ 9258094 w 12192000"/>
              <a:gd name="connsiteY19" fmla="*/ 3958602 h 4267200"/>
              <a:gd name="connsiteX20" fmla="*/ 9168987 w 12192000"/>
              <a:gd name="connsiteY20" fmla="*/ 3919232 h 4267200"/>
              <a:gd name="connsiteX21" fmla="*/ 8603910 w 12192000"/>
              <a:gd name="connsiteY21" fmla="*/ 4068895 h 4267200"/>
              <a:gd name="connsiteX22" fmla="*/ 9252382 w 12192000"/>
              <a:gd name="connsiteY22" fmla="*/ 3927759 h 4267200"/>
              <a:gd name="connsiteX23" fmla="*/ 9168987 w 12192000"/>
              <a:gd name="connsiteY23" fmla="*/ 3919232 h 4267200"/>
              <a:gd name="connsiteX24" fmla="*/ 1635889 w 12192000"/>
              <a:gd name="connsiteY24" fmla="*/ 3709494 h 4267200"/>
              <a:gd name="connsiteX25" fmla="*/ 1634800 w 12192000"/>
              <a:gd name="connsiteY25" fmla="*/ 3731111 h 4267200"/>
              <a:gd name="connsiteX26" fmla="*/ 1635889 w 12192000"/>
              <a:gd name="connsiteY26" fmla="*/ 3709494 h 4267200"/>
              <a:gd name="connsiteX27" fmla="*/ 3174829 w 12192000"/>
              <a:gd name="connsiteY27" fmla="*/ 3620110 h 4267200"/>
              <a:gd name="connsiteX28" fmla="*/ 3189263 w 12192000"/>
              <a:gd name="connsiteY28" fmla="*/ 3625726 h 4267200"/>
              <a:gd name="connsiteX29" fmla="*/ 3560912 w 12192000"/>
              <a:gd name="connsiteY29" fmla="*/ 4079863 h 4267200"/>
              <a:gd name="connsiteX30" fmla="*/ 3611854 w 12192000"/>
              <a:gd name="connsiteY30" fmla="*/ 4188366 h 4267200"/>
              <a:gd name="connsiteX31" fmla="*/ 3631583 w 12192000"/>
              <a:gd name="connsiteY31" fmla="*/ 4267200 h 4267200"/>
              <a:gd name="connsiteX32" fmla="*/ 3575699 w 12192000"/>
              <a:gd name="connsiteY32" fmla="*/ 4267200 h 4267200"/>
              <a:gd name="connsiteX33" fmla="*/ 3575567 w 12192000"/>
              <a:gd name="connsiteY33" fmla="*/ 4263588 h 4267200"/>
              <a:gd name="connsiteX34" fmla="*/ 3467355 w 12192000"/>
              <a:gd name="connsiteY34" fmla="*/ 3988130 h 4267200"/>
              <a:gd name="connsiteX35" fmla="*/ 3310753 w 12192000"/>
              <a:gd name="connsiteY35" fmla="*/ 3787140 h 4267200"/>
              <a:gd name="connsiteX36" fmla="*/ 3291335 w 12192000"/>
              <a:gd name="connsiteY36" fmla="*/ 3767420 h 4267200"/>
              <a:gd name="connsiteX37" fmla="*/ 3390805 w 12192000"/>
              <a:gd name="connsiteY37" fmla="*/ 3937163 h 4267200"/>
              <a:gd name="connsiteX38" fmla="*/ 3545740 w 12192000"/>
              <a:gd name="connsiteY38" fmla="*/ 4251102 h 4267200"/>
              <a:gd name="connsiteX39" fmla="*/ 3550709 w 12192000"/>
              <a:gd name="connsiteY39" fmla="*/ 4267200 h 4267200"/>
              <a:gd name="connsiteX40" fmla="*/ 3513586 w 12192000"/>
              <a:gd name="connsiteY40" fmla="*/ 4267200 h 4267200"/>
              <a:gd name="connsiteX41" fmla="*/ 3470728 w 12192000"/>
              <a:gd name="connsiteY41" fmla="*/ 4152456 h 4267200"/>
              <a:gd name="connsiteX42" fmla="*/ 3364433 w 12192000"/>
              <a:gd name="connsiteY42" fmla="*/ 3953121 h 4267200"/>
              <a:gd name="connsiteX43" fmla="*/ 3316479 w 12192000"/>
              <a:gd name="connsiteY43" fmla="*/ 3872136 h 4267200"/>
              <a:gd name="connsiteX44" fmla="*/ 3504482 w 12192000"/>
              <a:gd name="connsiteY44" fmla="*/ 4267200 h 4267200"/>
              <a:gd name="connsiteX45" fmla="*/ 3467547 w 12192000"/>
              <a:gd name="connsiteY45" fmla="*/ 4267200 h 4267200"/>
              <a:gd name="connsiteX46" fmla="*/ 3177952 w 12192000"/>
              <a:gd name="connsiteY46" fmla="*/ 3657386 h 4267200"/>
              <a:gd name="connsiteX47" fmla="*/ 3174829 w 12192000"/>
              <a:gd name="connsiteY47" fmla="*/ 3620110 h 4267200"/>
              <a:gd name="connsiteX48" fmla="*/ 11279315 w 12192000"/>
              <a:gd name="connsiteY48" fmla="*/ 3618448 h 4267200"/>
              <a:gd name="connsiteX49" fmla="*/ 11317765 w 12192000"/>
              <a:gd name="connsiteY49" fmla="*/ 3638405 h 4267200"/>
              <a:gd name="connsiteX50" fmla="*/ 11304886 w 12192000"/>
              <a:gd name="connsiteY50" fmla="*/ 4200582 h 4267200"/>
              <a:gd name="connsiteX51" fmla="*/ 11298904 w 12192000"/>
              <a:gd name="connsiteY51" fmla="*/ 4267200 h 4267200"/>
              <a:gd name="connsiteX52" fmla="*/ 11213088 w 12192000"/>
              <a:gd name="connsiteY52" fmla="*/ 4267200 h 4267200"/>
              <a:gd name="connsiteX53" fmla="*/ 11219157 w 12192000"/>
              <a:gd name="connsiteY53" fmla="*/ 4210725 h 4267200"/>
              <a:gd name="connsiteX54" fmla="*/ 11225213 w 12192000"/>
              <a:gd name="connsiteY54" fmla="*/ 3936722 h 4267200"/>
              <a:gd name="connsiteX55" fmla="*/ 11182914 w 12192000"/>
              <a:gd name="connsiteY55" fmla="*/ 4196771 h 4267200"/>
              <a:gd name="connsiteX56" fmla="*/ 11172266 w 12192000"/>
              <a:gd name="connsiteY56" fmla="*/ 4267200 h 4267200"/>
              <a:gd name="connsiteX57" fmla="*/ 11140975 w 12192000"/>
              <a:gd name="connsiteY57" fmla="*/ 4267200 h 4267200"/>
              <a:gd name="connsiteX58" fmla="*/ 11152239 w 12192000"/>
              <a:gd name="connsiteY58" fmla="*/ 4192628 h 4267200"/>
              <a:gd name="connsiteX59" fmla="*/ 11201005 w 12192000"/>
              <a:gd name="connsiteY59" fmla="*/ 3900089 h 4267200"/>
              <a:gd name="connsiteX60" fmla="*/ 11105754 w 12192000"/>
              <a:gd name="connsiteY60" fmla="*/ 4139192 h 4267200"/>
              <a:gd name="connsiteX61" fmla="*/ 11065821 w 12192000"/>
              <a:gd name="connsiteY61" fmla="*/ 4267200 h 4267200"/>
              <a:gd name="connsiteX62" fmla="*/ 10978133 w 12192000"/>
              <a:gd name="connsiteY62" fmla="*/ 4267200 h 4267200"/>
              <a:gd name="connsiteX63" fmla="*/ 11088889 w 12192000"/>
              <a:gd name="connsiteY63" fmla="*/ 3963916 h 4267200"/>
              <a:gd name="connsiteX64" fmla="*/ 11231212 w 12192000"/>
              <a:gd name="connsiteY64" fmla="*/ 3645474 h 4267200"/>
              <a:gd name="connsiteX65" fmla="*/ 11279315 w 12192000"/>
              <a:gd name="connsiteY65" fmla="*/ 3618448 h 4267200"/>
              <a:gd name="connsiteX66" fmla="*/ 10296877 w 12192000"/>
              <a:gd name="connsiteY66" fmla="*/ 3526602 h 4267200"/>
              <a:gd name="connsiteX67" fmla="*/ 10314210 w 12192000"/>
              <a:gd name="connsiteY67" fmla="*/ 3538353 h 4267200"/>
              <a:gd name="connsiteX68" fmla="*/ 10450858 w 12192000"/>
              <a:gd name="connsiteY68" fmla="*/ 3902477 h 4267200"/>
              <a:gd name="connsiteX69" fmla="*/ 10572255 w 12192000"/>
              <a:gd name="connsiteY69" fmla="*/ 4267200 h 4267200"/>
              <a:gd name="connsiteX70" fmla="*/ 10477642 w 12192000"/>
              <a:gd name="connsiteY70" fmla="*/ 4267200 h 4267200"/>
              <a:gd name="connsiteX71" fmla="*/ 10436479 w 12192000"/>
              <a:gd name="connsiteY71" fmla="*/ 4144570 h 4267200"/>
              <a:gd name="connsiteX72" fmla="*/ 10277529 w 12192000"/>
              <a:gd name="connsiteY72" fmla="*/ 3701307 h 4267200"/>
              <a:gd name="connsiteX73" fmla="*/ 10276797 w 12192000"/>
              <a:gd name="connsiteY73" fmla="*/ 3708672 h 4267200"/>
              <a:gd name="connsiteX74" fmla="*/ 10385906 w 12192000"/>
              <a:gd name="connsiteY74" fmla="*/ 4147031 h 4267200"/>
              <a:gd name="connsiteX75" fmla="*/ 10431445 w 12192000"/>
              <a:gd name="connsiteY75" fmla="*/ 4267200 h 4267200"/>
              <a:gd name="connsiteX76" fmla="*/ 10398237 w 12192000"/>
              <a:gd name="connsiteY76" fmla="*/ 4267200 h 4267200"/>
              <a:gd name="connsiteX77" fmla="*/ 10356661 w 12192000"/>
              <a:gd name="connsiteY77" fmla="*/ 4157302 h 4267200"/>
              <a:gd name="connsiteX78" fmla="*/ 10268559 w 12192000"/>
              <a:gd name="connsiteY78" fmla="*/ 3871054 h 4267200"/>
              <a:gd name="connsiteX79" fmla="*/ 10340065 w 12192000"/>
              <a:gd name="connsiteY79" fmla="*/ 4201637 h 4267200"/>
              <a:gd name="connsiteX80" fmla="*/ 10368861 w 12192000"/>
              <a:gd name="connsiteY80" fmla="*/ 4267200 h 4267200"/>
              <a:gd name="connsiteX81" fmla="*/ 10267862 w 12192000"/>
              <a:gd name="connsiteY81" fmla="*/ 4267200 h 4267200"/>
              <a:gd name="connsiteX82" fmla="*/ 10236210 w 12192000"/>
              <a:gd name="connsiteY82" fmla="*/ 4185635 h 4267200"/>
              <a:gd name="connsiteX83" fmla="*/ 10225980 w 12192000"/>
              <a:gd name="connsiteY83" fmla="*/ 3561061 h 4267200"/>
              <a:gd name="connsiteX84" fmla="*/ 10296877 w 12192000"/>
              <a:gd name="connsiteY84" fmla="*/ 3526602 h 4267200"/>
              <a:gd name="connsiteX85" fmla="*/ 3429186 w 12192000"/>
              <a:gd name="connsiteY85" fmla="*/ 3458784 h 4267200"/>
              <a:gd name="connsiteX86" fmla="*/ 3446761 w 12192000"/>
              <a:gd name="connsiteY86" fmla="*/ 3461278 h 4267200"/>
              <a:gd name="connsiteX87" fmla="*/ 4419733 w 12192000"/>
              <a:gd name="connsiteY87" fmla="*/ 3963555 h 4267200"/>
              <a:gd name="connsiteX88" fmla="*/ 4659448 w 12192000"/>
              <a:gd name="connsiteY88" fmla="*/ 4172746 h 4267200"/>
              <a:gd name="connsiteX89" fmla="*/ 4719140 w 12192000"/>
              <a:gd name="connsiteY89" fmla="*/ 4267200 h 4267200"/>
              <a:gd name="connsiteX90" fmla="*/ 4641222 w 12192000"/>
              <a:gd name="connsiteY90" fmla="*/ 4267200 h 4267200"/>
              <a:gd name="connsiteX91" fmla="*/ 4599968 w 12192000"/>
              <a:gd name="connsiteY91" fmla="*/ 4207074 h 4267200"/>
              <a:gd name="connsiteX92" fmla="*/ 4136093 w 12192000"/>
              <a:gd name="connsiteY92" fmla="*/ 3858466 h 4267200"/>
              <a:gd name="connsiteX93" fmla="*/ 3670252 w 12192000"/>
              <a:gd name="connsiteY93" fmla="*/ 3622798 h 4267200"/>
              <a:gd name="connsiteX94" fmla="*/ 3817258 w 12192000"/>
              <a:gd name="connsiteY94" fmla="*/ 3723577 h 4267200"/>
              <a:gd name="connsiteX95" fmla="*/ 4000461 w 12192000"/>
              <a:gd name="connsiteY95" fmla="*/ 3855966 h 4267200"/>
              <a:gd name="connsiteX96" fmla="*/ 4088180 w 12192000"/>
              <a:gd name="connsiteY96" fmla="*/ 3929774 h 4267200"/>
              <a:gd name="connsiteX97" fmla="*/ 4184555 w 12192000"/>
              <a:gd name="connsiteY97" fmla="*/ 4010683 h 4267200"/>
              <a:gd name="connsiteX98" fmla="*/ 4399563 w 12192000"/>
              <a:gd name="connsiteY98" fmla="*/ 4158106 h 4267200"/>
              <a:gd name="connsiteX99" fmla="*/ 4546299 w 12192000"/>
              <a:gd name="connsiteY99" fmla="*/ 4254934 h 4267200"/>
              <a:gd name="connsiteX100" fmla="*/ 4561743 w 12192000"/>
              <a:gd name="connsiteY100" fmla="*/ 4267200 h 4267200"/>
              <a:gd name="connsiteX101" fmla="*/ 4509274 w 12192000"/>
              <a:gd name="connsiteY101" fmla="*/ 4267200 h 4267200"/>
              <a:gd name="connsiteX102" fmla="*/ 4383389 w 12192000"/>
              <a:gd name="connsiteY102" fmla="*/ 4184369 h 4267200"/>
              <a:gd name="connsiteX103" fmla="*/ 4165508 w 12192000"/>
              <a:gd name="connsiteY103" fmla="*/ 4035196 h 4267200"/>
              <a:gd name="connsiteX104" fmla="*/ 4068162 w 12192000"/>
              <a:gd name="connsiteY104" fmla="*/ 3953394 h 4267200"/>
              <a:gd name="connsiteX105" fmla="*/ 3981416 w 12192000"/>
              <a:gd name="connsiteY105" fmla="*/ 3880482 h 4267200"/>
              <a:gd name="connsiteX106" fmla="*/ 3800147 w 12192000"/>
              <a:gd name="connsiteY106" fmla="*/ 3749872 h 4267200"/>
              <a:gd name="connsiteX107" fmla="*/ 3655073 w 12192000"/>
              <a:gd name="connsiteY107" fmla="*/ 3650884 h 4267200"/>
              <a:gd name="connsiteX108" fmla="*/ 3989938 w 12192000"/>
              <a:gd name="connsiteY108" fmla="*/ 3991685 h 4267200"/>
              <a:gd name="connsiteX109" fmla="*/ 4393907 w 12192000"/>
              <a:gd name="connsiteY109" fmla="*/ 4261258 h 4267200"/>
              <a:gd name="connsiteX110" fmla="*/ 4408201 w 12192000"/>
              <a:gd name="connsiteY110" fmla="*/ 4267200 h 4267200"/>
              <a:gd name="connsiteX111" fmla="*/ 4250346 w 12192000"/>
              <a:gd name="connsiteY111" fmla="*/ 4267200 h 4267200"/>
              <a:gd name="connsiteX112" fmla="*/ 4245269 w 12192000"/>
              <a:gd name="connsiteY112" fmla="*/ 4265040 h 4267200"/>
              <a:gd name="connsiteX113" fmla="*/ 4036318 w 12192000"/>
              <a:gd name="connsiteY113" fmla="*/ 4147013 h 4267200"/>
              <a:gd name="connsiteX114" fmla="*/ 3432098 w 12192000"/>
              <a:gd name="connsiteY114" fmla="*/ 3537312 h 4267200"/>
              <a:gd name="connsiteX115" fmla="*/ 3429186 w 12192000"/>
              <a:gd name="connsiteY115" fmla="*/ 3458784 h 4267200"/>
              <a:gd name="connsiteX116" fmla="*/ 9334796 w 12192000"/>
              <a:gd name="connsiteY116" fmla="*/ 3456584 h 4267200"/>
              <a:gd name="connsiteX117" fmla="*/ 9651570 w 12192000"/>
              <a:gd name="connsiteY117" fmla="*/ 3826505 h 4267200"/>
              <a:gd name="connsiteX118" fmla="*/ 9334796 w 12192000"/>
              <a:gd name="connsiteY118" fmla="*/ 3456584 h 4267200"/>
              <a:gd name="connsiteX119" fmla="*/ 4440129 w 12192000"/>
              <a:gd name="connsiteY119" fmla="*/ 3448571 h 4267200"/>
              <a:gd name="connsiteX120" fmla="*/ 4856525 w 12192000"/>
              <a:gd name="connsiteY120" fmla="*/ 3915351 h 4267200"/>
              <a:gd name="connsiteX121" fmla="*/ 5059055 w 12192000"/>
              <a:gd name="connsiteY121" fmla="*/ 4108918 h 4267200"/>
              <a:gd name="connsiteX122" fmla="*/ 5290070 w 12192000"/>
              <a:gd name="connsiteY122" fmla="*/ 4263619 h 4267200"/>
              <a:gd name="connsiteX123" fmla="*/ 4834991 w 12192000"/>
              <a:gd name="connsiteY123" fmla="*/ 3830985 h 4267200"/>
              <a:gd name="connsiteX124" fmla="*/ 4440129 w 12192000"/>
              <a:gd name="connsiteY124" fmla="*/ 3448571 h 4267200"/>
              <a:gd name="connsiteX125" fmla="*/ 5425834 w 12192000"/>
              <a:gd name="connsiteY125" fmla="*/ 3162785 h 4267200"/>
              <a:gd name="connsiteX126" fmla="*/ 5401644 w 12192000"/>
              <a:gd name="connsiteY126" fmla="*/ 3617847 h 4267200"/>
              <a:gd name="connsiteX127" fmla="*/ 5467256 w 12192000"/>
              <a:gd name="connsiteY127" fmla="*/ 4175494 h 4267200"/>
              <a:gd name="connsiteX128" fmla="*/ 5448069 w 12192000"/>
              <a:gd name="connsiteY128" fmla="*/ 3567554 h 4267200"/>
              <a:gd name="connsiteX129" fmla="*/ 1318687 w 12192000"/>
              <a:gd name="connsiteY129" fmla="*/ 3113840 h 4267200"/>
              <a:gd name="connsiteX130" fmla="*/ 1066793 w 12192000"/>
              <a:gd name="connsiteY130" fmla="*/ 3212171 h 4267200"/>
              <a:gd name="connsiteX131" fmla="*/ 993319 w 12192000"/>
              <a:gd name="connsiteY131" fmla="*/ 3247648 h 4267200"/>
              <a:gd name="connsiteX132" fmla="*/ 853081 w 12192000"/>
              <a:gd name="connsiteY132" fmla="*/ 3312410 h 4267200"/>
              <a:gd name="connsiteX133" fmla="*/ 805957 w 12192000"/>
              <a:gd name="connsiteY133" fmla="*/ 3330443 h 4267200"/>
              <a:gd name="connsiteX134" fmla="*/ 1318687 w 12192000"/>
              <a:gd name="connsiteY134" fmla="*/ 3113840 h 4267200"/>
              <a:gd name="connsiteX135" fmla="*/ 5453702 w 12192000"/>
              <a:gd name="connsiteY135" fmla="*/ 3090882 h 4267200"/>
              <a:gd name="connsiteX136" fmla="*/ 5480135 w 12192000"/>
              <a:gd name="connsiteY136" fmla="*/ 3565802 h 4267200"/>
              <a:gd name="connsiteX137" fmla="*/ 5499023 w 12192000"/>
              <a:gd name="connsiteY137" fmla="*/ 4166310 h 4267200"/>
              <a:gd name="connsiteX138" fmla="*/ 5547022 w 12192000"/>
              <a:gd name="connsiteY138" fmla="*/ 3607838 h 4267200"/>
              <a:gd name="connsiteX139" fmla="*/ 5515964 w 12192000"/>
              <a:gd name="connsiteY139" fmla="*/ 3378541 h 4267200"/>
              <a:gd name="connsiteX140" fmla="*/ 5453702 w 12192000"/>
              <a:gd name="connsiteY140" fmla="*/ 3090882 h 4267200"/>
              <a:gd name="connsiteX141" fmla="*/ 9790480 w 12192000"/>
              <a:gd name="connsiteY141" fmla="*/ 3078533 h 4267200"/>
              <a:gd name="connsiteX142" fmla="*/ 9763295 w 12192000"/>
              <a:gd name="connsiteY142" fmla="*/ 3245370 h 4267200"/>
              <a:gd name="connsiteX143" fmla="*/ 9736458 w 12192000"/>
              <a:gd name="connsiteY143" fmla="*/ 3758413 h 4267200"/>
              <a:gd name="connsiteX144" fmla="*/ 9763499 w 12192000"/>
              <a:gd name="connsiteY144" fmla="*/ 3528057 h 4267200"/>
              <a:gd name="connsiteX145" fmla="*/ 9793906 w 12192000"/>
              <a:gd name="connsiteY145" fmla="*/ 3231157 h 4267200"/>
              <a:gd name="connsiteX146" fmla="*/ 9791874 w 12192000"/>
              <a:gd name="connsiteY146" fmla="*/ 3142788 h 4267200"/>
              <a:gd name="connsiteX147" fmla="*/ 9790480 w 12192000"/>
              <a:gd name="connsiteY147" fmla="*/ 3078533 h 4267200"/>
              <a:gd name="connsiteX148" fmla="*/ 1238695 w 12192000"/>
              <a:gd name="connsiteY148" fmla="*/ 3076820 h 4267200"/>
              <a:gd name="connsiteX149" fmla="*/ 716371 w 12192000"/>
              <a:gd name="connsiteY149" fmla="*/ 3293249 h 4267200"/>
              <a:gd name="connsiteX150" fmla="*/ 579522 w 12192000"/>
              <a:gd name="connsiteY150" fmla="*/ 3371759 h 4267200"/>
              <a:gd name="connsiteX151" fmla="*/ 600288 w 12192000"/>
              <a:gd name="connsiteY151" fmla="*/ 3365555 h 4267200"/>
              <a:gd name="connsiteX152" fmla="*/ 840692 w 12192000"/>
              <a:gd name="connsiteY152" fmla="*/ 3284921 h 4267200"/>
              <a:gd name="connsiteX153" fmla="*/ 979248 w 12192000"/>
              <a:gd name="connsiteY153" fmla="*/ 3221003 h 4267200"/>
              <a:gd name="connsiteX154" fmla="*/ 1053282 w 12192000"/>
              <a:gd name="connsiteY154" fmla="*/ 3185247 h 4267200"/>
              <a:gd name="connsiteX155" fmla="*/ 1320603 w 12192000"/>
              <a:gd name="connsiteY155" fmla="*/ 3081281 h 4267200"/>
              <a:gd name="connsiteX156" fmla="*/ 1238695 w 12192000"/>
              <a:gd name="connsiteY156" fmla="*/ 3076820 h 4267200"/>
              <a:gd name="connsiteX157" fmla="*/ 5425627 w 12192000"/>
              <a:gd name="connsiteY157" fmla="*/ 2954192 h 4267200"/>
              <a:gd name="connsiteX158" fmla="*/ 5470770 w 12192000"/>
              <a:gd name="connsiteY158" fmla="*/ 3005435 h 4267200"/>
              <a:gd name="connsiteX159" fmla="*/ 5567647 w 12192000"/>
              <a:gd name="connsiteY159" fmla="*/ 4190286 h 4267200"/>
              <a:gd name="connsiteX160" fmla="*/ 5545854 w 12192000"/>
              <a:gd name="connsiteY160" fmla="*/ 4267200 h 4267200"/>
              <a:gd name="connsiteX161" fmla="*/ 5391871 w 12192000"/>
              <a:gd name="connsiteY161" fmla="*/ 4267200 h 4267200"/>
              <a:gd name="connsiteX162" fmla="*/ 5318171 w 12192000"/>
              <a:gd name="connsiteY162" fmla="*/ 4175818 h 4267200"/>
              <a:gd name="connsiteX163" fmla="*/ 4943646 w 12192000"/>
              <a:gd name="connsiteY163" fmla="*/ 3822916 h 4267200"/>
              <a:gd name="connsiteX164" fmla="*/ 4594837 w 12192000"/>
              <a:gd name="connsiteY164" fmla="*/ 3532274 h 4267200"/>
              <a:gd name="connsiteX165" fmla="*/ 4441737 w 12192000"/>
              <a:gd name="connsiteY165" fmla="*/ 3399734 h 4267200"/>
              <a:gd name="connsiteX166" fmla="*/ 4431236 w 12192000"/>
              <a:gd name="connsiteY166" fmla="*/ 3400954 h 4267200"/>
              <a:gd name="connsiteX167" fmla="*/ 4557150 w 12192000"/>
              <a:gd name="connsiteY167" fmla="*/ 3510023 h 4267200"/>
              <a:gd name="connsiteX168" fmla="*/ 4856936 w 12192000"/>
              <a:gd name="connsiteY168" fmla="*/ 3809146 h 4267200"/>
              <a:gd name="connsiteX169" fmla="*/ 5111996 w 12192000"/>
              <a:gd name="connsiteY169" fmla="*/ 4065759 h 4267200"/>
              <a:gd name="connsiteX170" fmla="*/ 5246890 w 12192000"/>
              <a:gd name="connsiteY170" fmla="*/ 4187633 h 4267200"/>
              <a:gd name="connsiteX171" fmla="*/ 5347266 w 12192000"/>
              <a:gd name="connsiteY171" fmla="*/ 4267200 h 4267200"/>
              <a:gd name="connsiteX172" fmla="*/ 5164092 w 12192000"/>
              <a:gd name="connsiteY172" fmla="*/ 4267200 h 4267200"/>
              <a:gd name="connsiteX173" fmla="*/ 5108945 w 12192000"/>
              <a:gd name="connsiteY173" fmla="*/ 4232176 h 4267200"/>
              <a:gd name="connsiteX174" fmla="*/ 4294126 w 12192000"/>
              <a:gd name="connsiteY174" fmla="*/ 3303048 h 4267200"/>
              <a:gd name="connsiteX175" fmla="*/ 4305321 w 12192000"/>
              <a:gd name="connsiteY175" fmla="*/ 3256953 h 4267200"/>
              <a:gd name="connsiteX176" fmla="*/ 4949299 w 12192000"/>
              <a:gd name="connsiteY176" fmla="*/ 3766336 h 4267200"/>
              <a:gd name="connsiteX177" fmla="*/ 5291452 w 12192000"/>
              <a:gd name="connsiteY177" fmla="*/ 4076801 h 4267200"/>
              <a:gd name="connsiteX178" fmla="*/ 5434998 w 12192000"/>
              <a:gd name="connsiteY178" fmla="*/ 4254100 h 4267200"/>
              <a:gd name="connsiteX179" fmla="*/ 5351015 w 12192000"/>
              <a:gd name="connsiteY179" fmla="*/ 3760989 h 4267200"/>
              <a:gd name="connsiteX180" fmla="*/ 5413780 w 12192000"/>
              <a:gd name="connsiteY180" fmla="*/ 2966265 h 4267200"/>
              <a:gd name="connsiteX181" fmla="*/ 5425627 w 12192000"/>
              <a:gd name="connsiteY181" fmla="*/ 2954192 h 4267200"/>
              <a:gd name="connsiteX182" fmla="*/ 8380397 w 12192000"/>
              <a:gd name="connsiteY182" fmla="*/ 2896659 h 4267200"/>
              <a:gd name="connsiteX183" fmla="*/ 8634801 w 12192000"/>
              <a:gd name="connsiteY183" fmla="*/ 3304169 h 4267200"/>
              <a:gd name="connsiteX184" fmla="*/ 8971448 w 12192000"/>
              <a:gd name="connsiteY184" fmla="*/ 3675946 h 4267200"/>
              <a:gd name="connsiteX185" fmla="*/ 8820691 w 12192000"/>
              <a:gd name="connsiteY185" fmla="*/ 3486482 h 4267200"/>
              <a:gd name="connsiteX186" fmla="*/ 8807612 w 12192000"/>
              <a:gd name="connsiteY186" fmla="*/ 3467256 h 4267200"/>
              <a:gd name="connsiteX187" fmla="*/ 8556796 w 12192000"/>
              <a:gd name="connsiteY187" fmla="*/ 3116474 h 4267200"/>
              <a:gd name="connsiteX188" fmla="*/ 8427018 w 12192000"/>
              <a:gd name="connsiteY188" fmla="*/ 2948853 h 4267200"/>
              <a:gd name="connsiteX189" fmla="*/ 8380397 w 12192000"/>
              <a:gd name="connsiteY189" fmla="*/ 2896659 h 4267200"/>
              <a:gd name="connsiteX190" fmla="*/ 9831020 w 12192000"/>
              <a:gd name="connsiteY190" fmla="*/ 2871730 h 4267200"/>
              <a:gd name="connsiteX191" fmla="*/ 9827707 w 12192000"/>
              <a:gd name="connsiteY191" fmla="*/ 2915231 h 4267200"/>
              <a:gd name="connsiteX192" fmla="*/ 9820699 w 12192000"/>
              <a:gd name="connsiteY192" fmla="*/ 3051540 h 4267200"/>
              <a:gd name="connsiteX193" fmla="*/ 9822525 w 12192000"/>
              <a:gd name="connsiteY193" fmla="*/ 3140814 h 4267200"/>
              <a:gd name="connsiteX194" fmla="*/ 9824704 w 12192000"/>
              <a:gd name="connsiteY194" fmla="*/ 3230628 h 4267200"/>
              <a:gd name="connsiteX195" fmla="*/ 9793821 w 12192000"/>
              <a:gd name="connsiteY195" fmla="*/ 3531652 h 4267200"/>
              <a:gd name="connsiteX196" fmla="*/ 9767436 w 12192000"/>
              <a:gd name="connsiteY196" fmla="*/ 3750864 h 4267200"/>
              <a:gd name="connsiteX197" fmla="*/ 9814477 w 12192000"/>
              <a:gd name="connsiteY197" fmla="*/ 3662531 h 4267200"/>
              <a:gd name="connsiteX198" fmla="*/ 9831020 w 12192000"/>
              <a:gd name="connsiteY198" fmla="*/ 2871730 h 4267200"/>
              <a:gd name="connsiteX199" fmla="*/ 8380521 w 12192000"/>
              <a:gd name="connsiteY199" fmla="*/ 2850596 h 4267200"/>
              <a:gd name="connsiteX200" fmla="*/ 8451446 w 12192000"/>
              <a:gd name="connsiteY200" fmla="*/ 2928627 h 4267200"/>
              <a:gd name="connsiteX201" fmla="*/ 8582269 w 12192000"/>
              <a:gd name="connsiteY201" fmla="*/ 3097880 h 4267200"/>
              <a:gd name="connsiteX202" fmla="*/ 8833783 w 12192000"/>
              <a:gd name="connsiteY202" fmla="*/ 3449753 h 4267200"/>
              <a:gd name="connsiteX203" fmla="*/ 8846863 w 12192000"/>
              <a:gd name="connsiteY203" fmla="*/ 3468981 h 4267200"/>
              <a:gd name="connsiteX204" fmla="*/ 8960046 w 12192000"/>
              <a:gd name="connsiteY204" fmla="*/ 3620389 h 4267200"/>
              <a:gd name="connsiteX205" fmla="*/ 8380521 w 12192000"/>
              <a:gd name="connsiteY205" fmla="*/ 2850596 h 4267200"/>
              <a:gd name="connsiteX206" fmla="*/ 9854151 w 12192000"/>
              <a:gd name="connsiteY206" fmla="*/ 2642862 h 4267200"/>
              <a:gd name="connsiteX207" fmla="*/ 9871341 w 12192000"/>
              <a:gd name="connsiteY207" fmla="*/ 2659697 h 4267200"/>
              <a:gd name="connsiteX208" fmla="*/ 9966678 w 12192000"/>
              <a:gd name="connsiteY208" fmla="*/ 3423399 h 4267200"/>
              <a:gd name="connsiteX209" fmla="*/ 9880832 w 12192000"/>
              <a:gd name="connsiteY209" fmla="*/ 3700562 h 4267200"/>
              <a:gd name="connsiteX210" fmla="*/ 9896024 w 12192000"/>
              <a:gd name="connsiteY210" fmla="*/ 4178295 h 4267200"/>
              <a:gd name="connsiteX211" fmla="*/ 10028060 w 12192000"/>
              <a:gd name="connsiteY211" fmla="*/ 4267200 h 4267200"/>
              <a:gd name="connsiteX212" fmla="*/ 9651813 w 12192000"/>
              <a:gd name="connsiteY212" fmla="*/ 4267200 h 4267200"/>
              <a:gd name="connsiteX213" fmla="*/ 9814527 w 12192000"/>
              <a:gd name="connsiteY213" fmla="*/ 4248048 h 4267200"/>
              <a:gd name="connsiteX214" fmla="*/ 9615182 w 12192000"/>
              <a:gd name="connsiteY214" fmla="*/ 4220499 h 4267200"/>
              <a:gd name="connsiteX215" fmla="*/ 9465210 w 12192000"/>
              <a:gd name="connsiteY215" fmla="*/ 4242240 h 4267200"/>
              <a:gd name="connsiteX216" fmla="*/ 9387108 w 12192000"/>
              <a:gd name="connsiteY216" fmla="*/ 4267200 h 4267200"/>
              <a:gd name="connsiteX217" fmla="*/ 9268441 w 12192000"/>
              <a:gd name="connsiteY217" fmla="*/ 4267200 h 4267200"/>
              <a:gd name="connsiteX218" fmla="*/ 9307676 w 12192000"/>
              <a:gd name="connsiteY218" fmla="*/ 4251276 h 4267200"/>
              <a:gd name="connsiteX219" fmla="*/ 9761570 w 12192000"/>
              <a:gd name="connsiteY219" fmla="*/ 4182283 h 4267200"/>
              <a:gd name="connsiteX220" fmla="*/ 9368237 w 12192000"/>
              <a:gd name="connsiteY220" fmla="*/ 3949470 h 4267200"/>
              <a:gd name="connsiteX221" fmla="*/ 9354614 w 12192000"/>
              <a:gd name="connsiteY221" fmla="*/ 3951288 h 4267200"/>
              <a:gd name="connsiteX222" fmla="*/ 8364351 w 12192000"/>
              <a:gd name="connsiteY222" fmla="*/ 4159267 h 4267200"/>
              <a:gd name="connsiteX223" fmla="*/ 8386567 w 12192000"/>
              <a:gd name="connsiteY223" fmla="*/ 4119760 h 4267200"/>
              <a:gd name="connsiteX224" fmla="*/ 9231713 w 12192000"/>
              <a:gd name="connsiteY224" fmla="*/ 3873539 h 4267200"/>
              <a:gd name="connsiteX225" fmla="*/ 9023301 w 12192000"/>
              <a:gd name="connsiteY225" fmla="*/ 3763109 h 4267200"/>
              <a:gd name="connsiteX226" fmla="*/ 9010556 w 12192000"/>
              <a:gd name="connsiteY226" fmla="*/ 3758998 h 4267200"/>
              <a:gd name="connsiteX227" fmla="*/ 8604324 w 12192000"/>
              <a:gd name="connsiteY227" fmla="*/ 3417171 h 4267200"/>
              <a:gd name="connsiteX228" fmla="*/ 8218577 w 12192000"/>
              <a:gd name="connsiteY228" fmla="*/ 2770227 h 4267200"/>
              <a:gd name="connsiteX229" fmla="*/ 8222774 w 12192000"/>
              <a:gd name="connsiteY229" fmla="*/ 2749954 h 4267200"/>
              <a:gd name="connsiteX230" fmla="*/ 8297623 w 12192000"/>
              <a:gd name="connsiteY230" fmla="*/ 2731935 h 4267200"/>
              <a:gd name="connsiteX231" fmla="*/ 9090618 w 12192000"/>
              <a:gd name="connsiteY231" fmla="*/ 3716225 h 4267200"/>
              <a:gd name="connsiteX232" fmla="*/ 9762441 w 12192000"/>
              <a:gd name="connsiteY232" fmla="*/ 4093587 h 4267200"/>
              <a:gd name="connsiteX233" fmla="*/ 9717826 w 12192000"/>
              <a:gd name="connsiteY233" fmla="*/ 3916719 h 4267200"/>
              <a:gd name="connsiteX234" fmla="*/ 9713123 w 12192000"/>
              <a:gd name="connsiteY234" fmla="*/ 3916663 h 4267200"/>
              <a:gd name="connsiteX235" fmla="*/ 9175594 w 12192000"/>
              <a:gd name="connsiteY235" fmla="*/ 3326950 h 4267200"/>
              <a:gd name="connsiteX236" fmla="*/ 9253941 w 12192000"/>
              <a:gd name="connsiteY236" fmla="*/ 3287566 h 4267200"/>
              <a:gd name="connsiteX237" fmla="*/ 9625671 w 12192000"/>
              <a:gd name="connsiteY237" fmla="*/ 3639960 h 4267200"/>
              <a:gd name="connsiteX238" fmla="*/ 9656881 w 12192000"/>
              <a:gd name="connsiteY238" fmla="*/ 3333361 h 4267200"/>
              <a:gd name="connsiteX239" fmla="*/ 9782066 w 12192000"/>
              <a:gd name="connsiteY239" fmla="*/ 2680771 h 4267200"/>
              <a:gd name="connsiteX240" fmla="*/ 9854151 w 12192000"/>
              <a:gd name="connsiteY240" fmla="*/ 2642862 h 4267200"/>
              <a:gd name="connsiteX241" fmla="*/ 11114299 w 12192000"/>
              <a:gd name="connsiteY241" fmla="*/ 2390555 h 4267200"/>
              <a:gd name="connsiteX242" fmla="*/ 11113373 w 12192000"/>
              <a:gd name="connsiteY242" fmla="*/ 2392739 h 4267200"/>
              <a:gd name="connsiteX243" fmla="*/ 11117197 w 12192000"/>
              <a:gd name="connsiteY243" fmla="*/ 2394358 h 4267200"/>
              <a:gd name="connsiteX244" fmla="*/ 11114299 w 12192000"/>
              <a:gd name="connsiteY244" fmla="*/ 2390555 h 4267200"/>
              <a:gd name="connsiteX245" fmla="*/ 10506276 w 12192000"/>
              <a:gd name="connsiteY245" fmla="*/ 2118977 h 4267200"/>
              <a:gd name="connsiteX246" fmla="*/ 10431542 w 12192000"/>
              <a:gd name="connsiteY246" fmla="*/ 2525128 h 4267200"/>
              <a:gd name="connsiteX247" fmla="*/ 10391375 w 12192000"/>
              <a:gd name="connsiteY247" fmla="*/ 2667145 h 4267200"/>
              <a:gd name="connsiteX248" fmla="*/ 10355047 w 12192000"/>
              <a:gd name="connsiteY248" fmla="*/ 2832031 h 4267200"/>
              <a:gd name="connsiteX249" fmla="*/ 10336080 w 12192000"/>
              <a:gd name="connsiteY249" fmla="*/ 2927011 h 4267200"/>
              <a:gd name="connsiteX250" fmla="*/ 10389394 w 12192000"/>
              <a:gd name="connsiteY250" fmla="*/ 2782834 h 4267200"/>
              <a:gd name="connsiteX251" fmla="*/ 10506276 w 12192000"/>
              <a:gd name="connsiteY251" fmla="*/ 2118977 h 4267200"/>
              <a:gd name="connsiteX252" fmla="*/ 11538179 w 12192000"/>
              <a:gd name="connsiteY252" fmla="*/ 2090376 h 4267200"/>
              <a:gd name="connsiteX253" fmla="*/ 11577479 w 12192000"/>
              <a:gd name="connsiteY253" fmla="*/ 2228695 h 4267200"/>
              <a:gd name="connsiteX254" fmla="*/ 11586754 w 12192000"/>
              <a:gd name="connsiteY254" fmla="*/ 2266098 h 4267200"/>
              <a:gd name="connsiteX255" fmla="*/ 11609011 w 12192000"/>
              <a:gd name="connsiteY255" fmla="*/ 2353427 h 4267200"/>
              <a:gd name="connsiteX256" fmla="*/ 11761579 w 12192000"/>
              <a:gd name="connsiteY256" fmla="*/ 2703223 h 4267200"/>
              <a:gd name="connsiteX257" fmla="*/ 11877711 w 12192000"/>
              <a:gd name="connsiteY257" fmla="*/ 2947465 h 4267200"/>
              <a:gd name="connsiteX258" fmla="*/ 11538179 w 12192000"/>
              <a:gd name="connsiteY258" fmla="*/ 2090376 h 4267200"/>
              <a:gd name="connsiteX259" fmla="*/ 6604735 w 12192000"/>
              <a:gd name="connsiteY259" fmla="*/ 2041381 h 4267200"/>
              <a:gd name="connsiteX260" fmla="*/ 7204487 w 12192000"/>
              <a:gd name="connsiteY260" fmla="*/ 2742112 h 4267200"/>
              <a:gd name="connsiteX261" fmla="*/ 7131592 w 12192000"/>
              <a:gd name="connsiteY261" fmla="*/ 2672096 h 4267200"/>
              <a:gd name="connsiteX262" fmla="*/ 6996344 w 12192000"/>
              <a:gd name="connsiteY262" fmla="*/ 2518310 h 4267200"/>
              <a:gd name="connsiteX263" fmla="*/ 6735495 w 12192000"/>
              <a:gd name="connsiteY263" fmla="*/ 2196890 h 4267200"/>
              <a:gd name="connsiteX264" fmla="*/ 6721901 w 12192000"/>
              <a:gd name="connsiteY264" fmla="*/ 2179274 h 4267200"/>
              <a:gd name="connsiteX265" fmla="*/ 6604735 w 12192000"/>
              <a:gd name="connsiteY265" fmla="*/ 2041381 h 4267200"/>
              <a:gd name="connsiteX266" fmla="*/ 11488421 w 12192000"/>
              <a:gd name="connsiteY266" fmla="*/ 2034549 h 4267200"/>
              <a:gd name="connsiteX267" fmla="*/ 11840356 w 12192000"/>
              <a:gd name="connsiteY267" fmla="*/ 2932293 h 4267200"/>
              <a:gd name="connsiteX268" fmla="*/ 11736331 w 12192000"/>
              <a:gd name="connsiteY268" fmla="*/ 2715710 h 4267200"/>
              <a:gd name="connsiteX269" fmla="*/ 11581560 w 12192000"/>
              <a:gd name="connsiteY269" fmla="*/ 2360474 h 4267200"/>
              <a:gd name="connsiteX270" fmla="*/ 11558442 w 12192000"/>
              <a:gd name="connsiteY270" fmla="*/ 2272139 h 4267200"/>
              <a:gd name="connsiteX271" fmla="*/ 11549169 w 12192000"/>
              <a:gd name="connsiteY271" fmla="*/ 2234734 h 4267200"/>
              <a:gd name="connsiteX272" fmla="*/ 11488421 w 12192000"/>
              <a:gd name="connsiteY272" fmla="*/ 2034549 h 4267200"/>
              <a:gd name="connsiteX273" fmla="*/ 10468916 w 12192000"/>
              <a:gd name="connsiteY273" fmla="*/ 2032338 h 4267200"/>
              <a:gd name="connsiteX274" fmla="*/ 10421480 w 12192000"/>
              <a:gd name="connsiteY274" fmla="*/ 2185446 h 4267200"/>
              <a:gd name="connsiteX275" fmla="*/ 10351264 w 12192000"/>
              <a:gd name="connsiteY275" fmla="*/ 2591574 h 4267200"/>
              <a:gd name="connsiteX276" fmla="*/ 10294485 w 12192000"/>
              <a:gd name="connsiteY276" fmla="*/ 2991809 h 4267200"/>
              <a:gd name="connsiteX277" fmla="*/ 10327850 w 12192000"/>
              <a:gd name="connsiteY277" fmla="*/ 2826310 h 4267200"/>
              <a:gd name="connsiteX278" fmla="*/ 10364099 w 12192000"/>
              <a:gd name="connsiteY278" fmla="*/ 2660098 h 4267200"/>
              <a:gd name="connsiteX279" fmla="*/ 10404725 w 12192000"/>
              <a:gd name="connsiteY279" fmla="*/ 2516991 h 4267200"/>
              <a:gd name="connsiteX280" fmla="*/ 10478071 w 12192000"/>
              <a:gd name="connsiteY280" fmla="*/ 2114122 h 4267200"/>
              <a:gd name="connsiteX281" fmla="*/ 10468916 w 12192000"/>
              <a:gd name="connsiteY281" fmla="*/ 2032338 h 4267200"/>
              <a:gd name="connsiteX282" fmla="*/ 10573132 w 12192000"/>
              <a:gd name="connsiteY282" fmla="*/ 1991479 h 4267200"/>
              <a:gd name="connsiteX283" fmla="*/ 11066880 w 12192000"/>
              <a:gd name="connsiteY283" fmla="*/ 2371770 h 4267200"/>
              <a:gd name="connsiteX284" fmla="*/ 10573132 w 12192000"/>
              <a:gd name="connsiteY284" fmla="*/ 1991479 h 4267200"/>
              <a:gd name="connsiteX285" fmla="*/ 6591670 w 12192000"/>
              <a:gd name="connsiteY285" fmla="*/ 1988277 h 4267200"/>
              <a:gd name="connsiteX286" fmla="*/ 6747349 w 12192000"/>
              <a:gd name="connsiteY286" fmla="*/ 2160069 h 4267200"/>
              <a:gd name="connsiteX287" fmla="*/ 6760943 w 12192000"/>
              <a:gd name="connsiteY287" fmla="*/ 2177686 h 4267200"/>
              <a:gd name="connsiteX288" fmla="*/ 7021065 w 12192000"/>
              <a:gd name="connsiteY288" fmla="*/ 2498102 h 4267200"/>
              <a:gd name="connsiteX289" fmla="*/ 7155223 w 12192000"/>
              <a:gd name="connsiteY289" fmla="*/ 2650386 h 4267200"/>
              <a:gd name="connsiteX290" fmla="*/ 7203167 w 12192000"/>
              <a:gd name="connsiteY290" fmla="*/ 2697288 h 4267200"/>
              <a:gd name="connsiteX291" fmla="*/ 6937703 w 12192000"/>
              <a:gd name="connsiteY291" fmla="*/ 2321981 h 4267200"/>
              <a:gd name="connsiteX292" fmla="*/ 6591670 w 12192000"/>
              <a:gd name="connsiteY292" fmla="*/ 1988277 h 4267200"/>
              <a:gd name="connsiteX293" fmla="*/ 5798671 w 12192000"/>
              <a:gd name="connsiteY293" fmla="*/ 1981601 h 4267200"/>
              <a:gd name="connsiteX294" fmla="*/ 5754709 w 12192000"/>
              <a:gd name="connsiteY294" fmla="*/ 2071454 h 4267200"/>
              <a:gd name="connsiteX295" fmla="*/ 5763044 w 12192000"/>
              <a:gd name="connsiteY295" fmla="*/ 2842206 h 4267200"/>
              <a:gd name="connsiteX296" fmla="*/ 5764974 w 12192000"/>
              <a:gd name="connsiteY296" fmla="*/ 2799609 h 4267200"/>
              <a:gd name="connsiteX297" fmla="*/ 5767665 w 12192000"/>
              <a:gd name="connsiteY297" fmla="*/ 2666409 h 4267200"/>
              <a:gd name="connsiteX298" fmla="*/ 5763055 w 12192000"/>
              <a:gd name="connsiteY298" fmla="*/ 2579705 h 4267200"/>
              <a:gd name="connsiteX299" fmla="*/ 5758079 w 12192000"/>
              <a:gd name="connsiteY299" fmla="*/ 2492508 h 4267200"/>
              <a:gd name="connsiteX300" fmla="*/ 5779325 w 12192000"/>
              <a:gd name="connsiteY300" fmla="*/ 2197069 h 4267200"/>
              <a:gd name="connsiteX301" fmla="*/ 5798671 w 12192000"/>
              <a:gd name="connsiteY301" fmla="*/ 1981601 h 4267200"/>
              <a:gd name="connsiteX302" fmla="*/ 5829202 w 12192000"/>
              <a:gd name="connsiteY302" fmla="*/ 1971679 h 4267200"/>
              <a:gd name="connsiteX303" fmla="*/ 5809558 w 12192000"/>
              <a:gd name="connsiteY303" fmla="*/ 2198043 h 4267200"/>
              <a:gd name="connsiteX304" fmla="*/ 5788653 w 12192000"/>
              <a:gd name="connsiteY304" fmla="*/ 2489430 h 4267200"/>
              <a:gd name="connsiteX305" fmla="*/ 5793439 w 12192000"/>
              <a:gd name="connsiteY305" fmla="*/ 2575235 h 4267200"/>
              <a:gd name="connsiteX306" fmla="*/ 5796837 w 12192000"/>
              <a:gd name="connsiteY306" fmla="*/ 2637633 h 4267200"/>
              <a:gd name="connsiteX307" fmla="*/ 5818614 w 12192000"/>
              <a:gd name="connsiteY307" fmla="*/ 2473055 h 4267200"/>
              <a:gd name="connsiteX308" fmla="*/ 5829202 w 12192000"/>
              <a:gd name="connsiteY308" fmla="*/ 1971679 h 4267200"/>
              <a:gd name="connsiteX309" fmla="*/ 10578769 w 12192000"/>
              <a:gd name="connsiteY309" fmla="*/ 1962963 h 4267200"/>
              <a:gd name="connsiteX310" fmla="*/ 11073823 w 12192000"/>
              <a:gd name="connsiteY310" fmla="*/ 2338658 h 4267200"/>
              <a:gd name="connsiteX311" fmla="*/ 10578769 w 12192000"/>
              <a:gd name="connsiteY311" fmla="*/ 1962963 h 4267200"/>
              <a:gd name="connsiteX312" fmla="*/ 5911389 w 12192000"/>
              <a:gd name="connsiteY312" fmla="*/ 1898371 h 4267200"/>
              <a:gd name="connsiteX313" fmla="*/ 6237627 w 12192000"/>
              <a:gd name="connsiteY313" fmla="*/ 2231921 h 4267200"/>
              <a:gd name="connsiteX314" fmla="*/ 5911389 w 12192000"/>
              <a:gd name="connsiteY314" fmla="*/ 1898371 h 4267200"/>
              <a:gd name="connsiteX315" fmla="*/ 6944437 w 12192000"/>
              <a:gd name="connsiteY315" fmla="*/ 1575402 h 4267200"/>
              <a:gd name="connsiteX316" fmla="*/ 6304730 w 12192000"/>
              <a:gd name="connsiteY316" fmla="*/ 1766654 h 4267200"/>
              <a:gd name="connsiteX317" fmla="*/ 6944437 w 12192000"/>
              <a:gd name="connsiteY317" fmla="*/ 1575402 h 4267200"/>
              <a:gd name="connsiteX318" fmla="*/ 7019523 w 12192000"/>
              <a:gd name="connsiteY318" fmla="*/ 1519450 h 4267200"/>
              <a:gd name="connsiteX319" fmla="*/ 6298091 w 12192000"/>
              <a:gd name="connsiteY319" fmla="*/ 1737122 h 4267200"/>
              <a:gd name="connsiteX320" fmla="*/ 7019523 w 12192000"/>
              <a:gd name="connsiteY320" fmla="*/ 1519450 h 4267200"/>
              <a:gd name="connsiteX321" fmla="*/ 2399523 w 12192000"/>
              <a:gd name="connsiteY321" fmla="*/ 1428234 h 4267200"/>
              <a:gd name="connsiteX322" fmla="*/ 2224982 w 12192000"/>
              <a:gd name="connsiteY322" fmla="*/ 1826201 h 4267200"/>
              <a:gd name="connsiteX323" fmla="*/ 2096099 w 12192000"/>
              <a:gd name="connsiteY323" fmla="*/ 2345900 h 4267200"/>
              <a:gd name="connsiteX324" fmla="*/ 2283317 w 12192000"/>
              <a:gd name="connsiteY324" fmla="*/ 1796925 h 4267200"/>
              <a:gd name="connsiteX325" fmla="*/ 2448558 w 12192000"/>
              <a:gd name="connsiteY325" fmla="*/ 1373435 h 4267200"/>
              <a:gd name="connsiteX326" fmla="*/ 2312521 w 12192000"/>
              <a:gd name="connsiteY326" fmla="*/ 1806140 h 4267200"/>
              <a:gd name="connsiteX327" fmla="*/ 2127533 w 12192000"/>
              <a:gd name="connsiteY327" fmla="*/ 2348380 h 4267200"/>
              <a:gd name="connsiteX328" fmla="*/ 2358080 w 12192000"/>
              <a:gd name="connsiteY328" fmla="*/ 1866134 h 4267200"/>
              <a:gd name="connsiteX329" fmla="*/ 2407436 w 12192000"/>
              <a:gd name="connsiteY329" fmla="*/ 1651070 h 4267200"/>
              <a:gd name="connsiteX330" fmla="*/ 2448558 w 12192000"/>
              <a:gd name="connsiteY330" fmla="*/ 1373435 h 4267200"/>
              <a:gd name="connsiteX331" fmla="*/ 278707 w 12192000"/>
              <a:gd name="connsiteY331" fmla="*/ 1352270 h 4267200"/>
              <a:gd name="connsiteX332" fmla="*/ 321570 w 12192000"/>
              <a:gd name="connsiteY332" fmla="*/ 1861610 h 4267200"/>
              <a:gd name="connsiteX333" fmla="*/ 294281 w 12192000"/>
              <a:gd name="connsiteY333" fmla="*/ 1440658 h 4267200"/>
              <a:gd name="connsiteX334" fmla="*/ 1423821 w 12192000"/>
              <a:gd name="connsiteY334" fmla="*/ 1351958 h 4267200"/>
              <a:gd name="connsiteX335" fmla="*/ 1638521 w 12192000"/>
              <a:gd name="connsiteY335" fmla="*/ 1908470 h 4267200"/>
              <a:gd name="connsiteX336" fmla="*/ 1754199 w 12192000"/>
              <a:gd name="connsiteY336" fmla="*/ 2149284 h 4267200"/>
              <a:gd name="connsiteX337" fmla="*/ 1908359 w 12192000"/>
              <a:gd name="connsiteY337" fmla="*/ 2364988 h 4267200"/>
              <a:gd name="connsiteX338" fmla="*/ 1647661 w 12192000"/>
              <a:gd name="connsiteY338" fmla="*/ 1825945 h 4267200"/>
              <a:gd name="connsiteX339" fmla="*/ 1423821 w 12192000"/>
              <a:gd name="connsiteY339" fmla="*/ 1351958 h 4267200"/>
              <a:gd name="connsiteX340" fmla="*/ 9518298 w 12192000"/>
              <a:gd name="connsiteY340" fmla="*/ 1338235 h 4267200"/>
              <a:gd name="connsiteX341" fmla="*/ 9838009 w 12192000"/>
              <a:gd name="connsiteY341" fmla="*/ 2272553 h 4267200"/>
              <a:gd name="connsiteX342" fmla="*/ 9805906 w 12192000"/>
              <a:gd name="connsiteY342" fmla="*/ 2159819 h 4267200"/>
              <a:gd name="connsiteX343" fmla="*/ 9801623 w 12192000"/>
              <a:gd name="connsiteY343" fmla="*/ 2142555 h 4267200"/>
              <a:gd name="connsiteX344" fmla="*/ 9628671 w 12192000"/>
              <a:gd name="connsiteY344" fmla="*/ 1617375 h 4267200"/>
              <a:gd name="connsiteX345" fmla="*/ 9598299 w 12192000"/>
              <a:gd name="connsiteY345" fmla="*/ 1544643 h 4267200"/>
              <a:gd name="connsiteX346" fmla="*/ 9518298 w 12192000"/>
              <a:gd name="connsiteY346" fmla="*/ 1338235 h 4267200"/>
              <a:gd name="connsiteX347" fmla="*/ 1431890 w 12192000"/>
              <a:gd name="connsiteY347" fmla="*/ 1306475 h 4267200"/>
              <a:gd name="connsiteX348" fmla="*/ 1507597 w 12192000"/>
              <a:gd name="connsiteY348" fmla="*/ 1446132 h 4267200"/>
              <a:gd name="connsiteX349" fmla="*/ 1674586 w 12192000"/>
              <a:gd name="connsiteY349" fmla="*/ 1813832 h 4267200"/>
              <a:gd name="connsiteX350" fmla="*/ 1815950 w 12192000"/>
              <a:gd name="connsiteY350" fmla="*/ 2128564 h 4267200"/>
              <a:gd name="connsiteX351" fmla="*/ 1984242 w 12192000"/>
              <a:gd name="connsiteY351" fmla="*/ 2430829 h 4267200"/>
              <a:gd name="connsiteX352" fmla="*/ 2014023 w 12192000"/>
              <a:gd name="connsiteY352" fmla="*/ 2450995 h 4267200"/>
              <a:gd name="connsiteX353" fmla="*/ 1747337 w 12192000"/>
              <a:gd name="connsiteY353" fmla="*/ 1855264 h 4267200"/>
              <a:gd name="connsiteX354" fmla="*/ 1533749 w 12192000"/>
              <a:gd name="connsiteY354" fmla="*/ 1478656 h 4267200"/>
              <a:gd name="connsiteX355" fmla="*/ 1431890 w 12192000"/>
              <a:gd name="connsiteY355" fmla="*/ 1306475 h 4267200"/>
              <a:gd name="connsiteX356" fmla="*/ 5052692 w 12192000"/>
              <a:gd name="connsiteY356" fmla="*/ 1292994 h 4267200"/>
              <a:gd name="connsiteX357" fmla="*/ 5200661 w 12192000"/>
              <a:gd name="connsiteY357" fmla="*/ 1635186 h 4267200"/>
              <a:gd name="connsiteX358" fmla="*/ 5297138 w 12192000"/>
              <a:gd name="connsiteY358" fmla="*/ 1906351 h 4267200"/>
              <a:gd name="connsiteX359" fmla="*/ 5052692 w 12192000"/>
              <a:gd name="connsiteY359" fmla="*/ 1292994 h 4267200"/>
              <a:gd name="connsiteX360" fmla="*/ 9528078 w 12192000"/>
              <a:gd name="connsiteY360" fmla="*/ 1278636 h 4267200"/>
              <a:gd name="connsiteX361" fmla="*/ 9623946 w 12192000"/>
              <a:gd name="connsiteY361" fmla="*/ 1534260 h 4267200"/>
              <a:gd name="connsiteX362" fmla="*/ 9654858 w 12192000"/>
              <a:gd name="connsiteY362" fmla="*/ 1607218 h 4267200"/>
              <a:gd name="connsiteX363" fmla="*/ 9826304 w 12192000"/>
              <a:gd name="connsiteY363" fmla="*/ 2125320 h 4267200"/>
              <a:gd name="connsiteX364" fmla="*/ 9701198 w 12192000"/>
              <a:gd name="connsiteY364" fmla="*/ 1646797 h 4267200"/>
              <a:gd name="connsiteX365" fmla="*/ 9528078 w 12192000"/>
              <a:gd name="connsiteY365" fmla="*/ 1278636 h 4267200"/>
              <a:gd name="connsiteX366" fmla="*/ 5009948 w 12192000"/>
              <a:gd name="connsiteY366" fmla="*/ 1273619 h 4267200"/>
              <a:gd name="connsiteX367" fmla="*/ 5121777 w 12192000"/>
              <a:gd name="connsiteY367" fmla="*/ 1654213 h 4267200"/>
              <a:gd name="connsiteX368" fmla="*/ 5293545 w 12192000"/>
              <a:gd name="connsiteY368" fmla="*/ 2072247 h 4267200"/>
              <a:gd name="connsiteX369" fmla="*/ 5294042 w 12192000"/>
              <a:gd name="connsiteY369" fmla="*/ 2065019 h 4267200"/>
              <a:gd name="connsiteX370" fmla="*/ 5171936 w 12192000"/>
              <a:gd name="connsiteY370" fmla="*/ 1647613 h 4267200"/>
              <a:gd name="connsiteX371" fmla="*/ 5009948 w 12192000"/>
              <a:gd name="connsiteY371" fmla="*/ 1273619 h 4267200"/>
              <a:gd name="connsiteX372" fmla="*/ 655236 w 12192000"/>
              <a:gd name="connsiteY372" fmla="*/ 1268632 h 4267200"/>
              <a:gd name="connsiteX373" fmla="*/ 839521 w 12192000"/>
              <a:gd name="connsiteY373" fmla="*/ 1685315 h 4267200"/>
              <a:gd name="connsiteX374" fmla="*/ 1109416 w 12192000"/>
              <a:gd name="connsiteY374" fmla="*/ 2061663 h 4267200"/>
              <a:gd name="connsiteX375" fmla="*/ 1298300 w 12192000"/>
              <a:gd name="connsiteY375" fmla="*/ 2247742 h 4267200"/>
              <a:gd name="connsiteX376" fmla="*/ 1125871 w 12192000"/>
              <a:gd name="connsiteY376" fmla="*/ 1989513 h 4267200"/>
              <a:gd name="connsiteX377" fmla="*/ 981574 w 12192000"/>
              <a:gd name="connsiteY377" fmla="*/ 1783157 h 4267200"/>
              <a:gd name="connsiteX378" fmla="*/ 922198 w 12192000"/>
              <a:gd name="connsiteY378" fmla="*/ 1677437 h 4267200"/>
              <a:gd name="connsiteX379" fmla="*/ 869293 w 12192000"/>
              <a:gd name="connsiteY379" fmla="*/ 1583214 h 4267200"/>
              <a:gd name="connsiteX380" fmla="*/ 751431 w 12192000"/>
              <a:gd name="connsiteY380" fmla="*/ 1405731 h 4267200"/>
              <a:gd name="connsiteX381" fmla="*/ 6516292 w 12192000"/>
              <a:gd name="connsiteY381" fmla="*/ 1263064 h 4267200"/>
              <a:gd name="connsiteX382" fmla="*/ 5736320 w 12192000"/>
              <a:gd name="connsiteY382" fmla="*/ 1501803 h 4267200"/>
              <a:gd name="connsiteX383" fmla="*/ 6516292 w 12192000"/>
              <a:gd name="connsiteY383" fmla="*/ 1263064 h 4267200"/>
              <a:gd name="connsiteX384" fmla="*/ 291466 w 12192000"/>
              <a:gd name="connsiteY384" fmla="*/ 1250369 h 4267200"/>
              <a:gd name="connsiteX385" fmla="*/ 323180 w 12192000"/>
              <a:gd name="connsiteY385" fmla="*/ 1435283 h 4267200"/>
              <a:gd name="connsiteX386" fmla="*/ 349381 w 12192000"/>
              <a:gd name="connsiteY386" fmla="*/ 1875041 h 4267200"/>
              <a:gd name="connsiteX387" fmla="*/ 374363 w 12192000"/>
              <a:gd name="connsiteY387" fmla="*/ 1506494 h 4267200"/>
              <a:gd name="connsiteX388" fmla="*/ 302168 w 12192000"/>
              <a:gd name="connsiteY388" fmla="*/ 1274495 h 4267200"/>
              <a:gd name="connsiteX389" fmla="*/ 291466 w 12192000"/>
              <a:gd name="connsiteY389" fmla="*/ 1250369 h 4267200"/>
              <a:gd name="connsiteX390" fmla="*/ 678222 w 12192000"/>
              <a:gd name="connsiteY390" fmla="*/ 1248670 h 4267200"/>
              <a:gd name="connsiteX391" fmla="*/ 775536 w 12192000"/>
              <a:gd name="connsiteY391" fmla="*/ 1388015 h 4267200"/>
              <a:gd name="connsiteX392" fmla="*/ 894529 w 12192000"/>
              <a:gd name="connsiteY392" fmla="*/ 1567739 h 4267200"/>
              <a:gd name="connsiteX393" fmla="*/ 948000 w 12192000"/>
              <a:gd name="connsiteY393" fmla="*/ 1663088 h 4267200"/>
              <a:gd name="connsiteX394" fmla="*/ 1006812 w 12192000"/>
              <a:gd name="connsiteY394" fmla="*/ 1767683 h 4267200"/>
              <a:gd name="connsiteX395" fmla="*/ 1149133 w 12192000"/>
              <a:gd name="connsiteY395" fmla="*/ 1971513 h 4267200"/>
              <a:gd name="connsiteX396" fmla="*/ 1333952 w 12192000"/>
              <a:gd name="connsiteY396" fmla="*/ 2251620 h 4267200"/>
              <a:gd name="connsiteX397" fmla="*/ 1337329 w 12192000"/>
              <a:gd name="connsiteY397" fmla="*/ 2258350 h 4267200"/>
              <a:gd name="connsiteX398" fmla="*/ 1014726 w 12192000"/>
              <a:gd name="connsiteY398" fmla="*/ 1615556 h 4267200"/>
              <a:gd name="connsiteX399" fmla="*/ 678222 w 12192000"/>
              <a:gd name="connsiteY399" fmla="*/ 1248670 h 4267200"/>
              <a:gd name="connsiteX400" fmla="*/ 9441752 w 12192000"/>
              <a:gd name="connsiteY400" fmla="*/ 1245311 h 4267200"/>
              <a:gd name="connsiteX401" fmla="*/ 9278979 w 12192000"/>
              <a:gd name="connsiteY401" fmla="*/ 1406236 h 4267200"/>
              <a:gd name="connsiteX402" fmla="*/ 9235540 w 12192000"/>
              <a:gd name="connsiteY402" fmla="*/ 1546869 h 4267200"/>
              <a:gd name="connsiteX403" fmla="*/ 9264074 w 12192000"/>
              <a:gd name="connsiteY403" fmla="*/ 1557016 h 4267200"/>
              <a:gd name="connsiteX404" fmla="*/ 9441752 w 12192000"/>
              <a:gd name="connsiteY404" fmla="*/ 1245311 h 4267200"/>
              <a:gd name="connsiteX405" fmla="*/ 6691602 w 12192000"/>
              <a:gd name="connsiteY405" fmla="*/ 1140573 h 4267200"/>
              <a:gd name="connsiteX406" fmla="*/ 6571100 w 12192000"/>
              <a:gd name="connsiteY406" fmla="*/ 1183662 h 4267200"/>
              <a:gd name="connsiteX407" fmla="*/ 6241687 w 12192000"/>
              <a:gd name="connsiteY407" fmla="*/ 1257600 h 4267200"/>
              <a:gd name="connsiteX408" fmla="*/ 5693009 w 12192000"/>
              <a:gd name="connsiteY408" fmla="*/ 1478256 h 4267200"/>
              <a:gd name="connsiteX409" fmla="*/ 6548420 w 12192000"/>
              <a:gd name="connsiteY409" fmla="*/ 1214599 h 4267200"/>
              <a:gd name="connsiteX410" fmla="*/ 6605473 w 12192000"/>
              <a:gd name="connsiteY410" fmla="*/ 1184686 h 4267200"/>
              <a:gd name="connsiteX411" fmla="*/ 6691602 w 12192000"/>
              <a:gd name="connsiteY411" fmla="*/ 1140573 h 4267200"/>
              <a:gd name="connsiteX412" fmla="*/ 4002475 w 12192000"/>
              <a:gd name="connsiteY412" fmla="*/ 1037802 h 4267200"/>
              <a:gd name="connsiteX413" fmla="*/ 4000324 w 12192000"/>
              <a:gd name="connsiteY413" fmla="*/ 1039362 h 4267200"/>
              <a:gd name="connsiteX414" fmla="*/ 4002862 w 12192000"/>
              <a:gd name="connsiteY414" fmla="*/ 1042866 h 4267200"/>
              <a:gd name="connsiteX415" fmla="*/ 4002475 w 12192000"/>
              <a:gd name="connsiteY415" fmla="*/ 1037802 h 4267200"/>
              <a:gd name="connsiteX416" fmla="*/ 506322 w 12192000"/>
              <a:gd name="connsiteY416" fmla="*/ 1020997 h 4267200"/>
              <a:gd name="connsiteX417" fmla="*/ 533068 w 12192000"/>
              <a:gd name="connsiteY417" fmla="*/ 1029409 h 4267200"/>
              <a:gd name="connsiteX418" fmla="*/ 1232525 w 12192000"/>
              <a:gd name="connsiteY418" fmla="*/ 1804675 h 4267200"/>
              <a:gd name="connsiteX419" fmla="*/ 1388858 w 12192000"/>
              <a:gd name="connsiteY419" fmla="*/ 2368011 h 4267200"/>
              <a:gd name="connsiteX420" fmla="*/ 1384098 w 12192000"/>
              <a:gd name="connsiteY420" fmla="*/ 2378125 h 4267200"/>
              <a:gd name="connsiteX421" fmla="*/ 1425393 w 12192000"/>
              <a:gd name="connsiteY421" fmla="*/ 2589124 h 4267200"/>
              <a:gd name="connsiteX422" fmla="*/ 1424001 w 12192000"/>
              <a:gd name="connsiteY422" fmla="*/ 2597541 h 4267200"/>
              <a:gd name="connsiteX423" fmla="*/ 2152729 w 12192000"/>
              <a:gd name="connsiteY423" fmla="*/ 2864487 h 4267200"/>
              <a:gd name="connsiteX424" fmla="*/ 2020609 w 12192000"/>
              <a:gd name="connsiteY424" fmla="*/ 2539671 h 4267200"/>
              <a:gd name="connsiteX425" fmla="*/ 2018920 w 12192000"/>
              <a:gd name="connsiteY425" fmla="*/ 2536309 h 4267200"/>
              <a:gd name="connsiteX426" fmla="*/ 1342441 w 12192000"/>
              <a:gd name="connsiteY426" fmla="*/ 1173017 h 4267200"/>
              <a:gd name="connsiteX427" fmla="*/ 1367925 w 12192000"/>
              <a:gd name="connsiteY427" fmla="*/ 1135648 h 4267200"/>
              <a:gd name="connsiteX428" fmla="*/ 1771401 w 12192000"/>
              <a:gd name="connsiteY428" fmla="*/ 1806673 h 4267200"/>
              <a:gd name="connsiteX429" fmla="*/ 1972385 w 12192000"/>
              <a:gd name="connsiteY429" fmla="*/ 2198735 h 4267200"/>
              <a:gd name="connsiteX430" fmla="*/ 2040892 w 12192000"/>
              <a:gd name="connsiteY430" fmla="*/ 2405205 h 4267200"/>
              <a:gd name="connsiteX431" fmla="*/ 2131689 w 12192000"/>
              <a:gd name="connsiteY431" fmla="*/ 1936926 h 4267200"/>
              <a:gd name="connsiteX432" fmla="*/ 2454820 w 12192000"/>
              <a:gd name="connsiteY432" fmla="*/ 1248808 h 4267200"/>
              <a:gd name="connsiteX433" fmla="*/ 2492512 w 12192000"/>
              <a:gd name="connsiteY433" fmla="*/ 1302920 h 4267200"/>
              <a:gd name="connsiteX434" fmla="*/ 2081216 w 12192000"/>
              <a:gd name="connsiteY434" fmla="*/ 2527513 h 4267200"/>
              <a:gd name="connsiteX435" fmla="*/ 2081211 w 12192000"/>
              <a:gd name="connsiteY435" fmla="*/ 2528916 h 4267200"/>
              <a:gd name="connsiteX436" fmla="*/ 2199067 w 12192000"/>
              <a:gd name="connsiteY436" fmla="*/ 2884061 h 4267200"/>
              <a:gd name="connsiteX437" fmla="*/ 3192586 w 12192000"/>
              <a:gd name="connsiteY437" fmla="*/ 3411496 h 4267200"/>
              <a:gd name="connsiteX438" fmla="*/ 3182620 w 12192000"/>
              <a:gd name="connsiteY438" fmla="*/ 3483279 h 4267200"/>
              <a:gd name="connsiteX439" fmla="*/ 2435119 w 12192000"/>
              <a:gd name="connsiteY439" fmla="*/ 3080173 h 4267200"/>
              <a:gd name="connsiteX440" fmla="*/ 2410152 w 12192000"/>
              <a:gd name="connsiteY440" fmla="*/ 3063751 h 4267200"/>
              <a:gd name="connsiteX441" fmla="*/ 2408099 w 12192000"/>
              <a:gd name="connsiteY441" fmla="*/ 3064403 h 4267200"/>
              <a:gd name="connsiteX442" fmla="*/ 2407218 w 12192000"/>
              <a:gd name="connsiteY442" fmla="*/ 3070324 h 4267200"/>
              <a:gd name="connsiteX443" fmla="*/ 2380138 w 12192000"/>
              <a:gd name="connsiteY443" fmla="*/ 3099341 h 4267200"/>
              <a:gd name="connsiteX444" fmla="*/ 1765923 w 12192000"/>
              <a:gd name="connsiteY444" fmla="*/ 3581043 h 4267200"/>
              <a:gd name="connsiteX445" fmla="*/ 1702258 w 12192000"/>
              <a:gd name="connsiteY445" fmla="*/ 3612286 h 4267200"/>
              <a:gd name="connsiteX446" fmla="*/ 1538370 w 12192000"/>
              <a:gd name="connsiteY446" fmla="*/ 3811804 h 4267200"/>
              <a:gd name="connsiteX447" fmla="*/ 1325720 w 12192000"/>
              <a:gd name="connsiteY447" fmla="*/ 4125411 h 4267200"/>
              <a:gd name="connsiteX448" fmla="*/ 1206279 w 12192000"/>
              <a:gd name="connsiteY448" fmla="*/ 4267200 h 4267200"/>
              <a:gd name="connsiteX449" fmla="*/ 1115040 w 12192000"/>
              <a:gd name="connsiteY449" fmla="*/ 4267200 h 4267200"/>
              <a:gd name="connsiteX450" fmla="*/ 1258195 w 12192000"/>
              <a:gd name="connsiteY450" fmla="*/ 4099624 h 4267200"/>
              <a:gd name="connsiteX451" fmla="*/ 1423113 w 12192000"/>
              <a:gd name="connsiteY451" fmla="*/ 3874565 h 4267200"/>
              <a:gd name="connsiteX452" fmla="*/ 1260565 w 12192000"/>
              <a:gd name="connsiteY452" fmla="*/ 4031982 h 4267200"/>
              <a:gd name="connsiteX453" fmla="*/ 1073327 w 12192000"/>
              <a:gd name="connsiteY453" fmla="*/ 4218727 h 4267200"/>
              <a:gd name="connsiteX454" fmla="*/ 1032294 w 12192000"/>
              <a:gd name="connsiteY454" fmla="*/ 4267200 h 4267200"/>
              <a:gd name="connsiteX455" fmla="*/ 993830 w 12192000"/>
              <a:gd name="connsiteY455" fmla="*/ 4267200 h 4267200"/>
              <a:gd name="connsiteX456" fmla="*/ 1051860 w 12192000"/>
              <a:gd name="connsiteY456" fmla="*/ 4198693 h 4267200"/>
              <a:gd name="connsiteX457" fmla="*/ 1240607 w 12192000"/>
              <a:gd name="connsiteY457" fmla="*/ 4010401 h 4267200"/>
              <a:gd name="connsiteX458" fmla="*/ 1310106 w 12192000"/>
              <a:gd name="connsiteY458" fmla="*/ 3943217 h 4267200"/>
              <a:gd name="connsiteX459" fmla="*/ 952103 w 12192000"/>
              <a:gd name="connsiteY459" fmla="*/ 4265972 h 4267200"/>
              <a:gd name="connsiteX460" fmla="*/ 951207 w 12192000"/>
              <a:gd name="connsiteY460" fmla="*/ 4267200 h 4267200"/>
              <a:gd name="connsiteX461" fmla="*/ 862760 w 12192000"/>
              <a:gd name="connsiteY461" fmla="*/ 4267200 h 4267200"/>
              <a:gd name="connsiteX462" fmla="*/ 909145 w 12192000"/>
              <a:gd name="connsiteY462" fmla="*/ 4199225 h 4267200"/>
              <a:gd name="connsiteX463" fmla="*/ 1214067 w 12192000"/>
              <a:gd name="connsiteY463" fmla="*/ 3908561 h 4267200"/>
              <a:gd name="connsiteX464" fmla="*/ 640967 w 12192000"/>
              <a:gd name="connsiteY464" fmla="*/ 4105601 h 4267200"/>
              <a:gd name="connsiteX465" fmla="*/ 372807 w 12192000"/>
              <a:gd name="connsiteY465" fmla="*/ 4243651 h 4267200"/>
              <a:gd name="connsiteX466" fmla="*/ 332830 w 12192000"/>
              <a:gd name="connsiteY466" fmla="*/ 4267200 h 4267200"/>
              <a:gd name="connsiteX467" fmla="*/ 168301 w 12192000"/>
              <a:gd name="connsiteY467" fmla="*/ 4267200 h 4267200"/>
              <a:gd name="connsiteX468" fmla="*/ 278002 w 12192000"/>
              <a:gd name="connsiteY468" fmla="*/ 4201399 h 4267200"/>
              <a:gd name="connsiteX469" fmla="*/ 527241 w 12192000"/>
              <a:gd name="connsiteY469" fmla="*/ 4065078 h 4267200"/>
              <a:gd name="connsiteX470" fmla="*/ 1510397 w 12192000"/>
              <a:gd name="connsiteY470" fmla="*/ 3684705 h 4267200"/>
              <a:gd name="connsiteX471" fmla="*/ 1146550 w 12192000"/>
              <a:gd name="connsiteY471" fmla="*/ 3802012 h 4267200"/>
              <a:gd name="connsiteX472" fmla="*/ 698834 w 12192000"/>
              <a:gd name="connsiteY472" fmla="*/ 3952272 h 4267200"/>
              <a:gd name="connsiteX473" fmla="*/ 192528 w 12192000"/>
              <a:gd name="connsiteY473" fmla="*/ 4236299 h 4267200"/>
              <a:gd name="connsiteX474" fmla="*/ 148586 w 12192000"/>
              <a:gd name="connsiteY474" fmla="*/ 4267200 h 4267200"/>
              <a:gd name="connsiteX475" fmla="*/ 98116 w 12192000"/>
              <a:gd name="connsiteY475" fmla="*/ 4267200 h 4267200"/>
              <a:gd name="connsiteX476" fmla="*/ 169669 w 12192000"/>
              <a:gd name="connsiteY476" fmla="*/ 4216852 h 4267200"/>
              <a:gd name="connsiteX477" fmla="*/ 687572 w 12192000"/>
              <a:gd name="connsiteY477" fmla="*/ 3925629 h 4267200"/>
              <a:gd name="connsiteX478" fmla="*/ 1138365 w 12192000"/>
              <a:gd name="connsiteY478" fmla="*/ 3774515 h 4267200"/>
              <a:gd name="connsiteX479" fmla="*/ 1505579 w 12192000"/>
              <a:gd name="connsiteY479" fmla="*/ 3655526 h 4267200"/>
              <a:gd name="connsiteX480" fmla="*/ 1313114 w 12192000"/>
              <a:gd name="connsiteY480" fmla="*/ 3655216 h 4267200"/>
              <a:gd name="connsiteX481" fmla="*/ 1109304 w 12192000"/>
              <a:gd name="connsiteY481" fmla="*/ 3669030 h 4267200"/>
              <a:gd name="connsiteX482" fmla="*/ 258951 w 12192000"/>
              <a:gd name="connsiteY482" fmla="*/ 4111994 h 4267200"/>
              <a:gd name="connsiteX483" fmla="*/ 80807 w 12192000"/>
              <a:gd name="connsiteY483" fmla="*/ 4267200 h 4267200"/>
              <a:gd name="connsiteX484" fmla="*/ 0 w 12192000"/>
              <a:gd name="connsiteY484" fmla="*/ 4267200 h 4267200"/>
              <a:gd name="connsiteX485" fmla="*/ 0 w 12192000"/>
              <a:gd name="connsiteY485" fmla="*/ 4233763 h 4267200"/>
              <a:gd name="connsiteX486" fmla="*/ 36881 w 12192000"/>
              <a:gd name="connsiteY486" fmla="*/ 4200118 h 4267200"/>
              <a:gd name="connsiteX487" fmla="*/ 910534 w 12192000"/>
              <a:gd name="connsiteY487" fmla="*/ 3629753 h 4267200"/>
              <a:gd name="connsiteX488" fmla="*/ 1578717 w 12192000"/>
              <a:gd name="connsiteY488" fmla="*/ 3575982 h 4267200"/>
              <a:gd name="connsiteX489" fmla="*/ 2338780 w 12192000"/>
              <a:gd name="connsiteY489" fmla="*/ 3033725 h 4267200"/>
              <a:gd name="connsiteX490" fmla="*/ 1807991 w 12192000"/>
              <a:gd name="connsiteY490" fmla="*/ 2807184 h 4267200"/>
              <a:gd name="connsiteX491" fmla="*/ 1416358 w 12192000"/>
              <a:gd name="connsiteY491" fmla="*/ 3112571 h 4267200"/>
              <a:gd name="connsiteX492" fmla="*/ 939066 w 12192000"/>
              <a:gd name="connsiteY492" fmla="*/ 3378798 h 4267200"/>
              <a:gd name="connsiteX493" fmla="*/ 115099 w 12192000"/>
              <a:gd name="connsiteY493" fmla="*/ 3607650 h 4267200"/>
              <a:gd name="connsiteX494" fmla="*/ 97284 w 12192000"/>
              <a:gd name="connsiteY494" fmla="*/ 3520393 h 4267200"/>
              <a:gd name="connsiteX495" fmla="*/ 922050 w 12192000"/>
              <a:gd name="connsiteY495" fmla="*/ 3074867 h 4267200"/>
              <a:gd name="connsiteX496" fmla="*/ 1405265 w 12192000"/>
              <a:gd name="connsiteY496" fmla="*/ 3016319 h 4267200"/>
              <a:gd name="connsiteX497" fmla="*/ 1407512 w 12192000"/>
              <a:gd name="connsiteY497" fmla="*/ 3018001 h 4267200"/>
              <a:gd name="connsiteX498" fmla="*/ 1726266 w 12192000"/>
              <a:gd name="connsiteY498" fmla="*/ 2777274 h 4267200"/>
              <a:gd name="connsiteX499" fmla="*/ 625390 w 12192000"/>
              <a:gd name="connsiteY499" fmla="*/ 2514541 h 4267200"/>
              <a:gd name="connsiteX500" fmla="*/ 619799 w 12192000"/>
              <a:gd name="connsiteY500" fmla="*/ 2527180 h 4267200"/>
              <a:gd name="connsiteX501" fmla="*/ 310030 w 12192000"/>
              <a:gd name="connsiteY501" fmla="*/ 2771818 h 4267200"/>
              <a:gd name="connsiteX502" fmla="*/ 173877 w 12192000"/>
              <a:gd name="connsiteY502" fmla="*/ 2937056 h 4267200"/>
              <a:gd name="connsiteX503" fmla="*/ 77889 w 12192000"/>
              <a:gd name="connsiteY503" fmla="*/ 3138440 h 4267200"/>
              <a:gd name="connsiteX504" fmla="*/ 0 w 12192000"/>
              <a:gd name="connsiteY504" fmla="*/ 3271395 h 4267200"/>
              <a:gd name="connsiteX505" fmla="*/ 0 w 12192000"/>
              <a:gd name="connsiteY505" fmla="*/ 3153002 h 4267200"/>
              <a:gd name="connsiteX506" fmla="*/ 2386 w 12192000"/>
              <a:gd name="connsiteY506" fmla="*/ 3149203 h 4267200"/>
              <a:gd name="connsiteX507" fmla="*/ 89753 w 12192000"/>
              <a:gd name="connsiteY507" fmla="*/ 2987702 h 4267200"/>
              <a:gd name="connsiteX508" fmla="*/ 76869 w 12192000"/>
              <a:gd name="connsiteY508" fmla="*/ 3005404 h 4267200"/>
              <a:gd name="connsiteX509" fmla="*/ 32049 w 12192000"/>
              <a:gd name="connsiteY509" fmla="*/ 3065814 h 4267200"/>
              <a:gd name="connsiteX510" fmla="*/ 0 w 12192000"/>
              <a:gd name="connsiteY510" fmla="*/ 3108744 h 4267200"/>
              <a:gd name="connsiteX511" fmla="*/ 0 w 12192000"/>
              <a:gd name="connsiteY511" fmla="*/ 3058059 h 4267200"/>
              <a:gd name="connsiteX512" fmla="*/ 7610 w 12192000"/>
              <a:gd name="connsiteY512" fmla="*/ 3047889 h 4267200"/>
              <a:gd name="connsiteX513" fmla="*/ 52419 w 12192000"/>
              <a:gd name="connsiteY513" fmla="*/ 2987479 h 4267200"/>
              <a:gd name="connsiteX514" fmla="*/ 59142 w 12192000"/>
              <a:gd name="connsiteY514" fmla="*/ 2978488 h 4267200"/>
              <a:gd name="connsiteX515" fmla="*/ 0 w 12192000"/>
              <a:gd name="connsiteY515" fmla="*/ 3015334 h 4267200"/>
              <a:gd name="connsiteX516" fmla="*/ 0 w 12192000"/>
              <a:gd name="connsiteY516" fmla="*/ 2914286 h 4267200"/>
              <a:gd name="connsiteX517" fmla="*/ 36383 w 12192000"/>
              <a:gd name="connsiteY517" fmla="*/ 2901128 h 4267200"/>
              <a:gd name="connsiteX518" fmla="*/ 156329 w 12192000"/>
              <a:gd name="connsiteY518" fmla="*/ 2840533 h 4267200"/>
              <a:gd name="connsiteX519" fmla="*/ 358355 w 12192000"/>
              <a:gd name="connsiteY519" fmla="*/ 2620471 h 4267200"/>
              <a:gd name="connsiteX520" fmla="*/ 510577 w 12192000"/>
              <a:gd name="connsiteY520" fmla="*/ 2501244 h 4267200"/>
              <a:gd name="connsiteX521" fmla="*/ 211967 w 12192000"/>
              <a:gd name="connsiteY521" fmla="*/ 2479171 h 4267200"/>
              <a:gd name="connsiteX522" fmla="*/ 0 w 12192000"/>
              <a:gd name="connsiteY522" fmla="*/ 2476398 h 4267200"/>
              <a:gd name="connsiteX523" fmla="*/ 0 w 12192000"/>
              <a:gd name="connsiteY523" fmla="*/ 2389189 h 4267200"/>
              <a:gd name="connsiteX524" fmla="*/ 103062 w 12192000"/>
              <a:gd name="connsiteY524" fmla="*/ 2389518 h 4267200"/>
              <a:gd name="connsiteX525" fmla="*/ 510734 w 12192000"/>
              <a:gd name="connsiteY525" fmla="*/ 2416201 h 4267200"/>
              <a:gd name="connsiteX526" fmla="*/ 279257 w 12192000"/>
              <a:gd name="connsiteY526" fmla="*/ 2092102 h 4267200"/>
              <a:gd name="connsiteX527" fmla="*/ 65265 w 12192000"/>
              <a:gd name="connsiteY527" fmla="*/ 2006049 h 4267200"/>
              <a:gd name="connsiteX528" fmla="*/ 0 w 12192000"/>
              <a:gd name="connsiteY528" fmla="*/ 1982532 h 4267200"/>
              <a:gd name="connsiteX529" fmla="*/ 0 w 12192000"/>
              <a:gd name="connsiteY529" fmla="*/ 1912789 h 4267200"/>
              <a:gd name="connsiteX530" fmla="*/ 97460 w 12192000"/>
              <a:gd name="connsiteY530" fmla="*/ 1953725 h 4267200"/>
              <a:gd name="connsiteX531" fmla="*/ 221272 w 12192000"/>
              <a:gd name="connsiteY531" fmla="*/ 1980766 h 4267200"/>
              <a:gd name="connsiteX532" fmla="*/ 116765 w 12192000"/>
              <a:gd name="connsiteY532" fmla="*/ 1911033 h 4267200"/>
              <a:gd name="connsiteX533" fmla="*/ 16405 w 12192000"/>
              <a:gd name="connsiteY533" fmla="*/ 1803412 h 4267200"/>
              <a:gd name="connsiteX534" fmla="*/ 0 w 12192000"/>
              <a:gd name="connsiteY534" fmla="*/ 1784777 h 4267200"/>
              <a:gd name="connsiteX535" fmla="*/ 0 w 12192000"/>
              <a:gd name="connsiteY535" fmla="*/ 1740082 h 4267200"/>
              <a:gd name="connsiteX536" fmla="*/ 39394 w 12192000"/>
              <a:gd name="connsiteY536" fmla="*/ 1784856 h 4267200"/>
              <a:gd name="connsiteX537" fmla="*/ 135813 w 12192000"/>
              <a:gd name="connsiteY537" fmla="*/ 1888838 h 4267200"/>
              <a:gd name="connsiteX538" fmla="*/ 242575 w 12192000"/>
              <a:gd name="connsiteY538" fmla="*/ 1958841 h 4267200"/>
              <a:gd name="connsiteX539" fmla="*/ 82197 w 12192000"/>
              <a:gd name="connsiteY539" fmla="*/ 1754826 h 4267200"/>
              <a:gd name="connsiteX540" fmla="*/ 0 w 12192000"/>
              <a:gd name="connsiteY540" fmla="*/ 1679650 h 4267200"/>
              <a:gd name="connsiteX541" fmla="*/ 0 w 12192000"/>
              <a:gd name="connsiteY541" fmla="*/ 1602463 h 4267200"/>
              <a:gd name="connsiteX542" fmla="*/ 84689 w 12192000"/>
              <a:gd name="connsiteY542" fmla="*/ 1677442 h 4267200"/>
              <a:gd name="connsiteX543" fmla="*/ 298437 w 12192000"/>
              <a:gd name="connsiteY543" fmla="*/ 1968019 h 4267200"/>
              <a:gd name="connsiteX544" fmla="*/ 227269 w 12192000"/>
              <a:gd name="connsiteY544" fmla="*/ 1114064 h 4267200"/>
              <a:gd name="connsiteX545" fmla="*/ 248003 w 12192000"/>
              <a:gd name="connsiteY545" fmla="*/ 1089613 h 4267200"/>
              <a:gd name="connsiteX546" fmla="*/ 427020 w 12192000"/>
              <a:gd name="connsiteY546" fmla="*/ 1619803 h 4267200"/>
              <a:gd name="connsiteX547" fmla="*/ 340345 w 12192000"/>
              <a:gd name="connsiteY547" fmla="*/ 2027739 h 4267200"/>
              <a:gd name="connsiteX548" fmla="*/ 360865 w 12192000"/>
              <a:gd name="connsiteY548" fmla="*/ 2044827 h 4267200"/>
              <a:gd name="connsiteX549" fmla="*/ 560414 w 12192000"/>
              <a:gd name="connsiteY549" fmla="*/ 2421457 h 4267200"/>
              <a:gd name="connsiteX550" fmla="*/ 1359703 w 12192000"/>
              <a:gd name="connsiteY550" fmla="*/ 2578554 h 4267200"/>
              <a:gd name="connsiteX551" fmla="*/ 1359422 w 12192000"/>
              <a:gd name="connsiteY551" fmla="*/ 2577994 h 4267200"/>
              <a:gd name="connsiteX552" fmla="*/ 828701 w 12192000"/>
              <a:gd name="connsiteY552" fmla="*/ 1839520 h 4267200"/>
              <a:gd name="connsiteX553" fmla="*/ 494427 w 12192000"/>
              <a:gd name="connsiteY553" fmla="*/ 1092333 h 4267200"/>
              <a:gd name="connsiteX554" fmla="*/ 506322 w 12192000"/>
              <a:gd name="connsiteY554" fmla="*/ 1020997 h 4267200"/>
              <a:gd name="connsiteX555" fmla="*/ 4570198 w 12192000"/>
              <a:gd name="connsiteY555" fmla="*/ 978081 h 4267200"/>
              <a:gd name="connsiteX556" fmla="*/ 4523691 w 12192000"/>
              <a:gd name="connsiteY556" fmla="*/ 1127776 h 4267200"/>
              <a:gd name="connsiteX557" fmla="*/ 4509875 w 12192000"/>
              <a:gd name="connsiteY557" fmla="*/ 1167552 h 4267200"/>
              <a:gd name="connsiteX558" fmla="*/ 4478168 w 12192000"/>
              <a:gd name="connsiteY558" fmla="*/ 1260735 h 4267200"/>
              <a:gd name="connsiteX559" fmla="*/ 4409309 w 12192000"/>
              <a:gd name="connsiteY559" fmla="*/ 1666996 h 4267200"/>
              <a:gd name="connsiteX560" fmla="*/ 4370031 w 12192000"/>
              <a:gd name="connsiteY560" fmla="*/ 1955666 h 4267200"/>
              <a:gd name="connsiteX561" fmla="*/ 4570198 w 12192000"/>
              <a:gd name="connsiteY561" fmla="*/ 978081 h 4267200"/>
              <a:gd name="connsiteX562" fmla="*/ 12149131 w 12192000"/>
              <a:gd name="connsiteY562" fmla="*/ 959050 h 4267200"/>
              <a:gd name="connsiteX563" fmla="*/ 12105664 w 12192000"/>
              <a:gd name="connsiteY563" fmla="*/ 1006960 h 4267200"/>
              <a:gd name="connsiteX564" fmla="*/ 11883102 w 12192000"/>
              <a:gd name="connsiteY564" fmla="*/ 1184424 h 4267200"/>
              <a:gd name="connsiteX565" fmla="*/ 11665174 w 12192000"/>
              <a:gd name="connsiteY565" fmla="*/ 1317493 h 4267200"/>
              <a:gd name="connsiteX566" fmla="*/ 11590337 w 12192000"/>
              <a:gd name="connsiteY566" fmla="*/ 1348256 h 4267200"/>
              <a:gd name="connsiteX567" fmla="*/ 11492588 w 12192000"/>
              <a:gd name="connsiteY567" fmla="*/ 1390573 h 4267200"/>
              <a:gd name="connsiteX568" fmla="*/ 11888865 w 12192000"/>
              <a:gd name="connsiteY568" fmla="*/ 1220988 h 4267200"/>
              <a:gd name="connsiteX569" fmla="*/ 12149131 w 12192000"/>
              <a:gd name="connsiteY569" fmla="*/ 959050 h 4267200"/>
              <a:gd name="connsiteX570" fmla="*/ 4557898 w 12192000"/>
              <a:gd name="connsiteY570" fmla="*/ 900011 h 4267200"/>
              <a:gd name="connsiteX571" fmla="*/ 4344840 w 12192000"/>
              <a:gd name="connsiteY571" fmla="*/ 1922038 h 4267200"/>
              <a:gd name="connsiteX572" fmla="*/ 4378710 w 12192000"/>
              <a:gd name="connsiteY572" fmla="*/ 1665516 h 4267200"/>
              <a:gd name="connsiteX573" fmla="*/ 4448798 w 12192000"/>
              <a:gd name="connsiteY573" fmla="*/ 1253024 h 4267200"/>
              <a:gd name="connsiteX574" fmla="*/ 4480315 w 12192000"/>
              <a:gd name="connsiteY574" fmla="*/ 1158454 h 4267200"/>
              <a:gd name="connsiteX575" fmla="*/ 4494133 w 12192000"/>
              <a:gd name="connsiteY575" fmla="*/ 1118676 h 4267200"/>
              <a:gd name="connsiteX576" fmla="*/ 4557898 w 12192000"/>
              <a:gd name="connsiteY576" fmla="*/ 900011 h 4267200"/>
              <a:gd name="connsiteX577" fmla="*/ 5870151 w 12192000"/>
              <a:gd name="connsiteY577" fmla="*/ 898890 h 4267200"/>
              <a:gd name="connsiteX578" fmla="*/ 5861335 w 12192000"/>
              <a:gd name="connsiteY578" fmla="*/ 899177 h 4267200"/>
              <a:gd name="connsiteX579" fmla="*/ 5843702 w 12192000"/>
              <a:gd name="connsiteY579" fmla="*/ 899748 h 4267200"/>
              <a:gd name="connsiteX580" fmla="*/ 5651107 w 12192000"/>
              <a:gd name="connsiteY580" fmla="*/ 920306 h 4267200"/>
              <a:gd name="connsiteX581" fmla="*/ 5459407 w 12192000"/>
              <a:gd name="connsiteY581" fmla="*/ 940975 h 4267200"/>
              <a:gd name="connsiteX582" fmla="*/ 5374846 w 12192000"/>
              <a:gd name="connsiteY582" fmla="*/ 941988 h 4267200"/>
              <a:gd name="connsiteX583" fmla="*/ 5256105 w 12192000"/>
              <a:gd name="connsiteY583" fmla="*/ 945632 h 4267200"/>
              <a:gd name="connsiteX584" fmla="*/ 5107071 w 12192000"/>
              <a:gd name="connsiteY584" fmla="*/ 969720 h 4267200"/>
              <a:gd name="connsiteX585" fmla="*/ 4998681 w 12192000"/>
              <a:gd name="connsiteY585" fmla="*/ 988771 h 4267200"/>
              <a:gd name="connsiteX586" fmla="*/ 5870151 w 12192000"/>
              <a:gd name="connsiteY586" fmla="*/ 898890 h 4267200"/>
              <a:gd name="connsiteX587" fmla="*/ 12190084 w 12192000"/>
              <a:gd name="connsiteY587" fmla="*/ 854709 h 4267200"/>
              <a:gd name="connsiteX588" fmla="*/ 12162947 w 12192000"/>
              <a:gd name="connsiteY588" fmla="*/ 879275 h 4267200"/>
              <a:gd name="connsiteX589" fmla="*/ 11721478 w 12192000"/>
              <a:gd name="connsiteY589" fmla="*/ 1216434 h 4267200"/>
              <a:gd name="connsiteX590" fmla="*/ 11680712 w 12192000"/>
              <a:gd name="connsiteY590" fmla="*/ 1239730 h 4267200"/>
              <a:gd name="connsiteX591" fmla="*/ 11505347 w 12192000"/>
              <a:gd name="connsiteY591" fmla="*/ 1352837 h 4267200"/>
              <a:gd name="connsiteX592" fmla="*/ 11580962 w 12192000"/>
              <a:gd name="connsiteY592" fmla="*/ 1321759 h 4267200"/>
              <a:gd name="connsiteX593" fmla="*/ 11654234 w 12192000"/>
              <a:gd name="connsiteY593" fmla="*/ 1291618 h 4267200"/>
              <a:gd name="connsiteX594" fmla="*/ 11867274 w 12192000"/>
              <a:gd name="connsiteY594" fmla="*/ 1160983 h 4267200"/>
              <a:gd name="connsiteX595" fmla="*/ 12086035 w 12192000"/>
              <a:gd name="connsiteY595" fmla="*/ 986418 h 4267200"/>
              <a:gd name="connsiteX596" fmla="*/ 12190084 w 12192000"/>
              <a:gd name="connsiteY596" fmla="*/ 854709 h 4267200"/>
              <a:gd name="connsiteX597" fmla="*/ 5504425 w 12192000"/>
              <a:gd name="connsiteY597" fmla="*/ 848067 h 4267200"/>
              <a:gd name="connsiteX598" fmla="*/ 4968849 w 12192000"/>
              <a:gd name="connsiteY598" fmla="*/ 962318 h 4267200"/>
              <a:gd name="connsiteX599" fmla="*/ 5104039 w 12192000"/>
              <a:gd name="connsiteY599" fmla="*/ 940634 h 4267200"/>
              <a:gd name="connsiteX600" fmla="*/ 5256311 w 12192000"/>
              <a:gd name="connsiteY600" fmla="*/ 916490 h 4267200"/>
              <a:gd name="connsiteX601" fmla="*/ 5377381 w 12192000"/>
              <a:gd name="connsiteY601" fmla="*/ 912671 h 4267200"/>
              <a:gd name="connsiteX602" fmla="*/ 5460148 w 12192000"/>
              <a:gd name="connsiteY602" fmla="*/ 911442 h 4267200"/>
              <a:gd name="connsiteX603" fmla="*/ 5648971 w 12192000"/>
              <a:gd name="connsiteY603" fmla="*/ 891331 h 4267200"/>
              <a:gd name="connsiteX604" fmla="*/ 5844807 w 12192000"/>
              <a:gd name="connsiteY604" fmla="*/ 870718 h 4267200"/>
              <a:gd name="connsiteX605" fmla="*/ 5862975 w 12192000"/>
              <a:gd name="connsiteY605" fmla="*/ 869756 h 4267200"/>
              <a:gd name="connsiteX606" fmla="*/ 5920887 w 12192000"/>
              <a:gd name="connsiteY606" fmla="*/ 865929 h 4267200"/>
              <a:gd name="connsiteX607" fmla="*/ 5504425 w 12192000"/>
              <a:gd name="connsiteY607" fmla="*/ 848067 h 4267200"/>
              <a:gd name="connsiteX608" fmla="*/ 8924104 w 12192000"/>
              <a:gd name="connsiteY608" fmla="*/ 777000 h 4267200"/>
              <a:gd name="connsiteX609" fmla="*/ 8921999 w 12192000"/>
              <a:gd name="connsiteY609" fmla="*/ 794136 h 4267200"/>
              <a:gd name="connsiteX610" fmla="*/ 8916066 w 12192000"/>
              <a:gd name="connsiteY610" fmla="*/ 843129 h 4267200"/>
              <a:gd name="connsiteX611" fmla="*/ 8909852 w 12192000"/>
              <a:gd name="connsiteY611" fmla="*/ 1005313 h 4267200"/>
              <a:gd name="connsiteX612" fmla="*/ 8936982 w 12192000"/>
              <a:gd name="connsiteY612" fmla="*/ 1614896 h 4267200"/>
              <a:gd name="connsiteX613" fmla="*/ 8939706 w 12192000"/>
              <a:gd name="connsiteY613" fmla="*/ 1632791 h 4267200"/>
              <a:gd name="connsiteX614" fmla="*/ 8946691 w 12192000"/>
              <a:gd name="connsiteY614" fmla="*/ 1680170 h 4267200"/>
              <a:gd name="connsiteX615" fmla="*/ 8947643 w 12192000"/>
              <a:gd name="connsiteY615" fmla="*/ 1649028 h 4267200"/>
              <a:gd name="connsiteX616" fmla="*/ 8931687 w 12192000"/>
              <a:gd name="connsiteY616" fmla="*/ 871628 h 4267200"/>
              <a:gd name="connsiteX617" fmla="*/ 8929804 w 12192000"/>
              <a:gd name="connsiteY617" fmla="*/ 850229 h 4267200"/>
              <a:gd name="connsiteX618" fmla="*/ 8924104 w 12192000"/>
              <a:gd name="connsiteY618" fmla="*/ 777000 h 4267200"/>
              <a:gd name="connsiteX619" fmla="*/ 8951219 w 12192000"/>
              <a:gd name="connsiteY619" fmla="*/ 764662 h 4267200"/>
              <a:gd name="connsiteX620" fmla="*/ 8957270 w 12192000"/>
              <a:gd name="connsiteY620" fmla="*/ 847698 h 4267200"/>
              <a:gd name="connsiteX621" fmla="*/ 8959153 w 12192000"/>
              <a:gd name="connsiteY621" fmla="*/ 869097 h 4267200"/>
              <a:gd name="connsiteX622" fmla="*/ 8976081 w 12192000"/>
              <a:gd name="connsiteY622" fmla="*/ 1619865 h 4267200"/>
              <a:gd name="connsiteX623" fmla="*/ 8951219 w 12192000"/>
              <a:gd name="connsiteY623" fmla="*/ 764662 h 4267200"/>
              <a:gd name="connsiteX624" fmla="*/ 8898081 w 12192000"/>
              <a:gd name="connsiteY624" fmla="*/ 630137 h 4267200"/>
              <a:gd name="connsiteX625" fmla="*/ 8910095 w 12192000"/>
              <a:gd name="connsiteY625" fmla="*/ 1626691 h 4267200"/>
              <a:gd name="connsiteX626" fmla="*/ 8908822 w 12192000"/>
              <a:gd name="connsiteY626" fmla="*/ 1619067 h 4267200"/>
              <a:gd name="connsiteX627" fmla="*/ 8881669 w 12192000"/>
              <a:gd name="connsiteY627" fmla="*/ 1004967 h 4267200"/>
              <a:gd name="connsiteX628" fmla="*/ 8888265 w 12192000"/>
              <a:gd name="connsiteY628" fmla="*/ 840369 h 4267200"/>
              <a:gd name="connsiteX629" fmla="*/ 8894429 w 12192000"/>
              <a:gd name="connsiteY629" fmla="*/ 790831 h 4267200"/>
              <a:gd name="connsiteX630" fmla="*/ 8898081 w 12192000"/>
              <a:gd name="connsiteY630" fmla="*/ 630137 h 4267200"/>
              <a:gd name="connsiteX631" fmla="*/ 11491396 w 12192000"/>
              <a:gd name="connsiteY631" fmla="*/ 623931 h 4267200"/>
              <a:gd name="connsiteX632" fmla="*/ 11413329 w 12192000"/>
              <a:gd name="connsiteY632" fmla="*/ 662344 h 4267200"/>
              <a:gd name="connsiteX633" fmla="*/ 10966547 w 12192000"/>
              <a:gd name="connsiteY633" fmla="*/ 818916 h 4267200"/>
              <a:gd name="connsiteX634" fmla="*/ 10498883 w 12192000"/>
              <a:gd name="connsiteY634" fmla="*/ 1111507 h 4267200"/>
              <a:gd name="connsiteX635" fmla="*/ 10671292 w 12192000"/>
              <a:gd name="connsiteY635" fmla="*/ 1035777 h 4267200"/>
              <a:gd name="connsiteX636" fmla="*/ 10685894 w 12192000"/>
              <a:gd name="connsiteY636" fmla="*/ 1027151 h 4267200"/>
              <a:gd name="connsiteX637" fmla="*/ 11104337 w 12192000"/>
              <a:gd name="connsiteY637" fmla="*/ 817377 h 4267200"/>
              <a:gd name="connsiteX638" fmla="*/ 11491396 w 12192000"/>
              <a:gd name="connsiteY638" fmla="*/ 623931 h 4267200"/>
              <a:gd name="connsiteX639" fmla="*/ 10779304 w 12192000"/>
              <a:gd name="connsiteY639" fmla="*/ 584486 h 4267200"/>
              <a:gd name="connsiteX640" fmla="*/ 10658378 w 12192000"/>
              <a:gd name="connsiteY640" fmla="*/ 772788 h 4267200"/>
              <a:gd name="connsiteX641" fmla="*/ 10475581 w 12192000"/>
              <a:gd name="connsiteY641" fmla="*/ 1070739 h 4267200"/>
              <a:gd name="connsiteX642" fmla="*/ 10735178 w 12192000"/>
              <a:gd name="connsiteY642" fmla="*/ 693281 h 4267200"/>
              <a:gd name="connsiteX643" fmla="*/ 10132488 w 12192000"/>
              <a:gd name="connsiteY643" fmla="*/ 518596 h 4267200"/>
              <a:gd name="connsiteX644" fmla="*/ 9879465 w 12192000"/>
              <a:gd name="connsiteY644" fmla="*/ 567273 h 4267200"/>
              <a:gd name="connsiteX645" fmla="*/ 9364243 w 12192000"/>
              <a:gd name="connsiteY645" fmla="*/ 809468 h 4267200"/>
              <a:gd name="connsiteX646" fmla="*/ 9366655 w 12192000"/>
              <a:gd name="connsiteY646" fmla="*/ 809848 h 4267200"/>
              <a:gd name="connsiteX647" fmla="*/ 9914233 w 12192000"/>
              <a:gd name="connsiteY647" fmla="*/ 596159 h 4267200"/>
              <a:gd name="connsiteX648" fmla="*/ 10264524 w 12192000"/>
              <a:gd name="connsiteY648" fmla="*/ 501747 h 4267200"/>
              <a:gd name="connsiteX649" fmla="*/ 9922837 w 12192000"/>
              <a:gd name="connsiteY649" fmla="*/ 622979 h 4267200"/>
              <a:gd name="connsiteX650" fmla="*/ 9416908 w 12192000"/>
              <a:gd name="connsiteY650" fmla="*/ 818889 h 4267200"/>
              <a:gd name="connsiteX651" fmla="*/ 9418234 w 12192000"/>
              <a:gd name="connsiteY651" fmla="*/ 818810 h 4267200"/>
              <a:gd name="connsiteX652" fmla="*/ 10264524 w 12192000"/>
              <a:gd name="connsiteY652" fmla="*/ 501747 h 4267200"/>
              <a:gd name="connsiteX653" fmla="*/ 10802699 w 12192000"/>
              <a:gd name="connsiteY653" fmla="*/ 488163 h 4267200"/>
              <a:gd name="connsiteX654" fmla="*/ 10618739 w 12192000"/>
              <a:gd name="connsiteY654" fmla="*/ 734118 h 4267200"/>
              <a:gd name="connsiteX655" fmla="*/ 10604580 w 12192000"/>
              <a:gd name="connsiteY655" fmla="*/ 753877 h 4267200"/>
              <a:gd name="connsiteX656" fmla="*/ 10529643 w 12192000"/>
              <a:gd name="connsiteY656" fmla="*/ 867004 h 4267200"/>
              <a:gd name="connsiteX657" fmla="*/ 10462194 w 12192000"/>
              <a:gd name="connsiteY657" fmla="*/ 1035452 h 4267200"/>
              <a:gd name="connsiteX658" fmla="*/ 10635117 w 12192000"/>
              <a:gd name="connsiteY658" fmla="*/ 757788 h 4267200"/>
              <a:gd name="connsiteX659" fmla="*/ 10802699 w 12192000"/>
              <a:gd name="connsiteY659" fmla="*/ 488163 h 4267200"/>
              <a:gd name="connsiteX660" fmla="*/ 10359107 w 12192000"/>
              <a:gd name="connsiteY660" fmla="*/ 485136 h 4267200"/>
              <a:gd name="connsiteX661" fmla="*/ 9515108 w 12192000"/>
              <a:gd name="connsiteY661" fmla="*/ 825701 h 4267200"/>
              <a:gd name="connsiteX662" fmla="*/ 10359107 w 12192000"/>
              <a:gd name="connsiteY662" fmla="*/ 485136 h 4267200"/>
              <a:gd name="connsiteX663" fmla="*/ 11886089 w 12192000"/>
              <a:gd name="connsiteY663" fmla="*/ 483936 h 4267200"/>
              <a:gd name="connsiteX664" fmla="*/ 11622890 w 12192000"/>
              <a:gd name="connsiteY664" fmla="*/ 661575 h 4267200"/>
              <a:gd name="connsiteX665" fmla="*/ 11038640 w 12192000"/>
              <a:gd name="connsiteY665" fmla="*/ 996875 h 4267200"/>
              <a:gd name="connsiteX666" fmla="*/ 10561310 w 12192000"/>
              <a:gd name="connsiteY666" fmla="*/ 1145020 h 4267200"/>
              <a:gd name="connsiteX667" fmla="*/ 10675127 w 12192000"/>
              <a:gd name="connsiteY667" fmla="*/ 1163586 h 4267200"/>
              <a:gd name="connsiteX668" fmla="*/ 11120351 w 12192000"/>
              <a:gd name="connsiteY668" fmla="*/ 990907 h 4267200"/>
              <a:gd name="connsiteX669" fmla="*/ 11648506 w 12192000"/>
              <a:gd name="connsiteY669" fmla="*/ 680145 h 4267200"/>
              <a:gd name="connsiteX670" fmla="*/ 11886089 w 12192000"/>
              <a:gd name="connsiteY670" fmla="*/ 483936 h 4267200"/>
              <a:gd name="connsiteX671" fmla="*/ 3607114 w 12192000"/>
              <a:gd name="connsiteY671" fmla="*/ 467441 h 4267200"/>
              <a:gd name="connsiteX672" fmla="*/ 3296242 w 12192000"/>
              <a:gd name="connsiteY672" fmla="*/ 807991 h 4267200"/>
              <a:gd name="connsiteX673" fmla="*/ 3174674 w 12192000"/>
              <a:gd name="connsiteY673" fmla="*/ 919759 h 4267200"/>
              <a:gd name="connsiteX674" fmla="*/ 3042978 w 12192000"/>
              <a:gd name="connsiteY674" fmla="*/ 1054894 h 4267200"/>
              <a:gd name="connsiteX675" fmla="*/ 2968914 w 12192000"/>
              <a:gd name="connsiteY675" fmla="*/ 1133756 h 4267200"/>
              <a:gd name="connsiteX676" fmla="*/ 3103823 w 12192000"/>
              <a:gd name="connsiteY676" fmla="*/ 1026814 h 4267200"/>
              <a:gd name="connsiteX677" fmla="*/ 3607114 w 12192000"/>
              <a:gd name="connsiteY677" fmla="*/ 467441 h 4267200"/>
              <a:gd name="connsiteX678" fmla="*/ 10784544 w 12192000"/>
              <a:gd name="connsiteY678" fmla="*/ 465669 h 4267200"/>
              <a:gd name="connsiteX679" fmla="*/ 10426419 w 12192000"/>
              <a:gd name="connsiteY679" fmla="*/ 1062158 h 4267200"/>
              <a:gd name="connsiteX680" fmla="*/ 10471732 w 12192000"/>
              <a:gd name="connsiteY680" fmla="*/ 921679 h 4267200"/>
              <a:gd name="connsiteX681" fmla="*/ 10504824 w 12192000"/>
              <a:gd name="connsiteY681" fmla="*/ 852631 h 4267200"/>
              <a:gd name="connsiteX682" fmla="*/ 10582237 w 12192000"/>
              <a:gd name="connsiteY682" fmla="*/ 736692 h 4267200"/>
              <a:gd name="connsiteX683" fmla="*/ 10596401 w 12192000"/>
              <a:gd name="connsiteY683" fmla="*/ 716935 h 4267200"/>
              <a:gd name="connsiteX684" fmla="*/ 10784544 w 12192000"/>
              <a:gd name="connsiteY684" fmla="*/ 465669 h 4267200"/>
              <a:gd name="connsiteX685" fmla="*/ 11916494 w 12192000"/>
              <a:gd name="connsiteY685" fmla="*/ 422768 h 4267200"/>
              <a:gd name="connsiteX686" fmla="*/ 11703185 w 12192000"/>
              <a:gd name="connsiteY686" fmla="*/ 528178 h 4267200"/>
              <a:gd name="connsiteX687" fmla="*/ 11680755 w 12192000"/>
              <a:gd name="connsiteY687" fmla="*/ 543149 h 4267200"/>
              <a:gd name="connsiteX688" fmla="*/ 11116818 w 12192000"/>
              <a:gd name="connsiteY688" fmla="*/ 842623 h 4267200"/>
              <a:gd name="connsiteX689" fmla="*/ 10700164 w 12192000"/>
              <a:gd name="connsiteY689" fmla="*/ 1051220 h 4267200"/>
              <a:gd name="connsiteX690" fmla="*/ 10685570 w 12192000"/>
              <a:gd name="connsiteY690" fmla="*/ 1059849 h 4267200"/>
              <a:gd name="connsiteX691" fmla="*/ 10584288 w 12192000"/>
              <a:gd name="connsiteY691" fmla="*/ 1113543 h 4267200"/>
              <a:gd name="connsiteX692" fmla="*/ 11026698 w 12192000"/>
              <a:gd name="connsiteY692" fmla="*/ 971858 h 4267200"/>
              <a:gd name="connsiteX693" fmla="*/ 11607604 w 12192000"/>
              <a:gd name="connsiteY693" fmla="*/ 638368 h 4267200"/>
              <a:gd name="connsiteX694" fmla="*/ 11919452 w 12192000"/>
              <a:gd name="connsiteY694" fmla="*/ 423380 h 4267200"/>
              <a:gd name="connsiteX695" fmla="*/ 11916494 w 12192000"/>
              <a:gd name="connsiteY695" fmla="*/ 422768 h 4267200"/>
              <a:gd name="connsiteX696" fmla="*/ 8148168 w 12192000"/>
              <a:gd name="connsiteY696" fmla="*/ 416949 h 4267200"/>
              <a:gd name="connsiteX697" fmla="*/ 7862052 w 12192000"/>
              <a:gd name="connsiteY697" fmla="*/ 694330 h 4267200"/>
              <a:gd name="connsiteX698" fmla="*/ 7808002 w 12192000"/>
              <a:gd name="connsiteY698" fmla="*/ 759654 h 4267200"/>
              <a:gd name="connsiteX699" fmla="*/ 8295299 w 12192000"/>
              <a:gd name="connsiteY699" fmla="*/ 416143 h 4267200"/>
              <a:gd name="connsiteX700" fmla="*/ 8309124 w 12192000"/>
              <a:gd name="connsiteY700" fmla="*/ 534021 h 4267200"/>
              <a:gd name="connsiteX701" fmla="*/ 8293154 w 12192000"/>
              <a:gd name="connsiteY701" fmla="*/ 672115 h 4267200"/>
              <a:gd name="connsiteX702" fmla="*/ 8279099 w 12192000"/>
              <a:gd name="connsiteY702" fmla="*/ 769176 h 4267200"/>
              <a:gd name="connsiteX703" fmla="*/ 8309186 w 12192000"/>
              <a:gd name="connsiteY703" fmla="*/ 1060039 h 4267200"/>
              <a:gd name="connsiteX704" fmla="*/ 8410512 w 12192000"/>
              <a:gd name="connsiteY704" fmla="*/ 1511108 h 4267200"/>
              <a:gd name="connsiteX705" fmla="*/ 8351657 w 12192000"/>
              <a:gd name="connsiteY705" fmla="*/ 521768 h 4267200"/>
              <a:gd name="connsiteX706" fmla="*/ 8295299 w 12192000"/>
              <a:gd name="connsiteY706" fmla="*/ 416143 h 4267200"/>
              <a:gd name="connsiteX707" fmla="*/ 8266483 w 12192000"/>
              <a:gd name="connsiteY707" fmla="*/ 414244 h 4267200"/>
              <a:gd name="connsiteX708" fmla="*/ 8343425 w 12192000"/>
              <a:gd name="connsiteY708" fmla="*/ 1357811 h 4267200"/>
              <a:gd name="connsiteX709" fmla="*/ 8282114 w 12192000"/>
              <a:gd name="connsiteY709" fmla="*/ 1064671 h 4267200"/>
              <a:gd name="connsiteX710" fmla="*/ 8251298 w 12192000"/>
              <a:gd name="connsiteY710" fmla="*/ 766414 h 4267200"/>
              <a:gd name="connsiteX711" fmla="*/ 8265729 w 12192000"/>
              <a:gd name="connsiteY711" fmla="*/ 666939 h 4267200"/>
              <a:gd name="connsiteX712" fmla="*/ 8281494 w 12192000"/>
              <a:gd name="connsiteY712" fmla="*/ 533909 h 4267200"/>
              <a:gd name="connsiteX713" fmla="*/ 8266483 w 12192000"/>
              <a:gd name="connsiteY713" fmla="*/ 414244 h 4267200"/>
              <a:gd name="connsiteX714" fmla="*/ 8140802 w 12192000"/>
              <a:gd name="connsiteY714" fmla="*/ 388720 h 4267200"/>
              <a:gd name="connsiteX715" fmla="*/ 7860379 w 12192000"/>
              <a:gd name="connsiteY715" fmla="*/ 596411 h 4267200"/>
              <a:gd name="connsiteX716" fmla="*/ 7737688 w 12192000"/>
              <a:gd name="connsiteY716" fmla="*/ 790400 h 4267200"/>
              <a:gd name="connsiteX717" fmla="*/ 7726885 w 12192000"/>
              <a:gd name="connsiteY717" fmla="*/ 812869 h 4267200"/>
              <a:gd name="connsiteX718" fmla="*/ 7840490 w 12192000"/>
              <a:gd name="connsiteY718" fmla="*/ 676832 h 4267200"/>
              <a:gd name="connsiteX719" fmla="*/ 8140802 w 12192000"/>
              <a:gd name="connsiteY719" fmla="*/ 388720 h 4267200"/>
              <a:gd name="connsiteX720" fmla="*/ 3744487 w 12192000"/>
              <a:gd name="connsiteY720" fmla="*/ 383136 h 4267200"/>
              <a:gd name="connsiteX721" fmla="*/ 3970213 w 12192000"/>
              <a:gd name="connsiteY721" fmla="*/ 995559 h 4267200"/>
              <a:gd name="connsiteX722" fmla="*/ 3744487 w 12192000"/>
              <a:gd name="connsiteY722" fmla="*/ 383136 h 4267200"/>
              <a:gd name="connsiteX723" fmla="*/ 3624562 w 12192000"/>
              <a:gd name="connsiteY723" fmla="*/ 367041 h 4267200"/>
              <a:gd name="connsiteX724" fmla="*/ 3489712 w 12192000"/>
              <a:gd name="connsiteY724" fmla="*/ 485386 h 4267200"/>
              <a:gd name="connsiteX725" fmla="*/ 3182994 w 12192000"/>
              <a:gd name="connsiteY725" fmla="*/ 828265 h 4267200"/>
              <a:gd name="connsiteX726" fmla="*/ 2892114 w 12192000"/>
              <a:gd name="connsiteY726" fmla="*/ 1172635 h 4267200"/>
              <a:gd name="connsiteX727" fmla="*/ 3021459 w 12192000"/>
              <a:gd name="connsiteY727" fmla="*/ 1035385 h 4267200"/>
              <a:gd name="connsiteX728" fmla="*/ 3153873 w 12192000"/>
              <a:gd name="connsiteY728" fmla="*/ 898971 h 4267200"/>
              <a:gd name="connsiteX729" fmla="*/ 3276511 w 12192000"/>
              <a:gd name="connsiteY729" fmla="*/ 786423 h 4267200"/>
              <a:gd name="connsiteX730" fmla="*/ 3584154 w 12192000"/>
              <a:gd name="connsiteY730" fmla="*/ 448218 h 4267200"/>
              <a:gd name="connsiteX731" fmla="*/ 3624562 w 12192000"/>
              <a:gd name="connsiteY731" fmla="*/ 367041 h 4267200"/>
              <a:gd name="connsiteX732" fmla="*/ 3766672 w 12192000"/>
              <a:gd name="connsiteY732" fmla="*/ 359429 h 4267200"/>
              <a:gd name="connsiteX733" fmla="*/ 3996338 w 12192000"/>
              <a:gd name="connsiteY733" fmla="*/ 968237 h 4267200"/>
              <a:gd name="connsiteX734" fmla="*/ 3766672 w 12192000"/>
              <a:gd name="connsiteY734" fmla="*/ 359429 h 4267200"/>
              <a:gd name="connsiteX735" fmla="*/ 5805386 w 12192000"/>
              <a:gd name="connsiteY735" fmla="*/ 239240 h 4267200"/>
              <a:gd name="connsiteX736" fmla="*/ 5736947 w 12192000"/>
              <a:gd name="connsiteY736" fmla="*/ 261367 h 4267200"/>
              <a:gd name="connsiteX737" fmla="*/ 5427012 w 12192000"/>
              <a:gd name="connsiteY737" fmla="*/ 311272 h 4267200"/>
              <a:gd name="connsiteX738" fmla="*/ 5147818 w 12192000"/>
              <a:gd name="connsiteY738" fmla="*/ 322112 h 4267200"/>
              <a:gd name="connsiteX739" fmla="*/ 5060854 w 12192000"/>
              <a:gd name="connsiteY739" fmla="*/ 311882 h 4267200"/>
              <a:gd name="connsiteX740" fmla="*/ 4945989 w 12192000"/>
              <a:gd name="connsiteY740" fmla="*/ 300516 h 4267200"/>
              <a:gd name="connsiteX741" fmla="*/ 5410479 w 12192000"/>
              <a:gd name="connsiteY741" fmla="*/ 348434 h 4267200"/>
              <a:gd name="connsiteX742" fmla="*/ 5805386 w 12192000"/>
              <a:gd name="connsiteY742" fmla="*/ 239240 h 4267200"/>
              <a:gd name="connsiteX743" fmla="*/ 5905192 w 12192000"/>
              <a:gd name="connsiteY743" fmla="*/ 163079 h 4267200"/>
              <a:gd name="connsiteX744" fmla="*/ 5865655 w 12192000"/>
              <a:gd name="connsiteY744" fmla="*/ 171901 h 4267200"/>
              <a:gd name="connsiteX745" fmla="*/ 5259740 w 12192000"/>
              <a:gd name="connsiteY745" fmla="*/ 257013 h 4267200"/>
              <a:gd name="connsiteX746" fmla="*/ 5208466 w 12192000"/>
              <a:gd name="connsiteY746" fmla="*/ 257550 h 4267200"/>
              <a:gd name="connsiteX747" fmla="*/ 4980204 w 12192000"/>
              <a:gd name="connsiteY747" fmla="*/ 271903 h 4267200"/>
              <a:gd name="connsiteX748" fmla="*/ 5068068 w 12192000"/>
              <a:gd name="connsiteY748" fmla="*/ 282244 h 4267200"/>
              <a:gd name="connsiteX749" fmla="*/ 5153231 w 12192000"/>
              <a:gd name="connsiteY749" fmla="*/ 292240 h 4267200"/>
              <a:gd name="connsiteX750" fmla="*/ 5426491 w 12192000"/>
              <a:gd name="connsiteY750" fmla="*/ 281128 h 4267200"/>
              <a:gd name="connsiteX751" fmla="*/ 5731212 w 12192000"/>
              <a:gd name="connsiteY751" fmla="*/ 231951 h 4267200"/>
              <a:gd name="connsiteX752" fmla="*/ 5905192 w 12192000"/>
              <a:gd name="connsiteY752" fmla="*/ 163079 h 4267200"/>
              <a:gd name="connsiteX753" fmla="*/ 5944437 w 12192000"/>
              <a:gd name="connsiteY753" fmla="*/ 113829 h 4267200"/>
              <a:gd name="connsiteX754" fmla="*/ 5825032 w 12192000"/>
              <a:gd name="connsiteY754" fmla="*/ 146405 h 4267200"/>
              <a:gd name="connsiteX755" fmla="*/ 4955599 w 12192000"/>
              <a:gd name="connsiteY755" fmla="*/ 247008 h 4267200"/>
              <a:gd name="connsiteX756" fmla="*/ 5210104 w 12192000"/>
              <a:gd name="connsiteY756" fmla="*/ 228123 h 4267200"/>
              <a:gd name="connsiteX757" fmla="*/ 5261015 w 12192000"/>
              <a:gd name="connsiteY757" fmla="*/ 227087 h 4267200"/>
              <a:gd name="connsiteX758" fmla="*/ 5861181 w 12192000"/>
              <a:gd name="connsiteY758" fmla="*/ 143093 h 4267200"/>
              <a:gd name="connsiteX759" fmla="*/ 5961252 w 12192000"/>
              <a:gd name="connsiteY759" fmla="*/ 114820 h 4267200"/>
              <a:gd name="connsiteX760" fmla="*/ 5944437 w 12192000"/>
              <a:gd name="connsiteY760" fmla="*/ 113829 h 4267200"/>
              <a:gd name="connsiteX761" fmla="*/ 9095810 w 12192000"/>
              <a:gd name="connsiteY761" fmla="*/ 0 h 4267200"/>
              <a:gd name="connsiteX762" fmla="*/ 9215999 w 12192000"/>
              <a:gd name="connsiteY762" fmla="*/ 0 h 4267200"/>
              <a:gd name="connsiteX763" fmla="*/ 9250991 w 12192000"/>
              <a:gd name="connsiteY763" fmla="*/ 17650 h 4267200"/>
              <a:gd name="connsiteX764" fmla="*/ 9551793 w 12192000"/>
              <a:gd name="connsiteY764" fmla="*/ 69947 h 4267200"/>
              <a:gd name="connsiteX765" fmla="*/ 10211701 w 12192000"/>
              <a:gd name="connsiteY765" fmla="*/ 15192 h 4267200"/>
              <a:gd name="connsiteX766" fmla="*/ 9665014 w 12192000"/>
              <a:gd name="connsiteY766" fmla="*/ 41266 h 4267200"/>
              <a:gd name="connsiteX767" fmla="*/ 9382567 w 12192000"/>
              <a:gd name="connsiteY767" fmla="*/ 18583 h 4267200"/>
              <a:gd name="connsiteX768" fmla="*/ 9283159 w 12192000"/>
              <a:gd name="connsiteY768" fmla="*/ 0 h 4267200"/>
              <a:gd name="connsiteX769" fmla="*/ 9469266 w 12192000"/>
              <a:gd name="connsiteY769" fmla="*/ 0 h 4267200"/>
              <a:gd name="connsiteX770" fmla="*/ 9504117 w 12192000"/>
              <a:gd name="connsiteY770" fmla="*/ 4274 h 4267200"/>
              <a:gd name="connsiteX771" fmla="*/ 9667223 w 12192000"/>
              <a:gd name="connsiteY771" fmla="*/ 13232 h 4267200"/>
              <a:gd name="connsiteX772" fmla="*/ 9887703 w 12192000"/>
              <a:gd name="connsiteY772" fmla="*/ 12601 h 4267200"/>
              <a:gd name="connsiteX773" fmla="*/ 10088930 w 12192000"/>
              <a:gd name="connsiteY773" fmla="*/ 0 h 4267200"/>
              <a:gd name="connsiteX774" fmla="*/ 10544171 w 12192000"/>
              <a:gd name="connsiteY774" fmla="*/ 0 h 4267200"/>
              <a:gd name="connsiteX775" fmla="*/ 10392396 w 12192000"/>
              <a:gd name="connsiteY775" fmla="*/ 36772 h 4267200"/>
              <a:gd name="connsiteX776" fmla="*/ 9413803 w 12192000"/>
              <a:gd name="connsiteY776" fmla="*/ 131277 h 4267200"/>
              <a:gd name="connsiteX777" fmla="*/ 9174626 w 12192000"/>
              <a:gd name="connsiteY777" fmla="*/ 44983 h 4267200"/>
              <a:gd name="connsiteX778" fmla="*/ 8474998 w 12192000"/>
              <a:gd name="connsiteY778" fmla="*/ 0 h 4267200"/>
              <a:gd name="connsiteX779" fmla="*/ 8573502 w 12192000"/>
              <a:gd name="connsiteY779" fmla="*/ 0 h 4267200"/>
              <a:gd name="connsiteX780" fmla="*/ 8659539 w 12192000"/>
              <a:gd name="connsiteY780" fmla="*/ 117664 h 4267200"/>
              <a:gd name="connsiteX781" fmla="*/ 9248507 w 12192000"/>
              <a:gd name="connsiteY781" fmla="*/ 743734 h 4267200"/>
              <a:gd name="connsiteX782" fmla="*/ 9309457 w 12192000"/>
              <a:gd name="connsiteY782" fmla="*/ 795932 h 4267200"/>
              <a:gd name="connsiteX783" fmla="*/ 9785496 w 12192000"/>
              <a:gd name="connsiteY783" fmla="*/ 530713 h 4267200"/>
              <a:gd name="connsiteX784" fmla="*/ 10482828 w 12192000"/>
              <a:gd name="connsiteY784" fmla="*/ 399738 h 4267200"/>
              <a:gd name="connsiteX785" fmla="*/ 10468382 w 12192000"/>
              <a:gd name="connsiteY785" fmla="*/ 461219 h 4267200"/>
              <a:gd name="connsiteX786" fmla="*/ 9430790 w 12192000"/>
              <a:gd name="connsiteY786" fmla="*/ 895589 h 4267200"/>
              <a:gd name="connsiteX787" fmla="*/ 10019780 w 12192000"/>
              <a:gd name="connsiteY787" fmla="*/ 1298815 h 4267200"/>
              <a:gd name="connsiteX788" fmla="*/ 10372218 w 12192000"/>
              <a:gd name="connsiteY788" fmla="*/ 1146081 h 4267200"/>
              <a:gd name="connsiteX789" fmla="*/ 10896429 w 12192000"/>
              <a:gd name="connsiteY789" fmla="*/ 310883 h 4267200"/>
              <a:gd name="connsiteX790" fmla="*/ 10919735 w 12192000"/>
              <a:gd name="connsiteY790" fmla="*/ 318176 h 4267200"/>
              <a:gd name="connsiteX791" fmla="*/ 10637064 w 12192000"/>
              <a:gd name="connsiteY791" fmla="*/ 935661 h 4267200"/>
              <a:gd name="connsiteX792" fmla="*/ 10516995 w 12192000"/>
              <a:gd name="connsiteY792" fmla="*/ 1070245 h 4267200"/>
              <a:gd name="connsiteX793" fmla="*/ 10868835 w 12192000"/>
              <a:gd name="connsiteY793" fmla="*/ 815534 h 4267200"/>
              <a:gd name="connsiteX794" fmla="*/ 11704547 w 12192000"/>
              <a:gd name="connsiteY794" fmla="*/ 465665 h 4267200"/>
              <a:gd name="connsiteX795" fmla="*/ 12033562 w 12192000"/>
              <a:gd name="connsiteY795" fmla="*/ 350012 h 4267200"/>
              <a:gd name="connsiteX796" fmla="*/ 12025537 w 12192000"/>
              <a:gd name="connsiteY796" fmla="*/ 382666 h 4267200"/>
              <a:gd name="connsiteX797" fmla="*/ 11088649 w 12192000"/>
              <a:gd name="connsiteY797" fmla="*/ 1056676 h 4267200"/>
              <a:gd name="connsiteX798" fmla="*/ 10561600 w 12192000"/>
              <a:gd name="connsiteY798" fmla="*/ 1229477 h 4267200"/>
              <a:gd name="connsiteX799" fmla="*/ 10280797 w 12192000"/>
              <a:gd name="connsiteY799" fmla="*/ 1263181 h 4267200"/>
              <a:gd name="connsiteX800" fmla="*/ 10083376 w 12192000"/>
              <a:gd name="connsiteY800" fmla="*/ 1334114 h 4267200"/>
              <a:gd name="connsiteX801" fmla="*/ 10832582 w 12192000"/>
              <a:gd name="connsiteY801" fmla="*/ 1687356 h 4267200"/>
              <a:gd name="connsiteX802" fmla="*/ 10839263 w 12192000"/>
              <a:gd name="connsiteY802" fmla="*/ 1683743 h 4267200"/>
              <a:gd name="connsiteX803" fmla="*/ 11350910 w 12192000"/>
              <a:gd name="connsiteY803" fmla="*/ 1443899 h 4267200"/>
              <a:gd name="connsiteX804" fmla="*/ 11360346 w 12192000"/>
              <a:gd name="connsiteY804" fmla="*/ 1429225 h 4267200"/>
              <a:gd name="connsiteX805" fmla="*/ 12167580 w 12192000"/>
              <a:gd name="connsiteY805" fmla="*/ 789523 h 4267200"/>
              <a:gd name="connsiteX806" fmla="*/ 12192000 w 12192000"/>
              <a:gd name="connsiteY806" fmla="*/ 769876 h 4267200"/>
              <a:gd name="connsiteX807" fmla="*/ 12192000 w 12192000"/>
              <a:gd name="connsiteY807" fmla="*/ 802845 h 4267200"/>
              <a:gd name="connsiteX808" fmla="*/ 12173558 w 12192000"/>
              <a:gd name="connsiteY808" fmla="*/ 821317 h 4267200"/>
              <a:gd name="connsiteX809" fmla="*/ 12117398 w 12192000"/>
              <a:gd name="connsiteY809" fmla="*/ 877374 h 4267200"/>
              <a:gd name="connsiteX810" fmla="*/ 11472926 w 12192000"/>
              <a:gd name="connsiteY810" fmla="*/ 1344259 h 4267200"/>
              <a:gd name="connsiteX811" fmla="*/ 11666978 w 12192000"/>
              <a:gd name="connsiteY811" fmla="*/ 1215889 h 4267200"/>
              <a:gd name="connsiteX812" fmla="*/ 11707200 w 12192000"/>
              <a:gd name="connsiteY812" fmla="*/ 1192361 h 4267200"/>
              <a:gd name="connsiteX813" fmla="*/ 12144637 w 12192000"/>
              <a:gd name="connsiteY813" fmla="*/ 858646 h 4267200"/>
              <a:gd name="connsiteX814" fmla="*/ 12192000 w 12192000"/>
              <a:gd name="connsiteY814" fmla="*/ 810414 h 4267200"/>
              <a:gd name="connsiteX815" fmla="*/ 12192000 w 12192000"/>
              <a:gd name="connsiteY815" fmla="*/ 916439 h 4267200"/>
              <a:gd name="connsiteX816" fmla="*/ 12150630 w 12192000"/>
              <a:gd name="connsiteY816" fmla="*/ 982925 h 4267200"/>
              <a:gd name="connsiteX817" fmla="*/ 11389484 w 12192000"/>
              <a:gd name="connsiteY817" fmla="*/ 1469889 h 4267200"/>
              <a:gd name="connsiteX818" fmla="*/ 10923736 w 12192000"/>
              <a:gd name="connsiteY818" fmla="*/ 1721439 h 4267200"/>
              <a:gd name="connsiteX819" fmla="*/ 11091913 w 12192000"/>
              <a:gd name="connsiteY819" fmla="*/ 1780406 h 4267200"/>
              <a:gd name="connsiteX820" fmla="*/ 11771238 w 12192000"/>
              <a:gd name="connsiteY820" fmla="*/ 1944400 h 4267200"/>
              <a:gd name="connsiteX821" fmla="*/ 11783166 w 12192000"/>
              <a:gd name="connsiteY821" fmla="*/ 1931422 h 4267200"/>
              <a:gd name="connsiteX822" fmla="*/ 12131988 w 12192000"/>
              <a:gd name="connsiteY822" fmla="*/ 1574357 h 4267200"/>
              <a:gd name="connsiteX823" fmla="*/ 12192000 w 12192000"/>
              <a:gd name="connsiteY823" fmla="*/ 1537429 h 4267200"/>
              <a:gd name="connsiteX824" fmla="*/ 12192000 w 12192000"/>
              <a:gd name="connsiteY824" fmla="*/ 1589108 h 4267200"/>
              <a:gd name="connsiteX825" fmla="*/ 12112105 w 12192000"/>
              <a:gd name="connsiteY825" fmla="*/ 1640352 h 4267200"/>
              <a:gd name="connsiteX826" fmla="*/ 11849203 w 12192000"/>
              <a:gd name="connsiteY826" fmla="*/ 1900149 h 4267200"/>
              <a:gd name="connsiteX827" fmla="*/ 11946326 w 12192000"/>
              <a:gd name="connsiteY827" fmla="*/ 1822808 h 4267200"/>
              <a:gd name="connsiteX828" fmla="*/ 12055863 w 12192000"/>
              <a:gd name="connsiteY828" fmla="*/ 1735914 h 4267200"/>
              <a:gd name="connsiteX829" fmla="*/ 12150816 w 12192000"/>
              <a:gd name="connsiteY829" fmla="*/ 1678902 h 4267200"/>
              <a:gd name="connsiteX830" fmla="*/ 12192000 w 12192000"/>
              <a:gd name="connsiteY830" fmla="*/ 1655121 h 4267200"/>
              <a:gd name="connsiteX831" fmla="*/ 12192000 w 12192000"/>
              <a:gd name="connsiteY831" fmla="*/ 1686869 h 4267200"/>
              <a:gd name="connsiteX832" fmla="*/ 12163772 w 12192000"/>
              <a:gd name="connsiteY832" fmla="*/ 1703058 h 4267200"/>
              <a:gd name="connsiteX833" fmla="*/ 12070597 w 12192000"/>
              <a:gd name="connsiteY833" fmla="*/ 1758893 h 4267200"/>
              <a:gd name="connsiteX834" fmla="*/ 11963621 w 12192000"/>
              <a:gd name="connsiteY834" fmla="*/ 1844299 h 4267200"/>
              <a:gd name="connsiteX835" fmla="*/ 11886604 w 12192000"/>
              <a:gd name="connsiteY835" fmla="*/ 1907617 h 4267200"/>
              <a:gd name="connsiteX836" fmla="*/ 12153575 w 12192000"/>
              <a:gd name="connsiteY836" fmla="*/ 1786372 h 4267200"/>
              <a:gd name="connsiteX837" fmla="*/ 12192000 w 12192000"/>
              <a:gd name="connsiteY837" fmla="*/ 1759693 h 4267200"/>
              <a:gd name="connsiteX838" fmla="*/ 12192000 w 12192000"/>
              <a:gd name="connsiteY838" fmla="*/ 1809459 h 4267200"/>
              <a:gd name="connsiteX839" fmla="*/ 12121362 w 12192000"/>
              <a:gd name="connsiteY839" fmla="*/ 1857561 h 4267200"/>
              <a:gd name="connsiteX840" fmla="*/ 11895949 w 12192000"/>
              <a:gd name="connsiteY840" fmla="*/ 1963079 h 4267200"/>
              <a:gd name="connsiteX841" fmla="*/ 12192000 w 12192000"/>
              <a:gd name="connsiteY841" fmla="*/ 1990579 h 4267200"/>
              <a:gd name="connsiteX842" fmla="*/ 12192000 w 12192000"/>
              <a:gd name="connsiteY842" fmla="*/ 2065582 h 4267200"/>
              <a:gd name="connsiteX843" fmla="*/ 12153918 w 12192000"/>
              <a:gd name="connsiteY843" fmla="*/ 2063926 h 4267200"/>
              <a:gd name="connsiteX844" fmla="*/ 12192000 w 12192000"/>
              <a:gd name="connsiteY844" fmla="*/ 2085104 h 4267200"/>
              <a:gd name="connsiteX845" fmla="*/ 12192000 w 12192000"/>
              <a:gd name="connsiteY845" fmla="*/ 2178471 h 4267200"/>
              <a:gd name="connsiteX846" fmla="*/ 12085355 w 12192000"/>
              <a:gd name="connsiteY846" fmla="*/ 2122457 h 4267200"/>
              <a:gd name="connsiteX847" fmla="*/ 12192000 w 12192000"/>
              <a:gd name="connsiteY847" fmla="*/ 2196158 h 4267200"/>
              <a:gd name="connsiteX848" fmla="*/ 12192000 w 12192000"/>
              <a:gd name="connsiteY848" fmla="*/ 2230374 h 4267200"/>
              <a:gd name="connsiteX849" fmla="*/ 12041237 w 12192000"/>
              <a:gd name="connsiteY849" fmla="*/ 2126309 h 4267200"/>
              <a:gd name="connsiteX850" fmla="*/ 12174450 w 12192000"/>
              <a:gd name="connsiteY850" fmla="*/ 2262541 h 4267200"/>
              <a:gd name="connsiteX851" fmla="*/ 12192000 w 12192000"/>
              <a:gd name="connsiteY851" fmla="*/ 2275857 h 4267200"/>
              <a:gd name="connsiteX852" fmla="*/ 12192000 w 12192000"/>
              <a:gd name="connsiteY852" fmla="*/ 2377131 h 4267200"/>
              <a:gd name="connsiteX853" fmla="*/ 12155801 w 12192000"/>
              <a:gd name="connsiteY853" fmla="*/ 2349925 h 4267200"/>
              <a:gd name="connsiteX854" fmla="*/ 11930164 w 12192000"/>
              <a:gd name="connsiteY854" fmla="*/ 2041945 h 4267200"/>
              <a:gd name="connsiteX855" fmla="*/ 11561767 w 12192000"/>
              <a:gd name="connsiteY855" fmla="*/ 1984479 h 4267200"/>
              <a:gd name="connsiteX856" fmla="*/ 11987997 w 12192000"/>
              <a:gd name="connsiteY856" fmla="*/ 3153822 h 4267200"/>
              <a:gd name="connsiteX857" fmla="*/ 11926558 w 12192000"/>
              <a:gd name="connsiteY857" fmla="*/ 3203134 h 4267200"/>
              <a:gd name="connsiteX858" fmla="*/ 11440430 w 12192000"/>
              <a:gd name="connsiteY858" fmla="*/ 1973028 h 4267200"/>
              <a:gd name="connsiteX859" fmla="*/ 11446754 w 12192000"/>
              <a:gd name="connsiteY859" fmla="*/ 1959605 h 4267200"/>
              <a:gd name="connsiteX860" fmla="*/ 11050651 w 12192000"/>
              <a:gd name="connsiteY860" fmla="*/ 1850495 h 4267200"/>
              <a:gd name="connsiteX861" fmla="*/ 10389960 w 12192000"/>
              <a:gd name="connsiteY861" fmla="*/ 1586232 h 4267200"/>
              <a:gd name="connsiteX862" fmla="*/ 10500699 w 12192000"/>
              <a:gd name="connsiteY862" fmla="*/ 1913175 h 4267200"/>
              <a:gd name="connsiteX863" fmla="*/ 10507814 w 12192000"/>
              <a:gd name="connsiteY863" fmla="*/ 1920694 h 4267200"/>
              <a:gd name="connsiteX864" fmla="*/ 10518908 w 12192000"/>
              <a:gd name="connsiteY864" fmla="*/ 1911226 h 4267200"/>
              <a:gd name="connsiteX865" fmla="*/ 11258935 w 12192000"/>
              <a:gd name="connsiteY865" fmla="*/ 2442781 h 4267200"/>
              <a:gd name="connsiteX866" fmla="*/ 11211663 w 12192000"/>
              <a:gd name="connsiteY866" fmla="*/ 2510325 h 4267200"/>
              <a:gd name="connsiteX867" fmla="*/ 10571295 w 12192000"/>
              <a:gd name="connsiteY867" fmla="*/ 2105302 h 4267200"/>
              <a:gd name="connsiteX868" fmla="*/ 10435737 w 12192000"/>
              <a:gd name="connsiteY868" fmla="*/ 2805672 h 4267200"/>
              <a:gd name="connsiteX869" fmla="*/ 10206831 w 12192000"/>
              <a:gd name="connsiteY869" fmla="*/ 3151701 h 4267200"/>
              <a:gd name="connsiteX870" fmla="*/ 10196482 w 12192000"/>
              <a:gd name="connsiteY870" fmla="*/ 3135084 h 4267200"/>
              <a:gd name="connsiteX871" fmla="*/ 10381882 w 12192000"/>
              <a:gd name="connsiteY871" fmla="*/ 2155807 h 4267200"/>
              <a:gd name="connsiteX872" fmla="*/ 10439260 w 12192000"/>
              <a:gd name="connsiteY872" fmla="*/ 1962486 h 4267200"/>
              <a:gd name="connsiteX873" fmla="*/ 10439409 w 12192000"/>
              <a:gd name="connsiteY873" fmla="*/ 1960615 h 4267200"/>
              <a:gd name="connsiteX874" fmla="*/ 10439915 w 12192000"/>
              <a:gd name="connsiteY874" fmla="*/ 1951821 h 4267200"/>
              <a:gd name="connsiteX875" fmla="*/ 10314241 w 12192000"/>
              <a:gd name="connsiteY875" fmla="*/ 1556749 h 4267200"/>
              <a:gd name="connsiteX876" fmla="*/ 10315061 w 12192000"/>
              <a:gd name="connsiteY876" fmla="*/ 1548729 h 4267200"/>
              <a:gd name="connsiteX877" fmla="*/ 9526158 w 12192000"/>
              <a:gd name="connsiteY877" fmla="*/ 1071804 h 4267200"/>
              <a:gd name="connsiteX878" fmla="*/ 9758689 w 12192000"/>
              <a:gd name="connsiteY878" fmla="*/ 1585512 h 4267200"/>
              <a:gd name="connsiteX879" fmla="*/ 9941392 w 12192000"/>
              <a:gd name="connsiteY879" fmla="*/ 2432858 h 4267200"/>
              <a:gd name="connsiteX880" fmla="*/ 9887724 w 12192000"/>
              <a:gd name="connsiteY880" fmla="*/ 2495762 h 4267200"/>
              <a:gd name="connsiteX881" fmla="*/ 9587446 w 12192000"/>
              <a:gd name="connsiteY881" fmla="*/ 1872898 h 4267200"/>
              <a:gd name="connsiteX882" fmla="*/ 9462810 w 12192000"/>
              <a:gd name="connsiteY882" fmla="*/ 1288346 h 4267200"/>
              <a:gd name="connsiteX883" fmla="*/ 9318575 w 12192000"/>
              <a:gd name="connsiteY883" fmla="*/ 1540820 h 4267200"/>
              <a:gd name="connsiteX884" fmla="*/ 9191090 w 12192000"/>
              <a:gd name="connsiteY884" fmla="*/ 1688355 h 4267200"/>
              <a:gd name="connsiteX885" fmla="*/ 9177757 w 12192000"/>
              <a:gd name="connsiteY885" fmla="*/ 1683354 h 4267200"/>
              <a:gd name="connsiteX886" fmla="*/ 9274865 w 12192000"/>
              <a:gd name="connsiteY886" fmla="*/ 1336896 h 4267200"/>
              <a:gd name="connsiteX887" fmla="*/ 9478649 w 12192000"/>
              <a:gd name="connsiteY887" fmla="*/ 1173376 h 4267200"/>
              <a:gd name="connsiteX888" fmla="*/ 9482281 w 12192000"/>
              <a:gd name="connsiteY888" fmla="*/ 1167830 h 4267200"/>
              <a:gd name="connsiteX889" fmla="*/ 9438637 w 12192000"/>
              <a:gd name="connsiteY889" fmla="*/ 1015438 h 4267200"/>
              <a:gd name="connsiteX890" fmla="*/ 9439458 w 12192000"/>
              <a:gd name="connsiteY890" fmla="*/ 1007420 h 4267200"/>
              <a:gd name="connsiteX891" fmla="*/ 9197105 w 12192000"/>
              <a:gd name="connsiteY891" fmla="*/ 808882 h 4267200"/>
              <a:gd name="connsiteX892" fmla="*/ 8973607 w 12192000"/>
              <a:gd name="connsiteY892" fmla="*/ 597733 h 4267200"/>
              <a:gd name="connsiteX893" fmla="*/ 8967512 w 12192000"/>
              <a:gd name="connsiteY893" fmla="*/ 1795211 h 4267200"/>
              <a:gd name="connsiteX894" fmla="*/ 8912526 w 12192000"/>
              <a:gd name="connsiteY894" fmla="*/ 1841464 h 4267200"/>
              <a:gd name="connsiteX895" fmla="*/ 8893391 w 12192000"/>
              <a:gd name="connsiteY895" fmla="*/ 572788 h 4267200"/>
              <a:gd name="connsiteX896" fmla="*/ 8902990 w 12192000"/>
              <a:gd name="connsiteY896" fmla="*/ 560750 h 4267200"/>
              <a:gd name="connsiteX897" fmla="*/ 8919102 w 12192000"/>
              <a:gd name="connsiteY897" fmla="*/ 542471 h 4267200"/>
              <a:gd name="connsiteX898" fmla="*/ 8661728 w 12192000"/>
              <a:gd name="connsiteY898" fmla="*/ 250903 h 4267200"/>
              <a:gd name="connsiteX899" fmla="*/ 8357758 w 12192000"/>
              <a:gd name="connsiteY899" fmla="*/ 0 h 4267200"/>
              <a:gd name="connsiteX900" fmla="*/ 8405492 w 12192000"/>
              <a:gd name="connsiteY900" fmla="*/ 0 h 4267200"/>
              <a:gd name="connsiteX901" fmla="*/ 8392083 w 12192000"/>
              <a:gd name="connsiteY901" fmla="*/ 30495 h 4267200"/>
              <a:gd name="connsiteX902" fmla="*/ 8339888 w 12192000"/>
              <a:gd name="connsiteY902" fmla="*/ 306259 h 4267200"/>
              <a:gd name="connsiteX903" fmla="*/ 8473847 w 12192000"/>
              <a:gd name="connsiteY903" fmla="*/ 727373 h 4267200"/>
              <a:gd name="connsiteX904" fmla="*/ 8454081 w 12192000"/>
              <a:gd name="connsiteY904" fmla="*/ 1611960 h 4267200"/>
              <a:gd name="connsiteX905" fmla="*/ 8396000 w 12192000"/>
              <a:gd name="connsiteY905" fmla="*/ 1663986 h 4267200"/>
              <a:gd name="connsiteX906" fmla="*/ 8238881 w 12192000"/>
              <a:gd name="connsiteY906" fmla="*/ 368438 h 4267200"/>
              <a:gd name="connsiteX907" fmla="*/ 7668140 w 12192000"/>
              <a:gd name="connsiteY907" fmla="*/ 942511 h 4267200"/>
              <a:gd name="connsiteX908" fmla="*/ 7637853 w 12192000"/>
              <a:gd name="connsiteY908" fmla="*/ 942567 h 4267200"/>
              <a:gd name="connsiteX909" fmla="*/ 7909649 w 12192000"/>
              <a:gd name="connsiteY909" fmla="*/ 489150 h 4267200"/>
              <a:gd name="connsiteX910" fmla="*/ 8256182 w 12192000"/>
              <a:gd name="connsiteY910" fmla="*/ 301724 h 4267200"/>
              <a:gd name="connsiteX911" fmla="*/ 8255912 w 12192000"/>
              <a:gd name="connsiteY911" fmla="*/ 276498 h 4267200"/>
              <a:gd name="connsiteX912" fmla="*/ 8315225 w 12192000"/>
              <a:gd name="connsiteY912" fmla="*/ 89075 h 4267200"/>
              <a:gd name="connsiteX913" fmla="*/ 7497388 w 12192000"/>
              <a:gd name="connsiteY913" fmla="*/ 0 h 4267200"/>
              <a:gd name="connsiteX914" fmla="*/ 7560921 w 12192000"/>
              <a:gd name="connsiteY914" fmla="*/ 0 h 4267200"/>
              <a:gd name="connsiteX915" fmla="*/ 7546742 w 12192000"/>
              <a:gd name="connsiteY915" fmla="*/ 68966 h 4267200"/>
              <a:gd name="connsiteX916" fmla="*/ 7488853 w 12192000"/>
              <a:gd name="connsiteY916" fmla="*/ 535687 h 4267200"/>
              <a:gd name="connsiteX917" fmla="*/ 7529509 w 12192000"/>
              <a:gd name="connsiteY917" fmla="*/ 380358 h 4267200"/>
              <a:gd name="connsiteX918" fmla="*/ 7585939 w 12192000"/>
              <a:gd name="connsiteY918" fmla="*/ 184712 h 4267200"/>
              <a:gd name="connsiteX919" fmla="*/ 7621792 w 12192000"/>
              <a:gd name="connsiteY919" fmla="*/ 87864 h 4267200"/>
              <a:gd name="connsiteX920" fmla="*/ 7654204 w 12192000"/>
              <a:gd name="connsiteY920" fmla="*/ 0 h 4267200"/>
              <a:gd name="connsiteX921" fmla="*/ 7683986 w 12192000"/>
              <a:gd name="connsiteY921" fmla="*/ 0 h 4267200"/>
              <a:gd name="connsiteX922" fmla="*/ 7647914 w 12192000"/>
              <a:gd name="connsiteY922" fmla="*/ 97640 h 4267200"/>
              <a:gd name="connsiteX923" fmla="*/ 7612524 w 12192000"/>
              <a:gd name="connsiteY923" fmla="*/ 193392 h 4267200"/>
              <a:gd name="connsiteX924" fmla="*/ 7557013 w 12192000"/>
              <a:gd name="connsiteY924" fmla="*/ 386853 h 4267200"/>
              <a:gd name="connsiteX925" fmla="*/ 7517286 w 12192000"/>
              <a:gd name="connsiteY925" fmla="*/ 539999 h 4267200"/>
              <a:gd name="connsiteX926" fmla="*/ 7704204 w 12192000"/>
              <a:gd name="connsiteY926" fmla="*/ 152292 h 4267200"/>
              <a:gd name="connsiteX927" fmla="*/ 7756975 w 12192000"/>
              <a:gd name="connsiteY927" fmla="*/ 0 h 4267200"/>
              <a:gd name="connsiteX928" fmla="*/ 7837329 w 12192000"/>
              <a:gd name="connsiteY928" fmla="*/ 0 h 4267200"/>
              <a:gd name="connsiteX929" fmla="*/ 7821760 w 12192000"/>
              <a:gd name="connsiteY929" fmla="*/ 65656 h 4267200"/>
              <a:gd name="connsiteX930" fmla="*/ 7488925 w 12192000"/>
              <a:gd name="connsiteY930" fmla="*/ 763628 h 4267200"/>
              <a:gd name="connsiteX931" fmla="*/ 7419999 w 12192000"/>
              <a:gd name="connsiteY931" fmla="*/ 774360 h 4267200"/>
              <a:gd name="connsiteX932" fmla="*/ 7487820 w 12192000"/>
              <a:gd name="connsiteY932" fmla="*/ 37416 h 4267200"/>
              <a:gd name="connsiteX933" fmla="*/ 3882765 w 12192000"/>
              <a:gd name="connsiteY933" fmla="*/ 0 h 4267200"/>
              <a:gd name="connsiteX934" fmla="*/ 3995099 w 12192000"/>
              <a:gd name="connsiteY934" fmla="*/ 0 h 4267200"/>
              <a:gd name="connsiteX935" fmla="*/ 4163818 w 12192000"/>
              <a:gd name="connsiteY935" fmla="*/ 234104 h 4267200"/>
              <a:gd name="connsiteX936" fmla="*/ 4172099 w 12192000"/>
              <a:gd name="connsiteY936" fmla="*/ 234207 h 4267200"/>
              <a:gd name="connsiteX937" fmla="*/ 4784282 w 12192000"/>
              <a:gd name="connsiteY937" fmla="*/ 276561 h 4267200"/>
              <a:gd name="connsiteX938" fmla="*/ 4801687 w 12192000"/>
              <a:gd name="connsiteY938" fmla="*/ 267764 h 4267200"/>
              <a:gd name="connsiteX939" fmla="*/ 6082788 w 12192000"/>
              <a:gd name="connsiteY939" fmla="*/ 64119 h 4267200"/>
              <a:gd name="connsiteX940" fmla="*/ 6099442 w 12192000"/>
              <a:gd name="connsiteY940" fmla="*/ 82568 h 4267200"/>
              <a:gd name="connsiteX941" fmla="*/ 4804137 w 12192000"/>
              <a:gd name="connsiteY941" fmla="*/ 320931 h 4267200"/>
              <a:gd name="connsiteX942" fmla="*/ 4227047 w 12192000"/>
              <a:gd name="connsiteY942" fmla="*/ 313415 h 4267200"/>
              <a:gd name="connsiteX943" fmla="*/ 4346041 w 12192000"/>
              <a:gd name="connsiteY943" fmla="*/ 456086 h 4267200"/>
              <a:gd name="connsiteX944" fmla="*/ 4870967 w 12192000"/>
              <a:gd name="connsiteY944" fmla="*/ 963061 h 4267200"/>
              <a:gd name="connsiteX945" fmla="*/ 4889647 w 12192000"/>
              <a:gd name="connsiteY945" fmla="*/ 957147 h 4267200"/>
              <a:gd name="connsiteX946" fmla="*/ 5422504 w 12192000"/>
              <a:gd name="connsiteY946" fmla="*/ 805191 h 4267200"/>
              <a:gd name="connsiteX947" fmla="*/ 6087656 w 12192000"/>
              <a:gd name="connsiteY947" fmla="*/ 826703 h 4267200"/>
              <a:gd name="connsiteX948" fmla="*/ 6058717 w 12192000"/>
              <a:gd name="connsiteY948" fmla="*/ 865992 h 4267200"/>
              <a:gd name="connsiteX949" fmla="*/ 4974153 w 12192000"/>
              <a:gd name="connsiteY949" fmla="*/ 1045456 h 4267200"/>
              <a:gd name="connsiteX950" fmla="*/ 5627835 w 12192000"/>
              <a:gd name="connsiteY950" fmla="*/ 1472077 h 4267200"/>
              <a:gd name="connsiteX951" fmla="*/ 5629817 w 12192000"/>
              <a:gd name="connsiteY951" fmla="*/ 1471412 h 4267200"/>
              <a:gd name="connsiteX952" fmla="*/ 5634124 w 12192000"/>
              <a:gd name="connsiteY952" fmla="*/ 1470572 h 4267200"/>
              <a:gd name="connsiteX953" fmla="*/ 5755832 w 12192000"/>
              <a:gd name="connsiteY953" fmla="*/ 1383886 h 4267200"/>
              <a:gd name="connsiteX954" fmla="*/ 6014186 w 12192000"/>
              <a:gd name="connsiteY954" fmla="*/ 1279799 h 4267200"/>
              <a:gd name="connsiteX955" fmla="*/ 6901619 w 12192000"/>
              <a:gd name="connsiteY955" fmla="*/ 1047874 h 4267200"/>
              <a:gd name="connsiteX956" fmla="*/ 6931566 w 12192000"/>
              <a:gd name="connsiteY956" fmla="*/ 1062034 h 4267200"/>
              <a:gd name="connsiteX957" fmla="*/ 5790982 w 12192000"/>
              <a:gd name="connsiteY957" fmla="*/ 1561380 h 4267200"/>
              <a:gd name="connsiteX958" fmla="*/ 6188971 w 12192000"/>
              <a:gd name="connsiteY958" fmla="*/ 1755168 h 4267200"/>
              <a:gd name="connsiteX959" fmla="*/ 6202446 w 12192000"/>
              <a:gd name="connsiteY959" fmla="*/ 1752268 h 4267200"/>
              <a:gd name="connsiteX960" fmla="*/ 7179560 w 12192000"/>
              <a:gd name="connsiteY960" fmla="*/ 1467551 h 4267200"/>
              <a:gd name="connsiteX961" fmla="*/ 7158730 w 12192000"/>
              <a:gd name="connsiteY961" fmla="*/ 1507835 h 4267200"/>
              <a:gd name="connsiteX962" fmla="*/ 6326959 w 12192000"/>
              <a:gd name="connsiteY962" fmla="*/ 1817686 h 4267200"/>
              <a:gd name="connsiteX963" fmla="*/ 6537433 w 12192000"/>
              <a:gd name="connsiteY963" fmla="*/ 1907790 h 4267200"/>
              <a:gd name="connsiteX964" fmla="*/ 6550221 w 12192000"/>
              <a:gd name="connsiteY964" fmla="*/ 1910729 h 4267200"/>
              <a:gd name="connsiteX965" fmla="*/ 6964438 w 12192000"/>
              <a:gd name="connsiteY965" fmla="*/ 2209505 h 4267200"/>
              <a:gd name="connsiteX966" fmla="*/ 7367862 w 12192000"/>
              <a:gd name="connsiteY966" fmla="*/ 2806833 h 4267200"/>
              <a:gd name="connsiteX967" fmla="*/ 7364329 w 12192000"/>
              <a:gd name="connsiteY967" fmla="*/ 2826907 h 4267200"/>
              <a:gd name="connsiteX968" fmla="*/ 7290545 w 12192000"/>
              <a:gd name="connsiteY968" fmla="*/ 2850663 h 4267200"/>
              <a:gd name="connsiteX969" fmla="*/ 6472036 w 12192000"/>
              <a:gd name="connsiteY969" fmla="*/ 1959003 h 4267200"/>
              <a:gd name="connsiteX970" fmla="*/ 5792897 w 12192000"/>
              <a:gd name="connsiteY970" fmla="*/ 1647747 h 4267200"/>
              <a:gd name="connsiteX971" fmla="*/ 5842751 w 12192000"/>
              <a:gd name="connsiteY971" fmla="*/ 1816112 h 4267200"/>
              <a:gd name="connsiteX972" fmla="*/ 5847424 w 12192000"/>
              <a:gd name="connsiteY972" fmla="*/ 1815776 h 4267200"/>
              <a:gd name="connsiteX973" fmla="*/ 6399821 w 12192000"/>
              <a:gd name="connsiteY973" fmla="*/ 2344799 h 4267200"/>
              <a:gd name="connsiteX974" fmla="*/ 6323232 w 12192000"/>
              <a:gd name="connsiteY974" fmla="*/ 2389634 h 4267200"/>
              <a:gd name="connsiteX975" fmla="*/ 5942958 w 12192000"/>
              <a:gd name="connsiteY975" fmla="*/ 2077708 h 4267200"/>
              <a:gd name="connsiteX976" fmla="*/ 5921559 w 12192000"/>
              <a:gd name="connsiteY976" fmla="*/ 2378596 h 4267200"/>
              <a:gd name="connsiteX977" fmla="*/ 5817651 w 12192000"/>
              <a:gd name="connsiteY977" fmla="*/ 3023919 h 4267200"/>
              <a:gd name="connsiteX978" fmla="*/ 5729634 w 12192000"/>
              <a:gd name="connsiteY978" fmla="*/ 3051849 h 4267200"/>
              <a:gd name="connsiteX979" fmla="*/ 5611018 w 12192000"/>
              <a:gd name="connsiteY979" fmla="*/ 2316769 h 4267200"/>
              <a:gd name="connsiteX980" fmla="*/ 5687608 w 12192000"/>
              <a:gd name="connsiteY980" fmla="*/ 2039972 h 4267200"/>
              <a:gd name="connsiteX981" fmla="*/ 5657554 w 12192000"/>
              <a:gd name="connsiteY981" fmla="*/ 1576445 h 4267200"/>
              <a:gd name="connsiteX982" fmla="*/ 5150475 w 12192000"/>
              <a:gd name="connsiteY982" fmla="*/ 1274012 h 4267200"/>
              <a:gd name="connsiteX983" fmla="*/ 5349142 w 12192000"/>
              <a:gd name="connsiteY983" fmla="*/ 2204405 h 4267200"/>
              <a:gd name="connsiteX984" fmla="*/ 5262214 w 12192000"/>
              <a:gd name="connsiteY984" fmla="*/ 2233836 h 4267200"/>
              <a:gd name="connsiteX985" fmla="*/ 4981539 w 12192000"/>
              <a:gd name="connsiteY985" fmla="*/ 1542201 h 4267200"/>
              <a:gd name="connsiteX986" fmla="*/ 4958461 w 12192000"/>
              <a:gd name="connsiteY986" fmla="*/ 1136957 h 4267200"/>
              <a:gd name="connsiteX987" fmla="*/ 4655015 w 12192000"/>
              <a:gd name="connsiteY987" fmla="*/ 891426 h 4267200"/>
              <a:gd name="connsiteX988" fmla="*/ 4348002 w 12192000"/>
              <a:gd name="connsiteY988" fmla="*/ 2205895 h 4267200"/>
              <a:gd name="connsiteX989" fmla="*/ 4262250 w 12192000"/>
              <a:gd name="connsiteY989" fmla="*/ 2219972 h 4267200"/>
              <a:gd name="connsiteX990" fmla="*/ 4550611 w 12192000"/>
              <a:gd name="connsiteY990" fmla="*/ 817540 h 4267200"/>
              <a:gd name="connsiteX991" fmla="*/ 4564418 w 12192000"/>
              <a:gd name="connsiteY991" fmla="*/ 808293 h 4267200"/>
              <a:gd name="connsiteX992" fmla="*/ 4266388 w 12192000"/>
              <a:gd name="connsiteY992" fmla="*/ 500083 h 4267200"/>
              <a:gd name="connsiteX993" fmla="*/ 4032842 w 12192000"/>
              <a:gd name="connsiteY993" fmla="*/ 211809 h 4267200"/>
              <a:gd name="connsiteX994" fmla="*/ 3721337 w 12192000"/>
              <a:gd name="connsiteY994" fmla="*/ 0 h 4267200"/>
              <a:gd name="connsiteX995" fmla="*/ 3797544 w 12192000"/>
              <a:gd name="connsiteY995" fmla="*/ 0 h 4267200"/>
              <a:gd name="connsiteX996" fmla="*/ 3775734 w 12192000"/>
              <a:gd name="connsiteY996" fmla="*/ 95131 h 4267200"/>
              <a:gd name="connsiteX997" fmla="*/ 3724807 w 12192000"/>
              <a:gd name="connsiteY997" fmla="*/ 272257 h 4267200"/>
              <a:gd name="connsiteX998" fmla="*/ 3726844 w 12192000"/>
              <a:gd name="connsiteY998" fmla="*/ 282988 h 4267200"/>
              <a:gd name="connsiteX999" fmla="*/ 3742664 w 12192000"/>
              <a:gd name="connsiteY999" fmla="*/ 279918 h 4267200"/>
              <a:gd name="connsiteX1000" fmla="*/ 4103910 w 12192000"/>
              <a:gd name="connsiteY1000" fmla="*/ 1161917 h 4267200"/>
              <a:gd name="connsiteX1001" fmla="*/ 4020269 w 12192000"/>
              <a:gd name="connsiteY1001" fmla="*/ 1200406 h 4267200"/>
              <a:gd name="connsiteX1002" fmla="*/ 3674882 w 12192000"/>
              <a:gd name="connsiteY1002" fmla="*/ 488524 h 4267200"/>
              <a:gd name="connsiteX1003" fmla="*/ 3132682 w 12192000"/>
              <a:gd name="connsiteY1003" fmla="*/ 1072284 h 4267200"/>
              <a:gd name="connsiteX1004" fmla="*/ 2716346 w 12192000"/>
              <a:gd name="connsiteY1004" fmla="*/ 1276376 h 4267200"/>
              <a:gd name="connsiteX1005" fmla="*/ 2716772 w 12192000"/>
              <a:gd name="connsiteY1005" fmla="*/ 1255462 h 4267200"/>
              <a:gd name="connsiteX1006" fmla="*/ 3471096 w 12192000"/>
              <a:gd name="connsiteY1006" fmla="*/ 437072 h 4267200"/>
              <a:gd name="connsiteX1007" fmla="*/ 3639057 w 12192000"/>
              <a:gd name="connsiteY1007" fmla="*/ 286334 h 4267200"/>
              <a:gd name="connsiteX1008" fmla="*/ 3640309 w 12192000"/>
              <a:gd name="connsiteY1008" fmla="*/ 284664 h 4267200"/>
              <a:gd name="connsiteX1009" fmla="*/ 3646022 w 12192000"/>
              <a:gd name="connsiteY1009" fmla="*/ 276711 h 4267200"/>
              <a:gd name="connsiteX1010" fmla="*/ 3707943 w 12192000"/>
              <a:gd name="connsiteY1010" fmla="*/ 65958 h 4267200"/>
              <a:gd name="connsiteX1011" fmla="*/ 2867960 w 12192000"/>
              <a:gd name="connsiteY1011" fmla="*/ 0 h 4267200"/>
              <a:gd name="connsiteX1012" fmla="*/ 2926351 w 12192000"/>
              <a:gd name="connsiteY1012" fmla="*/ 0 h 4267200"/>
              <a:gd name="connsiteX1013" fmla="*/ 2902823 w 12192000"/>
              <a:gd name="connsiteY1013" fmla="*/ 262929 h 4267200"/>
              <a:gd name="connsiteX1014" fmla="*/ 2940663 w 12192000"/>
              <a:gd name="connsiteY1014" fmla="*/ 140884 h 4267200"/>
              <a:gd name="connsiteX1015" fmla="*/ 2947039 w 12192000"/>
              <a:gd name="connsiteY1015" fmla="*/ 122524 h 4267200"/>
              <a:gd name="connsiteX1016" fmla="*/ 2984316 w 12192000"/>
              <a:gd name="connsiteY1016" fmla="*/ 0 h 4267200"/>
              <a:gd name="connsiteX1017" fmla="*/ 3016114 w 12192000"/>
              <a:gd name="connsiteY1017" fmla="*/ 0 h 4267200"/>
              <a:gd name="connsiteX1018" fmla="*/ 2979949 w 12192000"/>
              <a:gd name="connsiteY1018" fmla="*/ 119274 h 4267200"/>
              <a:gd name="connsiteX1019" fmla="*/ 3023879 w 12192000"/>
              <a:gd name="connsiteY1019" fmla="*/ 0 h 4267200"/>
              <a:gd name="connsiteX1020" fmla="*/ 3105400 w 12192000"/>
              <a:gd name="connsiteY1020" fmla="*/ 0 h 4267200"/>
              <a:gd name="connsiteX1021" fmla="*/ 3094669 w 12192000"/>
              <a:gd name="connsiteY1021" fmla="*/ 30308 h 4267200"/>
              <a:gd name="connsiteX1022" fmla="*/ 2901945 w 12192000"/>
              <a:gd name="connsiteY1022" fmla="*/ 466538 h 4267200"/>
              <a:gd name="connsiteX1023" fmla="*/ 2815209 w 12192000"/>
              <a:gd name="connsiteY1023" fmla="*/ 497361 h 4267200"/>
              <a:gd name="connsiteX1024" fmla="*/ 2844845 w 12192000"/>
              <a:gd name="connsiteY1024" fmla="*/ 127638 h 4267200"/>
              <a:gd name="connsiteX1025" fmla="*/ 1057230 w 12192000"/>
              <a:gd name="connsiteY1025" fmla="*/ 0 h 4267200"/>
              <a:gd name="connsiteX1026" fmla="*/ 1111003 w 12192000"/>
              <a:gd name="connsiteY1026" fmla="*/ 0 h 4267200"/>
              <a:gd name="connsiteX1027" fmla="*/ 1125553 w 12192000"/>
              <a:gd name="connsiteY1027" fmla="*/ 52588 h 4267200"/>
              <a:gd name="connsiteX1028" fmla="*/ 1304276 w 12192000"/>
              <a:gd name="connsiteY1028" fmla="*/ 476275 h 4267200"/>
              <a:gd name="connsiteX1029" fmla="*/ 1492066 w 12192000"/>
              <a:gd name="connsiteY1029" fmla="*/ 886333 h 4267200"/>
              <a:gd name="connsiteX1030" fmla="*/ 1423698 w 12192000"/>
              <a:gd name="connsiteY1030" fmla="*/ 710817 h 4267200"/>
              <a:gd name="connsiteX1031" fmla="*/ 1357609 w 12192000"/>
              <a:gd name="connsiteY1031" fmla="*/ 532892 h 4267200"/>
              <a:gd name="connsiteX1032" fmla="*/ 1309550 w 12192000"/>
              <a:gd name="connsiteY1032" fmla="*/ 374031 h 4267200"/>
              <a:gd name="connsiteX1033" fmla="*/ 1193673 w 12192000"/>
              <a:gd name="connsiteY1033" fmla="*/ 49533 h 4267200"/>
              <a:gd name="connsiteX1034" fmla="*/ 1164391 w 12192000"/>
              <a:gd name="connsiteY1034" fmla="*/ 0 h 4267200"/>
              <a:gd name="connsiteX1035" fmla="*/ 1200666 w 12192000"/>
              <a:gd name="connsiteY1035" fmla="*/ 0 h 4267200"/>
              <a:gd name="connsiteX1036" fmla="*/ 1223408 w 12192000"/>
              <a:gd name="connsiteY1036" fmla="*/ 38996 h 4267200"/>
              <a:gd name="connsiteX1037" fmla="*/ 1339635 w 12192000"/>
              <a:gd name="connsiteY1037" fmla="*/ 365517 h 4267200"/>
              <a:gd name="connsiteX1038" fmla="*/ 1387469 w 12192000"/>
              <a:gd name="connsiteY1038" fmla="*/ 523079 h 4267200"/>
              <a:gd name="connsiteX1039" fmla="*/ 1452685 w 12192000"/>
              <a:gd name="connsiteY1039" fmla="*/ 699806 h 4267200"/>
              <a:gd name="connsiteX1040" fmla="*/ 1492092 w 12192000"/>
              <a:gd name="connsiteY1040" fmla="*/ 800424 h 4267200"/>
              <a:gd name="connsiteX1041" fmla="*/ 1455302 w 12192000"/>
              <a:gd name="connsiteY1041" fmla="*/ 632913 h 4267200"/>
              <a:gd name="connsiteX1042" fmla="*/ 1222336 w 12192000"/>
              <a:gd name="connsiteY1042" fmla="*/ 9480 h 4267200"/>
              <a:gd name="connsiteX1043" fmla="*/ 1214634 w 12192000"/>
              <a:gd name="connsiteY1043" fmla="*/ 0 h 4267200"/>
              <a:gd name="connsiteX1044" fmla="*/ 1289827 w 12192000"/>
              <a:gd name="connsiteY1044" fmla="*/ 0 h 4267200"/>
              <a:gd name="connsiteX1045" fmla="*/ 1321076 w 12192000"/>
              <a:gd name="connsiteY1045" fmla="*/ 59722 h 4267200"/>
              <a:gd name="connsiteX1046" fmla="*/ 1512579 w 12192000"/>
              <a:gd name="connsiteY1046" fmla="*/ 626441 h 4267200"/>
              <a:gd name="connsiteX1047" fmla="*/ 1506076 w 12192000"/>
              <a:gd name="connsiteY1047" fmla="*/ 1089289 h 4267200"/>
              <a:gd name="connsiteX1048" fmla="*/ 1486346 w 12192000"/>
              <a:gd name="connsiteY1048" fmla="*/ 1079919 h 4267200"/>
              <a:gd name="connsiteX1049" fmla="*/ 1070511 w 12192000"/>
              <a:gd name="connsiteY1049" fmla="*/ 48609 h 4267200"/>
              <a:gd name="connsiteX1050" fmla="*/ 43151 w 12192000"/>
              <a:gd name="connsiteY1050" fmla="*/ 0 h 4267200"/>
              <a:gd name="connsiteX1051" fmla="*/ 95283 w 12192000"/>
              <a:gd name="connsiteY1051" fmla="*/ 0 h 4267200"/>
              <a:gd name="connsiteX1052" fmla="*/ 300708 w 12192000"/>
              <a:gd name="connsiteY1052" fmla="*/ 154571 h 4267200"/>
              <a:gd name="connsiteX1053" fmla="*/ 530414 w 12192000"/>
              <a:gd name="connsiteY1053" fmla="*/ 354673 h 4267200"/>
              <a:gd name="connsiteX1054" fmla="*/ 333785 w 12192000"/>
              <a:gd name="connsiteY1054" fmla="*/ 161564 h 4267200"/>
              <a:gd name="connsiteX1055" fmla="*/ 147005 w 12192000"/>
              <a:gd name="connsiteY1055" fmla="*/ 0 h 4267200"/>
              <a:gd name="connsiteX1056" fmla="*/ 272509 w 12192000"/>
              <a:gd name="connsiteY1056" fmla="*/ 0 h 4267200"/>
              <a:gd name="connsiteX1057" fmla="*/ 326276 w 12192000"/>
              <a:gd name="connsiteY1057" fmla="*/ 45847 h 4267200"/>
              <a:gd name="connsiteX1058" fmla="*/ 823759 w 12192000"/>
              <a:gd name="connsiteY1058" fmla="*/ 574145 h 4267200"/>
              <a:gd name="connsiteX1059" fmla="*/ 811254 w 12192000"/>
              <a:gd name="connsiteY1059" fmla="*/ 665546 h 4267200"/>
              <a:gd name="connsiteX1060" fmla="*/ 154042 w 12192000"/>
              <a:gd name="connsiteY1060" fmla="*/ 261522 h 4267200"/>
              <a:gd name="connsiteX1061" fmla="*/ 13550 w 12192000"/>
              <a:gd name="connsiteY1061" fmla="*/ 158423 h 4267200"/>
              <a:gd name="connsiteX1062" fmla="*/ 0 w 12192000"/>
              <a:gd name="connsiteY1062" fmla="*/ 146618 h 4267200"/>
              <a:gd name="connsiteX1063" fmla="*/ 0 w 12192000"/>
              <a:gd name="connsiteY1063" fmla="*/ 59161 h 4267200"/>
              <a:gd name="connsiteX1064" fmla="*/ 45427 w 12192000"/>
              <a:gd name="connsiteY1064" fmla="*/ 101078 h 4267200"/>
              <a:gd name="connsiteX1065" fmla="*/ 630103 w 12192000"/>
              <a:gd name="connsiteY1065" fmla="*/ 485885 h 4267200"/>
              <a:gd name="connsiteX1066" fmla="*/ 532040 w 12192000"/>
              <a:gd name="connsiteY1066" fmla="*/ 399359 h 4267200"/>
              <a:gd name="connsiteX1067" fmla="*/ 517618 w 12192000"/>
              <a:gd name="connsiteY1067" fmla="*/ 385726 h 4267200"/>
              <a:gd name="connsiteX1068" fmla="*/ 285074 w 12192000"/>
              <a:gd name="connsiteY1068" fmla="*/ 182755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Lst>
            <a:rect l="l" t="t" r="r" b="b"/>
            <a:pathLst>
              <a:path w="12192000" h="4267200">
                <a:moveTo>
                  <a:pt x="2537169" y="4125568"/>
                </a:moveTo>
                <a:cubicBezTo>
                  <a:pt x="2788218" y="4126068"/>
                  <a:pt x="3025872" y="4161336"/>
                  <a:pt x="3246267" y="4262961"/>
                </a:cubicBezTo>
                <a:lnTo>
                  <a:pt x="3253970" y="4267200"/>
                </a:lnTo>
                <a:lnTo>
                  <a:pt x="3071791" y="4267200"/>
                </a:lnTo>
                <a:lnTo>
                  <a:pt x="2975095" y="4243356"/>
                </a:lnTo>
                <a:cubicBezTo>
                  <a:pt x="2862058" y="4220032"/>
                  <a:pt x="2745568" y="4209031"/>
                  <a:pt x="2626982" y="4206450"/>
                </a:cubicBezTo>
                <a:cubicBezTo>
                  <a:pt x="2581807" y="4205467"/>
                  <a:pt x="2536327" y="4205706"/>
                  <a:pt x="2490617" y="4206951"/>
                </a:cubicBezTo>
                <a:cubicBezTo>
                  <a:pt x="2601507" y="4219748"/>
                  <a:pt x="2711611" y="4236309"/>
                  <a:pt x="2819869" y="4252936"/>
                </a:cubicBezTo>
                <a:lnTo>
                  <a:pt x="2900997" y="4267200"/>
                </a:lnTo>
                <a:lnTo>
                  <a:pt x="2705858" y="4267200"/>
                </a:lnTo>
                <a:lnTo>
                  <a:pt x="2561467" y="4246270"/>
                </a:lnTo>
                <a:cubicBezTo>
                  <a:pt x="2476258" y="4235123"/>
                  <a:pt x="2390533" y="4225627"/>
                  <a:pt x="2305292" y="4219492"/>
                </a:cubicBezTo>
                <a:lnTo>
                  <a:pt x="2409349" y="4267200"/>
                </a:lnTo>
                <a:lnTo>
                  <a:pt x="2266705" y="4267200"/>
                </a:lnTo>
                <a:lnTo>
                  <a:pt x="2183576" y="4227150"/>
                </a:lnTo>
                <a:cubicBezTo>
                  <a:pt x="2170260" y="4220226"/>
                  <a:pt x="2115765" y="4150220"/>
                  <a:pt x="2151029" y="4146947"/>
                </a:cubicBezTo>
                <a:cubicBezTo>
                  <a:pt x="2282770" y="4133761"/>
                  <a:pt x="2411644" y="4125319"/>
                  <a:pt x="2537169" y="4125568"/>
                </a:cubicBezTo>
                <a:close/>
                <a:moveTo>
                  <a:pt x="9258094" y="3958602"/>
                </a:moveTo>
                <a:cubicBezTo>
                  <a:pt x="9013678" y="4006086"/>
                  <a:pt x="8768731" y="4060051"/>
                  <a:pt x="8526712" y="4119804"/>
                </a:cubicBezTo>
                <a:cubicBezTo>
                  <a:pt x="8781748" y="4123003"/>
                  <a:pt x="9026494" y="4069940"/>
                  <a:pt x="9258094" y="3958602"/>
                </a:cubicBezTo>
                <a:close/>
                <a:moveTo>
                  <a:pt x="9168987" y="3919232"/>
                </a:moveTo>
                <a:cubicBezTo>
                  <a:pt x="8975366" y="3912045"/>
                  <a:pt x="8788341" y="3989836"/>
                  <a:pt x="8603910" y="4068895"/>
                </a:cubicBezTo>
                <a:cubicBezTo>
                  <a:pt x="8818554" y="4017452"/>
                  <a:pt x="9035976" y="3970366"/>
                  <a:pt x="9252382" y="3927759"/>
                </a:cubicBezTo>
                <a:cubicBezTo>
                  <a:pt x="9224441" y="3923020"/>
                  <a:pt x="9196646" y="3920259"/>
                  <a:pt x="9168987" y="3919232"/>
                </a:cubicBezTo>
                <a:close/>
                <a:moveTo>
                  <a:pt x="1635889" y="3709494"/>
                </a:moveTo>
                <a:lnTo>
                  <a:pt x="1634800" y="3731111"/>
                </a:lnTo>
                <a:cubicBezTo>
                  <a:pt x="1634800" y="3731111"/>
                  <a:pt x="1635342" y="3716795"/>
                  <a:pt x="1635889" y="3709494"/>
                </a:cubicBezTo>
                <a:close/>
                <a:moveTo>
                  <a:pt x="3174829" y="3620110"/>
                </a:moveTo>
                <a:cubicBezTo>
                  <a:pt x="3177710" y="3619202"/>
                  <a:pt x="3182308" y="3620648"/>
                  <a:pt x="3189263" y="3625726"/>
                </a:cubicBezTo>
                <a:cubicBezTo>
                  <a:pt x="3348177" y="3744655"/>
                  <a:pt x="3463235" y="3908187"/>
                  <a:pt x="3560912" y="4079863"/>
                </a:cubicBezTo>
                <a:cubicBezTo>
                  <a:pt x="3582321" y="4117314"/>
                  <a:pt x="3599153" y="4153173"/>
                  <a:pt x="3611854" y="4188366"/>
                </a:cubicBezTo>
                <a:lnTo>
                  <a:pt x="3631583" y="4267200"/>
                </a:lnTo>
                <a:lnTo>
                  <a:pt x="3575699" y="4267200"/>
                </a:lnTo>
                <a:lnTo>
                  <a:pt x="3575567" y="4263588"/>
                </a:lnTo>
                <a:cubicBezTo>
                  <a:pt x="3563792" y="4170010"/>
                  <a:pt x="3527316" y="4081090"/>
                  <a:pt x="3467355" y="3988130"/>
                </a:cubicBezTo>
                <a:cubicBezTo>
                  <a:pt x="3420192" y="3915029"/>
                  <a:pt x="3371016" y="3849934"/>
                  <a:pt x="3310753" y="3787140"/>
                </a:cubicBezTo>
                <a:cubicBezTo>
                  <a:pt x="3303466" y="3779509"/>
                  <a:pt x="3297626" y="3773227"/>
                  <a:pt x="3291335" y="3767420"/>
                </a:cubicBezTo>
                <a:cubicBezTo>
                  <a:pt x="3324815" y="3824296"/>
                  <a:pt x="3358740" y="3880691"/>
                  <a:pt x="3390805" y="3937163"/>
                </a:cubicBezTo>
                <a:cubicBezTo>
                  <a:pt x="3450145" y="4040978"/>
                  <a:pt x="3506325" y="4144397"/>
                  <a:pt x="3545740" y="4251102"/>
                </a:cubicBezTo>
                <a:lnTo>
                  <a:pt x="3550709" y="4267200"/>
                </a:lnTo>
                <a:lnTo>
                  <a:pt x="3513586" y="4267200"/>
                </a:lnTo>
                <a:lnTo>
                  <a:pt x="3470728" y="4152456"/>
                </a:lnTo>
                <a:cubicBezTo>
                  <a:pt x="3439124" y="4085665"/>
                  <a:pt x="3402484" y="4019598"/>
                  <a:pt x="3364433" y="3953121"/>
                </a:cubicBezTo>
                <a:lnTo>
                  <a:pt x="3316479" y="3872136"/>
                </a:lnTo>
                <a:lnTo>
                  <a:pt x="3504482" y="4267200"/>
                </a:lnTo>
                <a:lnTo>
                  <a:pt x="3467547" y="4267200"/>
                </a:lnTo>
                <a:lnTo>
                  <a:pt x="3177952" y="3657386"/>
                </a:lnTo>
                <a:cubicBezTo>
                  <a:pt x="3172991" y="3646754"/>
                  <a:pt x="3166185" y="3622836"/>
                  <a:pt x="3174829" y="3620110"/>
                </a:cubicBezTo>
                <a:close/>
                <a:moveTo>
                  <a:pt x="11279315" y="3618448"/>
                </a:moveTo>
                <a:cubicBezTo>
                  <a:pt x="11299830" y="3614620"/>
                  <a:pt x="11318737" y="3618623"/>
                  <a:pt x="11317765" y="3638405"/>
                </a:cubicBezTo>
                <a:cubicBezTo>
                  <a:pt x="11309587" y="3820966"/>
                  <a:pt x="11315203" y="4012597"/>
                  <a:pt x="11304886" y="4200582"/>
                </a:cubicBezTo>
                <a:lnTo>
                  <a:pt x="11298904" y="4267200"/>
                </a:lnTo>
                <a:lnTo>
                  <a:pt x="11213088" y="4267200"/>
                </a:lnTo>
                <a:lnTo>
                  <a:pt x="11219157" y="4210725"/>
                </a:lnTo>
                <a:cubicBezTo>
                  <a:pt x="11223807" y="4119600"/>
                  <a:pt x="11224640" y="4027718"/>
                  <a:pt x="11225213" y="3936722"/>
                </a:cubicBezTo>
                <a:cubicBezTo>
                  <a:pt x="11207028" y="4022695"/>
                  <a:pt x="11194593" y="4110355"/>
                  <a:pt x="11182914" y="4196771"/>
                </a:cubicBezTo>
                <a:lnTo>
                  <a:pt x="11172266" y="4267200"/>
                </a:lnTo>
                <a:lnTo>
                  <a:pt x="11140975" y="4267200"/>
                </a:lnTo>
                <a:lnTo>
                  <a:pt x="11152239" y="4192628"/>
                </a:lnTo>
                <a:cubicBezTo>
                  <a:pt x="11165272" y="4096160"/>
                  <a:pt x="11178361" y="3997344"/>
                  <a:pt x="11201005" y="3900089"/>
                </a:cubicBezTo>
                <a:cubicBezTo>
                  <a:pt x="11166930" y="3979173"/>
                  <a:pt x="11134730" y="4058831"/>
                  <a:pt x="11105754" y="4139192"/>
                </a:cubicBezTo>
                <a:lnTo>
                  <a:pt x="11065821" y="4267200"/>
                </a:lnTo>
                <a:lnTo>
                  <a:pt x="10978133" y="4267200"/>
                </a:lnTo>
                <a:lnTo>
                  <a:pt x="11088889" y="3963916"/>
                </a:lnTo>
                <a:cubicBezTo>
                  <a:pt x="11133459" y="3856779"/>
                  <a:pt x="11181967" y="3750740"/>
                  <a:pt x="11231212" y="3645474"/>
                </a:cubicBezTo>
                <a:cubicBezTo>
                  <a:pt x="11236675" y="3633934"/>
                  <a:pt x="11258799" y="3622276"/>
                  <a:pt x="11279315" y="3618448"/>
                </a:cubicBezTo>
                <a:close/>
                <a:moveTo>
                  <a:pt x="10296877" y="3526602"/>
                </a:moveTo>
                <a:cubicBezTo>
                  <a:pt x="10305089" y="3527517"/>
                  <a:pt x="10311503" y="3531079"/>
                  <a:pt x="10314210" y="3538353"/>
                </a:cubicBezTo>
                <a:cubicBezTo>
                  <a:pt x="10361472" y="3659113"/>
                  <a:pt x="10407318" y="3780392"/>
                  <a:pt x="10450858" y="3902477"/>
                </a:cubicBezTo>
                <a:lnTo>
                  <a:pt x="10572255" y="4267200"/>
                </a:lnTo>
                <a:lnTo>
                  <a:pt x="10477642" y="4267200"/>
                </a:lnTo>
                <a:lnTo>
                  <a:pt x="10436479" y="4144570"/>
                </a:lnTo>
                <a:cubicBezTo>
                  <a:pt x="10386976" y="3995354"/>
                  <a:pt x="10333255" y="3848072"/>
                  <a:pt x="10277529" y="3701307"/>
                </a:cubicBezTo>
                <a:cubicBezTo>
                  <a:pt x="10277467" y="3703640"/>
                  <a:pt x="10276853" y="3706334"/>
                  <a:pt x="10276797" y="3708672"/>
                </a:cubicBezTo>
                <a:cubicBezTo>
                  <a:pt x="10284209" y="3854149"/>
                  <a:pt x="10331835" y="3999199"/>
                  <a:pt x="10385906" y="4147031"/>
                </a:cubicBezTo>
                <a:lnTo>
                  <a:pt x="10431445" y="4267200"/>
                </a:lnTo>
                <a:lnTo>
                  <a:pt x="10398237" y="4267200"/>
                </a:lnTo>
                <a:lnTo>
                  <a:pt x="10356661" y="4157302"/>
                </a:lnTo>
                <a:cubicBezTo>
                  <a:pt x="10321871" y="4061517"/>
                  <a:pt x="10289232" y="3966669"/>
                  <a:pt x="10268559" y="3871054"/>
                </a:cubicBezTo>
                <a:cubicBezTo>
                  <a:pt x="10272790" y="3985997"/>
                  <a:pt x="10299544" y="4094770"/>
                  <a:pt x="10340065" y="4201637"/>
                </a:cubicBezTo>
                <a:lnTo>
                  <a:pt x="10368861" y="4267200"/>
                </a:lnTo>
                <a:lnTo>
                  <a:pt x="10267862" y="4267200"/>
                </a:lnTo>
                <a:lnTo>
                  <a:pt x="10236210" y="4185635"/>
                </a:lnTo>
                <a:cubicBezTo>
                  <a:pt x="10169925" y="3991261"/>
                  <a:pt x="10150284" y="3789583"/>
                  <a:pt x="10225980" y="3561061"/>
                </a:cubicBezTo>
                <a:cubicBezTo>
                  <a:pt x="10231424" y="3544935"/>
                  <a:pt x="10272241" y="3523857"/>
                  <a:pt x="10296877" y="3526602"/>
                </a:cubicBezTo>
                <a:close/>
                <a:moveTo>
                  <a:pt x="3429186" y="3458784"/>
                </a:moveTo>
                <a:cubicBezTo>
                  <a:pt x="3434043" y="3458424"/>
                  <a:pt x="3439865" y="3459167"/>
                  <a:pt x="3446761" y="3461278"/>
                </a:cubicBezTo>
                <a:cubicBezTo>
                  <a:pt x="3801752" y="3568638"/>
                  <a:pt x="4119982" y="3746863"/>
                  <a:pt x="4419733" y="3963555"/>
                </a:cubicBezTo>
                <a:cubicBezTo>
                  <a:pt x="4508451" y="4027538"/>
                  <a:pt x="4593765" y="4093753"/>
                  <a:pt x="4659448" y="4172746"/>
                </a:cubicBezTo>
                <a:lnTo>
                  <a:pt x="4719140" y="4267200"/>
                </a:lnTo>
                <a:lnTo>
                  <a:pt x="4641222" y="4267200"/>
                </a:lnTo>
                <a:lnTo>
                  <a:pt x="4599968" y="4207074"/>
                </a:lnTo>
                <a:cubicBezTo>
                  <a:pt x="4478590" y="4057581"/>
                  <a:pt x="4278987" y="3946713"/>
                  <a:pt x="4136093" y="3858466"/>
                </a:cubicBezTo>
                <a:cubicBezTo>
                  <a:pt x="3985171" y="3764831"/>
                  <a:pt x="3831168" y="3687155"/>
                  <a:pt x="3670252" y="3622798"/>
                </a:cubicBez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48555" y="4189447"/>
                  <a:pt x="4498141" y="4221114"/>
                  <a:pt x="4546299" y="4254934"/>
                </a:cubicBezTo>
                <a:lnTo>
                  <a:pt x="4561743" y="4267200"/>
                </a:lnTo>
                <a:lnTo>
                  <a:pt x="4509274" y="4267200"/>
                </a:lnTo>
                <a:lnTo>
                  <a:pt x="4383389" y="4184369"/>
                </a:ln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ubicBezTo>
                  <a:pt x="3768399" y="3765347"/>
                  <a:pt x="3873410" y="3884450"/>
                  <a:pt x="3989938" y="3991685"/>
                </a:cubicBezTo>
                <a:cubicBezTo>
                  <a:pt x="4106468" y="4098916"/>
                  <a:pt x="4234512" y="4194281"/>
                  <a:pt x="4393907" y="4261258"/>
                </a:cubicBezTo>
                <a:lnTo>
                  <a:pt x="4408201" y="4267200"/>
                </a:lnTo>
                <a:lnTo>
                  <a:pt x="4250346" y="4267200"/>
                </a:lnTo>
                <a:lnTo>
                  <a:pt x="4245269" y="4265040"/>
                </a:lnTo>
                <a:cubicBezTo>
                  <a:pt x="4167858" y="4230709"/>
                  <a:pt x="4095232" y="4193560"/>
                  <a:pt x="4036318" y="4147013"/>
                </a:cubicBezTo>
                <a:cubicBezTo>
                  <a:pt x="3810777" y="3969273"/>
                  <a:pt x="3654591" y="3720297"/>
                  <a:pt x="3432098" y="3537312"/>
                </a:cubicBezTo>
                <a:cubicBezTo>
                  <a:pt x="3408505" y="3517876"/>
                  <a:pt x="3395188" y="3461306"/>
                  <a:pt x="3429186" y="3458784"/>
                </a:cubicBezTo>
                <a:close/>
                <a:moveTo>
                  <a:pt x="9334796" y="3456584"/>
                </a:moveTo>
                <a:cubicBezTo>
                  <a:pt x="9406875" y="3608228"/>
                  <a:pt x="9503788" y="3758542"/>
                  <a:pt x="9651570" y="3826505"/>
                </a:cubicBezTo>
                <a:cubicBezTo>
                  <a:pt x="9559808" y="3686686"/>
                  <a:pt x="9456900" y="3564734"/>
                  <a:pt x="9334796" y="3456584"/>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9790480" y="3078533"/>
                </a:moveTo>
                <a:cubicBezTo>
                  <a:pt x="9782502" y="3134217"/>
                  <a:pt x="9773626" y="3189710"/>
                  <a:pt x="9763295" y="3245370"/>
                </a:cubicBezTo>
                <a:cubicBezTo>
                  <a:pt x="9730259" y="3421320"/>
                  <a:pt x="9693170" y="3586065"/>
                  <a:pt x="9736458" y="3758413"/>
                </a:cubicBezTo>
                <a:cubicBezTo>
                  <a:pt x="9741385" y="3680922"/>
                  <a:pt x="9752472" y="3603320"/>
                  <a:pt x="9763499" y="3528057"/>
                </a:cubicBezTo>
                <a:cubicBezTo>
                  <a:pt x="9778184" y="3430521"/>
                  <a:pt x="9793478" y="3330298"/>
                  <a:pt x="9793906" y="3231157"/>
                </a:cubicBezTo>
                <a:cubicBezTo>
                  <a:pt x="9793949" y="3202011"/>
                  <a:pt x="9792735" y="3172131"/>
                  <a:pt x="9791874" y="3142788"/>
                </a:cubicBezTo>
                <a:cubicBezTo>
                  <a:pt x="9791175" y="3121009"/>
                  <a:pt x="9790832" y="3099770"/>
                  <a:pt x="9790480" y="3078533"/>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591522" y="3395900"/>
                  <a:pt x="5656650" y="3795361"/>
                  <a:pt x="5567647" y="4190286"/>
                </a:cubicBezTo>
                <a:lnTo>
                  <a:pt x="5545854" y="4267200"/>
                </a:lnTo>
                <a:lnTo>
                  <a:pt x="5391871" y="4267200"/>
                </a:lnTo>
                <a:lnTo>
                  <a:pt x="5318171" y="4175818"/>
                </a:lnTo>
                <a:cubicBezTo>
                  <a:pt x="5204859" y="4048423"/>
                  <a:pt x="5075331" y="3936412"/>
                  <a:pt x="4943646" y="3822916"/>
                </a:cubicBezTo>
                <a:cubicBezTo>
                  <a:pt x="4828850" y="3724110"/>
                  <a:pt x="4714058" y="3625311"/>
                  <a:pt x="4594837" y="3532274"/>
                </a:cubicBezTo>
                <a:cubicBezTo>
                  <a:pt x="4562450" y="3507077"/>
                  <a:pt x="4474786" y="3410282"/>
                  <a:pt x="4441737" y="3399734"/>
                </a:cubicBez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55961" y="4107518"/>
                  <a:pt x="5200834" y="4148352"/>
                  <a:pt x="5246890" y="4187633"/>
                </a:cubicBezTo>
                <a:lnTo>
                  <a:pt x="5347266" y="4267200"/>
                </a:lnTo>
                <a:lnTo>
                  <a:pt x="5164092" y="4267200"/>
                </a:lnTo>
                <a:lnTo>
                  <a:pt x="5108945" y="4232176"/>
                </a:lnTo>
                <a:cubicBezTo>
                  <a:pt x="4772838" y="3999708"/>
                  <a:pt x="4490756" y="358196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8380397" y="2896659"/>
                </a:moveTo>
                <a:cubicBezTo>
                  <a:pt x="8455275" y="3038078"/>
                  <a:pt x="8545153" y="3173735"/>
                  <a:pt x="8634801" y="3304169"/>
                </a:cubicBezTo>
                <a:cubicBezTo>
                  <a:pt x="8726195" y="3437326"/>
                  <a:pt x="8821496" y="3600936"/>
                  <a:pt x="8971448" y="3675946"/>
                </a:cubicBezTo>
                <a:cubicBezTo>
                  <a:pt x="8910775" y="3621244"/>
                  <a:pt x="8864937" y="3553231"/>
                  <a:pt x="8820691" y="3486482"/>
                </a:cubicBezTo>
                <a:cubicBezTo>
                  <a:pt x="8816331" y="3480073"/>
                  <a:pt x="8811972" y="3473665"/>
                  <a:pt x="8807612" y="3467256"/>
                </a:cubicBezTo>
                <a:cubicBezTo>
                  <a:pt x="8727274" y="3347730"/>
                  <a:pt x="8640362" y="3230102"/>
                  <a:pt x="8556796" y="3116474"/>
                </a:cubicBezTo>
                <a:cubicBezTo>
                  <a:pt x="8515702" y="3060746"/>
                  <a:pt x="8472667" y="3003195"/>
                  <a:pt x="8427018" y="2948853"/>
                </a:cubicBezTo>
                <a:cubicBezTo>
                  <a:pt x="8411728" y="2931040"/>
                  <a:pt x="8396239" y="2914119"/>
                  <a:pt x="8380397" y="2896659"/>
                </a:cubicBezTo>
                <a:close/>
                <a:moveTo>
                  <a:pt x="9831020" y="2871730"/>
                </a:moveTo>
                <a:lnTo>
                  <a:pt x="9827707" y="2915231"/>
                </a:lnTo>
                <a:cubicBezTo>
                  <a:pt x="9824540" y="2960178"/>
                  <a:pt x="9821168" y="3006017"/>
                  <a:pt x="9820699" y="3051540"/>
                </a:cubicBezTo>
                <a:cubicBezTo>
                  <a:pt x="9820458" y="3081589"/>
                  <a:pt x="9821664" y="3111470"/>
                  <a:pt x="9822525" y="3140814"/>
                </a:cubicBezTo>
                <a:cubicBezTo>
                  <a:pt x="9823738" y="3170696"/>
                  <a:pt x="9824947" y="3200579"/>
                  <a:pt x="9824704" y="3230628"/>
                </a:cubicBezTo>
                <a:cubicBezTo>
                  <a:pt x="9823869" y="3331557"/>
                  <a:pt x="9808712" y="3433224"/>
                  <a:pt x="9793821" y="3531652"/>
                </a:cubicBezTo>
                <a:cubicBezTo>
                  <a:pt x="9783066" y="3603683"/>
                  <a:pt x="9772446" y="3677150"/>
                  <a:pt x="9767436" y="3750864"/>
                </a:cubicBezTo>
                <a:cubicBezTo>
                  <a:pt x="9782786" y="3724954"/>
                  <a:pt x="9799440" y="3697443"/>
                  <a:pt x="9814477" y="3662531"/>
                </a:cubicBezTo>
                <a:cubicBezTo>
                  <a:pt x="9926754" y="3406015"/>
                  <a:pt x="9892054" y="3133900"/>
                  <a:pt x="9831020" y="2871730"/>
                </a:cubicBezTo>
                <a:close/>
                <a:moveTo>
                  <a:pt x="8380521" y="2850596"/>
                </a:moveTo>
                <a:cubicBezTo>
                  <a:pt x="8404481" y="2875897"/>
                  <a:pt x="8428794" y="2901731"/>
                  <a:pt x="8451446" y="2928627"/>
                </a:cubicBezTo>
                <a:cubicBezTo>
                  <a:pt x="8497446" y="2983517"/>
                  <a:pt x="8540828" y="3041610"/>
                  <a:pt x="8582269" y="3097880"/>
                </a:cubicBezTo>
                <a:cubicBezTo>
                  <a:pt x="8666744" y="3211700"/>
                  <a:pt x="8753998" y="3329876"/>
                  <a:pt x="8833783" y="3449753"/>
                </a:cubicBezTo>
                <a:cubicBezTo>
                  <a:pt x="8838143" y="3456162"/>
                  <a:pt x="8842503" y="3462572"/>
                  <a:pt x="8846863" y="3468981"/>
                </a:cubicBezTo>
                <a:cubicBezTo>
                  <a:pt x="8881714" y="3521040"/>
                  <a:pt x="8917610" y="3574725"/>
                  <a:pt x="8960046" y="3620389"/>
                </a:cubicBezTo>
                <a:cubicBezTo>
                  <a:pt x="8847240" y="3316219"/>
                  <a:pt x="8665033" y="3014288"/>
                  <a:pt x="8380521" y="2850596"/>
                </a:cubicBezTo>
                <a:close/>
                <a:moveTo>
                  <a:pt x="9854151" y="2642862"/>
                </a:moveTo>
                <a:cubicBezTo>
                  <a:pt x="9862376" y="2644690"/>
                  <a:pt x="9868748" y="2649859"/>
                  <a:pt x="9871341" y="2659697"/>
                </a:cubicBezTo>
                <a:cubicBezTo>
                  <a:pt x="9936549" y="2907705"/>
                  <a:pt x="10004418" y="3164740"/>
                  <a:pt x="9966678" y="3423399"/>
                </a:cubicBezTo>
                <a:cubicBezTo>
                  <a:pt x="9951724" y="3524170"/>
                  <a:pt x="9914841" y="3605244"/>
                  <a:pt x="9880832" y="3700562"/>
                </a:cubicBezTo>
                <a:cubicBezTo>
                  <a:pt x="9817639" y="3880472"/>
                  <a:pt x="9825316" y="4002022"/>
                  <a:pt x="9896024" y="4178295"/>
                </a:cubicBezTo>
                <a:lnTo>
                  <a:pt x="10028060" y="4267200"/>
                </a:lnTo>
                <a:lnTo>
                  <a:pt x="9651813" y="4267200"/>
                </a:lnTo>
                <a:lnTo>
                  <a:pt x="9814527" y="4248048"/>
                </a:lnTo>
                <a:cubicBezTo>
                  <a:pt x="9748431" y="4225943"/>
                  <a:pt x="9681848" y="4217991"/>
                  <a:pt x="9615182" y="4220499"/>
                </a:cubicBezTo>
                <a:cubicBezTo>
                  <a:pt x="9565183" y="4222381"/>
                  <a:pt x="9515136" y="4230147"/>
                  <a:pt x="9465210" y="4242240"/>
                </a:cubicBezTo>
                <a:lnTo>
                  <a:pt x="9387108" y="4267200"/>
                </a:lnTo>
                <a:lnTo>
                  <a:pt x="9268441" y="4267200"/>
                </a:lnTo>
                <a:lnTo>
                  <a:pt x="9307676" y="4251276"/>
                </a:lnTo>
                <a:cubicBezTo>
                  <a:pt x="9459842" y="4196603"/>
                  <a:pt x="9613869" y="4164948"/>
                  <a:pt x="9761570" y="4182283"/>
                </a:cubicBezTo>
                <a:cubicBezTo>
                  <a:pt x="9633677" y="4101602"/>
                  <a:pt x="9502269" y="4023929"/>
                  <a:pt x="9368237" y="3949470"/>
                </a:cubicBezTo>
                <a:cubicBezTo>
                  <a:pt x="9363677" y="3950852"/>
                  <a:pt x="9358768" y="3951697"/>
                  <a:pt x="9354614" y="3951288"/>
                </a:cubicBezTo>
                <a:cubicBezTo>
                  <a:pt x="9045666" y="4112095"/>
                  <a:pt x="8711508" y="4184792"/>
                  <a:pt x="8364351" y="4159267"/>
                </a:cubicBezTo>
                <a:cubicBezTo>
                  <a:pt x="8322605" y="4156073"/>
                  <a:pt x="8373028" y="4125362"/>
                  <a:pt x="8386567" y="4119760"/>
                </a:cubicBezTo>
                <a:cubicBezTo>
                  <a:pt x="8661942" y="4017222"/>
                  <a:pt x="8938634" y="3857115"/>
                  <a:pt x="9231713" y="3873539"/>
                </a:cubicBezTo>
                <a:cubicBezTo>
                  <a:pt x="9162796" y="3836374"/>
                  <a:pt x="9093324" y="3799562"/>
                  <a:pt x="9023301" y="3763109"/>
                </a:cubicBezTo>
                <a:cubicBezTo>
                  <a:pt x="9018245" y="3762512"/>
                  <a:pt x="9014299" y="3761207"/>
                  <a:pt x="9010556" y="3758998"/>
                </a:cubicBezTo>
                <a:cubicBezTo>
                  <a:pt x="8818026" y="3719652"/>
                  <a:pt x="8714888" y="3571783"/>
                  <a:pt x="8604324" y="3417171"/>
                </a:cubicBezTo>
                <a:cubicBezTo>
                  <a:pt x="8460937" y="3216099"/>
                  <a:pt x="8313620" y="2999153"/>
                  <a:pt x="8218577" y="2770227"/>
                </a:cubicBezTo>
                <a:cubicBezTo>
                  <a:pt x="8215211" y="2762227"/>
                  <a:pt x="8217371" y="2755481"/>
                  <a:pt x="8222774" y="2749954"/>
                </a:cubicBezTo>
                <a:cubicBezTo>
                  <a:pt x="8238990" y="2733370"/>
                  <a:pt x="8284424" y="2727735"/>
                  <a:pt x="8297623" y="2731935"/>
                </a:cubicBezTo>
                <a:cubicBezTo>
                  <a:pt x="8726387" y="2883841"/>
                  <a:pt x="8964880" y="3311498"/>
                  <a:pt x="9090618" y="3716225"/>
                </a:cubicBezTo>
                <a:cubicBezTo>
                  <a:pt x="9321070" y="3835548"/>
                  <a:pt x="9546131" y="3959850"/>
                  <a:pt x="9762441" y="4093587"/>
                </a:cubicBezTo>
                <a:cubicBezTo>
                  <a:pt x="9739891" y="4035197"/>
                  <a:pt x="9720655" y="3974696"/>
                  <a:pt x="9717826" y="3916719"/>
                </a:cubicBezTo>
                <a:cubicBezTo>
                  <a:pt x="9716379" y="3916883"/>
                  <a:pt x="9714371" y="3917401"/>
                  <a:pt x="9713123" y="3916663"/>
                </a:cubicBezTo>
                <a:cubicBezTo>
                  <a:pt x="9419408" y="3876118"/>
                  <a:pt x="9276568" y="3571232"/>
                  <a:pt x="9175594" y="3326950"/>
                </a:cubicBezTo>
                <a:cubicBezTo>
                  <a:pt x="9162477" y="3295477"/>
                  <a:pt x="9234580" y="3273123"/>
                  <a:pt x="9253941" y="3287566"/>
                </a:cubicBezTo>
                <a:cubicBezTo>
                  <a:pt x="9396995" y="3390749"/>
                  <a:pt x="9519263" y="3506453"/>
                  <a:pt x="9625671" y="3639960"/>
                </a:cubicBezTo>
                <a:cubicBezTo>
                  <a:pt x="9622492" y="3540061"/>
                  <a:pt x="9637797" y="3439839"/>
                  <a:pt x="9656881" y="3333361"/>
                </a:cubicBezTo>
                <a:cubicBezTo>
                  <a:pt x="9696972" y="3116116"/>
                  <a:pt x="9713720" y="2891570"/>
                  <a:pt x="9782066" y="2680771"/>
                </a:cubicBezTo>
                <a:cubicBezTo>
                  <a:pt x="9788129" y="2661952"/>
                  <a:pt x="9829478" y="2637374"/>
                  <a:pt x="9854151" y="2642862"/>
                </a:cubicBezTo>
                <a:close/>
                <a:moveTo>
                  <a:pt x="11114299" y="2390555"/>
                </a:moveTo>
                <a:lnTo>
                  <a:pt x="11113373" y="2392739"/>
                </a:lnTo>
                <a:lnTo>
                  <a:pt x="11117197" y="2394358"/>
                </a:lnTo>
                <a:cubicBezTo>
                  <a:pt x="11116333" y="2393349"/>
                  <a:pt x="11115474" y="2392343"/>
                  <a:pt x="11114299" y="2390555"/>
                </a:cubicBezTo>
                <a:close/>
                <a:moveTo>
                  <a:pt x="10506276" y="2118977"/>
                </a:moveTo>
                <a:cubicBezTo>
                  <a:pt x="10510550" y="2257918"/>
                  <a:pt x="10470507" y="2393544"/>
                  <a:pt x="10431542" y="2525128"/>
                </a:cubicBezTo>
                <a:cubicBezTo>
                  <a:pt x="10417502" y="2571972"/>
                  <a:pt x="10403548" y="2620144"/>
                  <a:pt x="10391375" y="2667145"/>
                </a:cubicBezTo>
                <a:cubicBezTo>
                  <a:pt x="10377290" y="2721696"/>
                  <a:pt x="10366481" y="2777642"/>
                  <a:pt x="10355047" y="2832031"/>
                </a:cubicBezTo>
                <a:lnTo>
                  <a:pt x="10336080" y="2927011"/>
                </a:lnTo>
                <a:cubicBezTo>
                  <a:pt x="10349636" y="2893472"/>
                  <a:pt x="10367643" y="2846374"/>
                  <a:pt x="10389394" y="2782834"/>
                </a:cubicBezTo>
                <a:cubicBezTo>
                  <a:pt x="10448427" y="2611467"/>
                  <a:pt x="10546967" y="2325483"/>
                  <a:pt x="10506276" y="2118977"/>
                </a:cubicBezTo>
                <a:close/>
                <a:moveTo>
                  <a:pt x="11538179" y="2090376"/>
                </a:moveTo>
                <a:cubicBezTo>
                  <a:pt x="11552237" y="2136248"/>
                  <a:pt x="11565750" y="2181883"/>
                  <a:pt x="11577479" y="2228695"/>
                </a:cubicBezTo>
                <a:lnTo>
                  <a:pt x="11586754" y="2266098"/>
                </a:lnTo>
                <a:cubicBezTo>
                  <a:pt x="11593656" y="2295423"/>
                  <a:pt x="11600787" y="2324193"/>
                  <a:pt x="11609011" y="2353427"/>
                </a:cubicBezTo>
                <a:cubicBezTo>
                  <a:pt x="11644349" y="2475257"/>
                  <a:pt x="11704023" y="2591295"/>
                  <a:pt x="11761579" y="2703223"/>
                </a:cubicBezTo>
                <a:cubicBezTo>
                  <a:pt x="11802170" y="2782214"/>
                  <a:pt x="11843944" y="2862994"/>
                  <a:pt x="11877711" y="2947465"/>
                </a:cubicBezTo>
                <a:cubicBezTo>
                  <a:pt x="11815017" y="2640863"/>
                  <a:pt x="11724956" y="2342636"/>
                  <a:pt x="11538179" y="2090376"/>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11488421" y="2034549"/>
                </a:moveTo>
                <a:cubicBezTo>
                  <a:pt x="11459234" y="2371132"/>
                  <a:pt x="11651925" y="2658088"/>
                  <a:pt x="11840356" y="2932293"/>
                </a:cubicBezTo>
                <a:cubicBezTo>
                  <a:pt x="11809128" y="2858555"/>
                  <a:pt x="11772688" y="2786473"/>
                  <a:pt x="11736331" y="2715710"/>
                </a:cubicBezTo>
                <a:cubicBezTo>
                  <a:pt x="11678147" y="2602235"/>
                  <a:pt x="11617611" y="2485181"/>
                  <a:pt x="11581560" y="2360474"/>
                </a:cubicBezTo>
                <a:cubicBezTo>
                  <a:pt x="11573334" y="2331239"/>
                  <a:pt x="11565889" y="2301693"/>
                  <a:pt x="11558442" y="2272139"/>
                </a:cubicBezTo>
                <a:lnTo>
                  <a:pt x="11549169" y="2234734"/>
                </a:lnTo>
                <a:cubicBezTo>
                  <a:pt x="11532130" y="2167007"/>
                  <a:pt x="11511443" y="2100302"/>
                  <a:pt x="11488421" y="2034549"/>
                </a:cubicBezTo>
                <a:close/>
                <a:moveTo>
                  <a:pt x="10468916" y="2032338"/>
                </a:moveTo>
                <a:cubicBezTo>
                  <a:pt x="10450533" y="2081859"/>
                  <a:pt x="10434093" y="2132840"/>
                  <a:pt x="10421480" y="2185446"/>
                </a:cubicBezTo>
                <a:cubicBezTo>
                  <a:pt x="10388668" y="2317695"/>
                  <a:pt x="10374105" y="2457032"/>
                  <a:pt x="10351264" y="2591574"/>
                </a:cubicBezTo>
                <a:cubicBezTo>
                  <a:pt x="10332355" y="2700098"/>
                  <a:pt x="10281261" y="2959166"/>
                  <a:pt x="10294485" y="2991809"/>
                </a:cubicBezTo>
                <a:lnTo>
                  <a:pt x="10327850" y="2826310"/>
                </a:lnTo>
                <a:cubicBezTo>
                  <a:pt x="10338741" y="2771690"/>
                  <a:pt x="10350331" y="2715434"/>
                  <a:pt x="10364099" y="2660098"/>
                </a:cubicBezTo>
                <a:cubicBezTo>
                  <a:pt x="10376185" y="2611783"/>
                  <a:pt x="10390682" y="2563843"/>
                  <a:pt x="10404725" y="2516991"/>
                </a:cubicBezTo>
                <a:cubicBezTo>
                  <a:pt x="10443463" y="2385961"/>
                  <a:pt x="10483500" y="2250332"/>
                  <a:pt x="10478071" y="2114122"/>
                </a:cubicBezTo>
                <a:cubicBezTo>
                  <a:pt x="10476867" y="2086568"/>
                  <a:pt x="10473555" y="2059413"/>
                  <a:pt x="10468916" y="2032338"/>
                </a:cubicBezTo>
                <a:close/>
                <a:moveTo>
                  <a:pt x="10573132" y="1991479"/>
                </a:moveTo>
                <a:cubicBezTo>
                  <a:pt x="10722027" y="2144650"/>
                  <a:pt x="10877543" y="2280670"/>
                  <a:pt x="11066880" y="2371770"/>
                </a:cubicBezTo>
                <a:cubicBezTo>
                  <a:pt x="10930664" y="2234271"/>
                  <a:pt x="10767866" y="2088089"/>
                  <a:pt x="10573132" y="1991479"/>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lnTo>
                  <a:pt x="5764974" y="2799609"/>
                </a:ln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10578769" y="1962963"/>
                </a:moveTo>
                <a:cubicBezTo>
                  <a:pt x="10773649" y="2057701"/>
                  <a:pt x="10936285" y="2201237"/>
                  <a:pt x="11073823" y="2338658"/>
                </a:cubicBezTo>
                <a:cubicBezTo>
                  <a:pt x="10938241" y="2169232"/>
                  <a:pt x="10752627" y="1968969"/>
                  <a:pt x="10578769" y="1962963"/>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9518298" y="1338235"/>
                </a:moveTo>
                <a:cubicBezTo>
                  <a:pt x="9531977" y="1651120"/>
                  <a:pt x="9677527" y="1999242"/>
                  <a:pt x="9838009" y="2272553"/>
                </a:cubicBezTo>
                <a:cubicBezTo>
                  <a:pt x="9825312" y="2235634"/>
                  <a:pt x="9815180" y="2197225"/>
                  <a:pt x="9805906" y="2159819"/>
                </a:cubicBezTo>
                <a:lnTo>
                  <a:pt x="9801623" y="2142555"/>
                </a:lnTo>
                <a:cubicBezTo>
                  <a:pt x="9756626" y="1964482"/>
                  <a:pt x="9698390" y="1787247"/>
                  <a:pt x="9628671" y="1617375"/>
                </a:cubicBezTo>
                <a:cubicBezTo>
                  <a:pt x="9618364" y="1593060"/>
                  <a:pt x="9608603" y="1568967"/>
                  <a:pt x="9598299" y="1544643"/>
                </a:cubicBezTo>
                <a:cubicBezTo>
                  <a:pt x="9570133" y="1477354"/>
                  <a:pt x="9541339" y="1408510"/>
                  <a:pt x="9518298" y="1338235"/>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9528078" y="1278636"/>
                </a:moveTo>
                <a:cubicBezTo>
                  <a:pt x="9552982" y="1365794"/>
                  <a:pt x="9588937" y="1451189"/>
                  <a:pt x="9623946" y="1534260"/>
                </a:cubicBezTo>
                <a:lnTo>
                  <a:pt x="9654858" y="1607218"/>
                </a:lnTo>
                <a:cubicBezTo>
                  <a:pt x="9724183" y="1774989"/>
                  <a:pt x="9781702" y="1949347"/>
                  <a:pt x="9826304" y="2125320"/>
                </a:cubicBezTo>
                <a:cubicBezTo>
                  <a:pt x="9794296" y="1963695"/>
                  <a:pt x="9753660" y="1804203"/>
                  <a:pt x="9701198" y="1646797"/>
                </a:cubicBezTo>
                <a:cubicBezTo>
                  <a:pt x="9655682" y="1511000"/>
                  <a:pt x="9586050" y="1397178"/>
                  <a:pt x="9528078" y="1278636"/>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9441752" y="1245311"/>
                </a:moveTo>
                <a:cubicBezTo>
                  <a:pt x="9367449" y="1271794"/>
                  <a:pt x="9313207" y="1329954"/>
                  <a:pt x="9278979" y="1406236"/>
                </a:cubicBezTo>
                <a:cubicBezTo>
                  <a:pt x="9261017" y="1445630"/>
                  <a:pt x="9242585" y="1502850"/>
                  <a:pt x="9235540" y="1546869"/>
                </a:cubicBezTo>
                <a:cubicBezTo>
                  <a:pt x="9223867" y="1618535"/>
                  <a:pt x="9230001" y="1614698"/>
                  <a:pt x="9264074" y="1557016"/>
                </a:cubicBezTo>
                <a:cubicBezTo>
                  <a:pt x="9325587" y="1454296"/>
                  <a:pt x="9384605" y="1349880"/>
                  <a:pt x="9441752" y="1245311"/>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cubicBezTo>
                  <a:pt x="6567440" y="1204628"/>
                  <a:pt x="6586456" y="1194658"/>
                  <a:pt x="6605473" y="1184686"/>
                </a:cubicBezTo>
                <a:cubicBezTo>
                  <a:pt x="6633823" y="1169483"/>
                  <a:pt x="6662531" y="1154778"/>
                  <a:pt x="6691602" y="1140573"/>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473491" y="3921431"/>
                  <a:pt x="1402113" y="4025542"/>
                  <a:pt x="1325720" y="4125411"/>
                </a:cubicBezTo>
                <a:lnTo>
                  <a:pt x="1206279" y="4267200"/>
                </a:lnTo>
                <a:lnTo>
                  <a:pt x="1115040" y="4267200"/>
                </a:lnTo>
                <a:lnTo>
                  <a:pt x="1258195" y="4099624"/>
                </a:lnTo>
                <a:cubicBezTo>
                  <a:pt x="1315987" y="4027073"/>
                  <a:pt x="1371166" y="3952247"/>
                  <a:pt x="1423113" y="3874565"/>
                </a:cubicBezTo>
                <a:lnTo>
                  <a:pt x="1260565" y="4031982"/>
                </a:lnTo>
                <a:cubicBezTo>
                  <a:pt x="1197929" y="4092559"/>
                  <a:pt x="1134310" y="4154329"/>
                  <a:pt x="1073327" y="4218727"/>
                </a:cubicBezTo>
                <a:lnTo>
                  <a:pt x="1032294" y="4267200"/>
                </a:lnTo>
                <a:lnTo>
                  <a:pt x="993830" y="4267200"/>
                </a:lnTo>
                <a:lnTo>
                  <a:pt x="1051860" y="4198693"/>
                </a:lnTo>
                <a:cubicBezTo>
                  <a:pt x="1113440" y="4133732"/>
                  <a:pt x="1177549" y="4071540"/>
                  <a:pt x="1240607" y="4010401"/>
                </a:cubicBezTo>
                <a:lnTo>
                  <a:pt x="1310106" y="3943217"/>
                </a:lnTo>
                <a:cubicBezTo>
                  <a:pt x="1174685" y="4033303"/>
                  <a:pt x="1054913" y="4139624"/>
                  <a:pt x="952103" y="4265972"/>
                </a:cubicBezTo>
                <a:lnTo>
                  <a:pt x="951207" y="4267200"/>
                </a:lnTo>
                <a:lnTo>
                  <a:pt x="862760" y="4267200"/>
                </a:lnTo>
                <a:lnTo>
                  <a:pt x="909145" y="4199225"/>
                </a:lnTo>
                <a:cubicBezTo>
                  <a:pt x="998789" y="4086824"/>
                  <a:pt x="1101084" y="3991246"/>
                  <a:pt x="1214067" y="3908561"/>
                </a:cubicBezTo>
                <a:cubicBezTo>
                  <a:pt x="1023317" y="3973399"/>
                  <a:pt x="824392" y="4020568"/>
                  <a:pt x="640967" y="4105601"/>
                </a:cubicBezTo>
                <a:cubicBezTo>
                  <a:pt x="549674" y="4147907"/>
                  <a:pt x="460581" y="4194508"/>
                  <a:pt x="372807" y="4243651"/>
                </a:cubicBezTo>
                <a:lnTo>
                  <a:pt x="332830" y="4267200"/>
                </a:lnTo>
                <a:lnTo>
                  <a:pt x="168301" y="4267200"/>
                </a:lnTo>
                <a:lnTo>
                  <a:pt x="278002" y="4201399"/>
                </a:lnTo>
                <a:cubicBezTo>
                  <a:pt x="359885" y="4153808"/>
                  <a:pt x="442683" y="4107866"/>
                  <a:pt x="527241" y="4065078"/>
                </a:cubicBezTo>
                <a:cubicBezTo>
                  <a:pt x="838255" y="3908281"/>
                  <a:pt x="1212318" y="3863093"/>
                  <a:pt x="1510397" y="3684705"/>
                </a:cubicBezTo>
                <a:cubicBezTo>
                  <a:pt x="1390337" y="3729510"/>
                  <a:pt x="1267181" y="3766747"/>
                  <a:pt x="1146550" y="3802012"/>
                </a:cubicBezTo>
                <a:cubicBezTo>
                  <a:pt x="997862" y="3845736"/>
                  <a:pt x="843568" y="3890871"/>
                  <a:pt x="698834" y="3952272"/>
                </a:cubicBezTo>
                <a:cubicBezTo>
                  <a:pt x="519814" y="4027898"/>
                  <a:pt x="352828" y="4127506"/>
                  <a:pt x="192528" y="4236299"/>
                </a:cubicBezTo>
                <a:lnTo>
                  <a:pt x="148586" y="4267200"/>
                </a:lnTo>
                <a:lnTo>
                  <a:pt x="98116" y="4267200"/>
                </a:lnTo>
                <a:lnTo>
                  <a:pt x="169669" y="4216852"/>
                </a:lnTo>
                <a:cubicBezTo>
                  <a:pt x="333361" y="4105506"/>
                  <a:pt x="504130" y="4002947"/>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ubicBezTo>
                  <a:pt x="1247578" y="3654578"/>
                  <a:pt x="1180153" y="3656293"/>
                  <a:pt x="1109304" y="3669030"/>
                </a:cubicBezTo>
                <a:cubicBezTo>
                  <a:pt x="794692" y="3725281"/>
                  <a:pt x="516258" y="3901624"/>
                  <a:pt x="258951" y="4111994"/>
                </a:cubicBezTo>
                <a:lnTo>
                  <a:pt x="80807" y="4267200"/>
                </a:lnTo>
                <a:lnTo>
                  <a:pt x="0" y="4267200"/>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12149131" y="959050"/>
                </a:moveTo>
                <a:cubicBezTo>
                  <a:pt x="12135265" y="975072"/>
                  <a:pt x="12121401" y="991089"/>
                  <a:pt x="12105664" y="1006960"/>
                </a:cubicBezTo>
                <a:cubicBezTo>
                  <a:pt x="12040174" y="1071943"/>
                  <a:pt x="11966532" y="1125748"/>
                  <a:pt x="11883102" y="1184424"/>
                </a:cubicBezTo>
                <a:cubicBezTo>
                  <a:pt x="11822339" y="1227583"/>
                  <a:pt x="11746281" y="1281016"/>
                  <a:pt x="11665174" y="1317493"/>
                </a:cubicBezTo>
                <a:cubicBezTo>
                  <a:pt x="11640620" y="1328342"/>
                  <a:pt x="11615753" y="1338416"/>
                  <a:pt x="11590337" y="1348256"/>
                </a:cubicBezTo>
                <a:cubicBezTo>
                  <a:pt x="11556383" y="1361567"/>
                  <a:pt x="11523739" y="1374791"/>
                  <a:pt x="11492588" y="1390573"/>
                </a:cubicBezTo>
                <a:cubicBezTo>
                  <a:pt x="11632969" y="1358579"/>
                  <a:pt x="11770492" y="1298342"/>
                  <a:pt x="11888865" y="1220988"/>
                </a:cubicBezTo>
                <a:cubicBezTo>
                  <a:pt x="11984266" y="1158366"/>
                  <a:pt x="12085135" y="1064584"/>
                  <a:pt x="12149131" y="959050"/>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12190084" y="854709"/>
                </a:moveTo>
                <a:cubicBezTo>
                  <a:pt x="12181324" y="863235"/>
                  <a:pt x="12172252" y="870980"/>
                  <a:pt x="12162947" y="879275"/>
                </a:cubicBezTo>
                <a:cubicBezTo>
                  <a:pt x="12028326" y="998039"/>
                  <a:pt x="11883371" y="1121443"/>
                  <a:pt x="11721478" y="1216434"/>
                </a:cubicBezTo>
                <a:lnTo>
                  <a:pt x="11680712" y="1239730"/>
                </a:lnTo>
                <a:cubicBezTo>
                  <a:pt x="11620220" y="1274640"/>
                  <a:pt x="11558177" y="1310180"/>
                  <a:pt x="11505347" y="1352837"/>
                </a:cubicBezTo>
                <a:cubicBezTo>
                  <a:pt x="11530133" y="1341442"/>
                  <a:pt x="11555544" y="1331600"/>
                  <a:pt x="11580962" y="1321759"/>
                </a:cubicBezTo>
                <a:cubicBezTo>
                  <a:pt x="11605590" y="1312227"/>
                  <a:pt x="11630227" y="1302697"/>
                  <a:pt x="11654234" y="1291618"/>
                </a:cubicBezTo>
                <a:cubicBezTo>
                  <a:pt x="11733018" y="1256083"/>
                  <a:pt x="11807521" y="1203284"/>
                  <a:pt x="11867274" y="1160983"/>
                </a:cubicBezTo>
                <a:cubicBezTo>
                  <a:pt x="11949151" y="1102940"/>
                  <a:pt x="12022324" y="1050225"/>
                  <a:pt x="12086035" y="986418"/>
                </a:cubicBezTo>
                <a:cubicBezTo>
                  <a:pt x="12128278" y="944429"/>
                  <a:pt x="12163191" y="899980"/>
                  <a:pt x="12190084" y="854709"/>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cubicBezTo>
                  <a:pt x="5405093" y="912428"/>
                  <a:pt x="5432627" y="913077"/>
                  <a:pt x="5460148" y="911442"/>
                </a:cubicBez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8924104" y="777000"/>
                </a:moveTo>
                <a:cubicBezTo>
                  <a:pt x="8923664" y="782606"/>
                  <a:pt x="8922673" y="787979"/>
                  <a:pt x="8921999" y="794136"/>
                </a:cubicBezTo>
                <a:cubicBezTo>
                  <a:pt x="8919582" y="810498"/>
                  <a:pt x="8917940" y="826538"/>
                  <a:pt x="8916066" y="843129"/>
                </a:cubicBezTo>
                <a:cubicBezTo>
                  <a:pt x="8910698" y="896870"/>
                  <a:pt x="8909926" y="951907"/>
                  <a:pt x="8909852" y="1005313"/>
                </a:cubicBezTo>
                <a:cubicBezTo>
                  <a:pt x="8907936" y="1206014"/>
                  <a:pt x="8906433" y="1413328"/>
                  <a:pt x="8936982" y="1614896"/>
                </a:cubicBezTo>
                <a:lnTo>
                  <a:pt x="8939706" y="1632791"/>
                </a:lnTo>
                <a:lnTo>
                  <a:pt x="8946691" y="1680170"/>
                </a:lnTo>
                <a:cubicBezTo>
                  <a:pt x="8947341" y="1669501"/>
                  <a:pt x="8947217" y="1659149"/>
                  <a:pt x="8947643" y="1649028"/>
                </a:cubicBezTo>
                <a:cubicBezTo>
                  <a:pt x="8950646" y="1394060"/>
                  <a:pt x="8954155" y="1130296"/>
                  <a:pt x="8931687" y="871628"/>
                </a:cubicBezTo>
                <a:lnTo>
                  <a:pt x="8929804" y="850229"/>
                </a:lnTo>
                <a:cubicBezTo>
                  <a:pt x="8927750" y="826182"/>
                  <a:pt x="8925696" y="802134"/>
                  <a:pt x="8924104" y="777000"/>
                </a:cubicBezTo>
                <a:close/>
                <a:moveTo>
                  <a:pt x="8951219" y="764662"/>
                </a:moveTo>
                <a:cubicBezTo>
                  <a:pt x="8952434" y="792211"/>
                  <a:pt x="8955277" y="820458"/>
                  <a:pt x="8957270" y="847698"/>
                </a:cubicBezTo>
                <a:lnTo>
                  <a:pt x="8959153" y="869097"/>
                </a:lnTo>
                <a:cubicBezTo>
                  <a:pt x="8981354" y="1119277"/>
                  <a:pt x="8978808" y="1373147"/>
                  <a:pt x="8976081" y="1619865"/>
                </a:cubicBezTo>
                <a:cubicBezTo>
                  <a:pt x="9043646" y="1335574"/>
                  <a:pt x="9035127" y="1045475"/>
                  <a:pt x="8951219" y="764662"/>
                </a:cubicBezTo>
                <a:close/>
                <a:moveTo>
                  <a:pt x="8898081" y="630137"/>
                </a:moveTo>
                <a:cubicBezTo>
                  <a:pt x="8735190" y="940376"/>
                  <a:pt x="8800852" y="1302315"/>
                  <a:pt x="8910095" y="1626691"/>
                </a:cubicBezTo>
                <a:lnTo>
                  <a:pt x="8908822" y="1619067"/>
                </a:lnTo>
                <a:cubicBezTo>
                  <a:pt x="8877873" y="1415398"/>
                  <a:pt x="8879292" y="1206762"/>
                  <a:pt x="8881669" y="1004967"/>
                </a:cubicBezTo>
                <a:cubicBezTo>
                  <a:pt x="8881975" y="951016"/>
                  <a:pt x="8882434" y="895204"/>
                  <a:pt x="8888265" y="840369"/>
                </a:cubicBezTo>
                <a:cubicBezTo>
                  <a:pt x="8890137" y="823783"/>
                  <a:pt x="8892011" y="807192"/>
                  <a:pt x="8894429" y="790831"/>
                </a:cubicBezTo>
                <a:cubicBezTo>
                  <a:pt x="8901122" y="737010"/>
                  <a:pt x="8907725" y="681866"/>
                  <a:pt x="8898081" y="630137"/>
                </a:cubicBezTo>
                <a:close/>
                <a:moveTo>
                  <a:pt x="11491396" y="623931"/>
                </a:moveTo>
                <a:cubicBezTo>
                  <a:pt x="11465686" y="637515"/>
                  <a:pt x="11440209" y="650546"/>
                  <a:pt x="11413329" y="662344"/>
                </a:cubicBezTo>
                <a:cubicBezTo>
                  <a:pt x="11268660" y="727282"/>
                  <a:pt x="11113102" y="758642"/>
                  <a:pt x="10966547" y="818916"/>
                </a:cubicBezTo>
                <a:cubicBezTo>
                  <a:pt x="10793574" y="889896"/>
                  <a:pt x="10652020" y="1008307"/>
                  <a:pt x="10498883" y="1111507"/>
                </a:cubicBezTo>
                <a:cubicBezTo>
                  <a:pt x="10559155" y="1098395"/>
                  <a:pt x="10616158" y="1067158"/>
                  <a:pt x="10671292" y="1035777"/>
                </a:cubicBezTo>
                <a:lnTo>
                  <a:pt x="10685894" y="1027151"/>
                </a:lnTo>
                <a:cubicBezTo>
                  <a:pt x="10821548" y="950027"/>
                  <a:pt x="10965272" y="882756"/>
                  <a:pt x="11104337" y="817377"/>
                </a:cubicBezTo>
                <a:cubicBezTo>
                  <a:pt x="11233375" y="757414"/>
                  <a:pt x="11364889" y="694633"/>
                  <a:pt x="11491396" y="623931"/>
                </a:cubicBezTo>
                <a:close/>
                <a:moveTo>
                  <a:pt x="10779304" y="584486"/>
                </a:moveTo>
                <a:cubicBezTo>
                  <a:pt x="10740583" y="648568"/>
                  <a:pt x="10699136" y="711502"/>
                  <a:pt x="10658378" y="772788"/>
                </a:cubicBezTo>
                <a:cubicBezTo>
                  <a:pt x="10594579" y="868744"/>
                  <a:pt x="10529620" y="967431"/>
                  <a:pt x="10475581" y="1070739"/>
                </a:cubicBezTo>
                <a:cubicBezTo>
                  <a:pt x="10578194" y="966751"/>
                  <a:pt x="10672522" y="819977"/>
                  <a:pt x="10735178" y="693281"/>
                </a:cubicBezTo>
                <a:close/>
                <a:moveTo>
                  <a:pt x="10132488" y="518596"/>
                </a:moveTo>
                <a:cubicBezTo>
                  <a:pt x="10047856" y="532980"/>
                  <a:pt x="9963302" y="548687"/>
                  <a:pt x="9879465" y="567273"/>
                </a:cubicBezTo>
                <a:cubicBezTo>
                  <a:pt x="9683016" y="611580"/>
                  <a:pt x="9523495" y="697916"/>
                  <a:pt x="9364243" y="809468"/>
                </a:cubicBezTo>
                <a:cubicBezTo>
                  <a:pt x="9364793" y="809701"/>
                  <a:pt x="9365336" y="809931"/>
                  <a:pt x="9366655" y="809848"/>
                </a:cubicBezTo>
                <a:cubicBezTo>
                  <a:pt x="9558665" y="728900"/>
                  <a:pt x="9742999" y="656935"/>
                  <a:pt x="9914233" y="596159"/>
                </a:cubicBezTo>
                <a:close/>
                <a:moveTo>
                  <a:pt x="10264524" y="501747"/>
                </a:moveTo>
                <a:lnTo>
                  <a:pt x="9922837" y="622979"/>
                </a:lnTo>
                <a:cubicBezTo>
                  <a:pt x="9763806" y="679263"/>
                  <a:pt x="9594234" y="745243"/>
                  <a:pt x="9416908" y="818889"/>
                </a:cubicBezTo>
                <a:cubicBezTo>
                  <a:pt x="9417689" y="818579"/>
                  <a:pt x="9417689" y="818579"/>
                  <a:pt x="9418234" y="818810"/>
                </a:cubicBezTo>
                <a:cubicBezTo>
                  <a:pt x="9717394" y="764555"/>
                  <a:pt x="10002904" y="633058"/>
                  <a:pt x="10264524" y="501747"/>
                </a:cubicBezTo>
                <a:close/>
                <a:moveTo>
                  <a:pt x="10802699" y="488163"/>
                </a:moveTo>
                <a:lnTo>
                  <a:pt x="10618739" y="734118"/>
                </a:lnTo>
                <a:lnTo>
                  <a:pt x="10604580" y="753877"/>
                </a:lnTo>
                <a:cubicBezTo>
                  <a:pt x="10575714" y="793161"/>
                  <a:pt x="10550336" y="828772"/>
                  <a:pt x="10529643" y="867004"/>
                </a:cubicBezTo>
                <a:cubicBezTo>
                  <a:pt x="10501301" y="918746"/>
                  <a:pt x="10479284" y="973805"/>
                  <a:pt x="10462194" y="1035452"/>
                </a:cubicBezTo>
                <a:cubicBezTo>
                  <a:pt x="10514547" y="939156"/>
                  <a:pt x="10575176" y="847655"/>
                  <a:pt x="10635117" y="757788"/>
                </a:cubicBezTo>
                <a:cubicBezTo>
                  <a:pt x="10692800" y="670189"/>
                  <a:pt x="10751735" y="581180"/>
                  <a:pt x="10802699" y="488163"/>
                </a:cubicBezTo>
                <a:close/>
                <a:moveTo>
                  <a:pt x="10359107" y="485136"/>
                </a:moveTo>
                <a:cubicBezTo>
                  <a:pt x="10100692" y="616512"/>
                  <a:pt x="9815681" y="755947"/>
                  <a:pt x="9515108" y="825701"/>
                </a:cubicBezTo>
                <a:cubicBezTo>
                  <a:pt x="9825509" y="831572"/>
                  <a:pt x="10104184" y="667562"/>
                  <a:pt x="10359107" y="485136"/>
                </a:cubicBezTo>
                <a:close/>
                <a:moveTo>
                  <a:pt x="11886089" y="483936"/>
                </a:moveTo>
                <a:cubicBezTo>
                  <a:pt x="11800033" y="547295"/>
                  <a:pt x="11710455" y="605296"/>
                  <a:pt x="11622890" y="661575"/>
                </a:cubicBezTo>
                <a:cubicBezTo>
                  <a:pt x="11437051" y="781189"/>
                  <a:pt x="11244843" y="905190"/>
                  <a:pt x="11038640" y="996875"/>
                </a:cubicBezTo>
                <a:cubicBezTo>
                  <a:pt x="10885656" y="1064725"/>
                  <a:pt x="10725662" y="1114166"/>
                  <a:pt x="10561310" y="1145020"/>
                </a:cubicBezTo>
                <a:cubicBezTo>
                  <a:pt x="10596460" y="1154752"/>
                  <a:pt x="10632933" y="1164394"/>
                  <a:pt x="10675127" y="1163586"/>
                </a:cubicBezTo>
                <a:cubicBezTo>
                  <a:pt x="10827145" y="1160350"/>
                  <a:pt x="10989398" y="1058435"/>
                  <a:pt x="11120351" y="990907"/>
                </a:cubicBezTo>
                <a:cubicBezTo>
                  <a:pt x="11302032" y="897860"/>
                  <a:pt x="11481110" y="797268"/>
                  <a:pt x="11648506" y="680145"/>
                </a:cubicBezTo>
                <a:cubicBezTo>
                  <a:pt x="11691733" y="649515"/>
                  <a:pt x="11821224" y="550475"/>
                  <a:pt x="11886089" y="483936"/>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10784544" y="465669"/>
                </a:moveTo>
                <a:cubicBezTo>
                  <a:pt x="10662409" y="521478"/>
                  <a:pt x="10422179" y="894258"/>
                  <a:pt x="10426419" y="1062158"/>
                </a:cubicBezTo>
                <a:cubicBezTo>
                  <a:pt x="10438657" y="1011968"/>
                  <a:pt x="10453241" y="965354"/>
                  <a:pt x="10471732" y="921679"/>
                </a:cubicBezTo>
                <a:cubicBezTo>
                  <a:pt x="10481672" y="898200"/>
                  <a:pt x="10492705" y="875187"/>
                  <a:pt x="10504824" y="852631"/>
                </a:cubicBezTo>
                <a:cubicBezTo>
                  <a:pt x="10526215" y="812759"/>
                  <a:pt x="10552604" y="776291"/>
                  <a:pt x="10582237" y="736692"/>
                </a:cubicBezTo>
                <a:lnTo>
                  <a:pt x="10596401" y="716935"/>
                </a:lnTo>
                <a:cubicBezTo>
                  <a:pt x="10661482" y="628604"/>
                  <a:pt x="10720448" y="548625"/>
                  <a:pt x="10784544" y="465669"/>
                </a:cubicBezTo>
                <a:close/>
                <a:moveTo>
                  <a:pt x="11916494" y="422768"/>
                </a:moveTo>
                <a:cubicBezTo>
                  <a:pt x="11840345" y="436884"/>
                  <a:pt x="11770712" y="482734"/>
                  <a:pt x="11703185" y="528178"/>
                </a:cubicBezTo>
                <a:lnTo>
                  <a:pt x="11680755" y="543149"/>
                </a:lnTo>
                <a:cubicBezTo>
                  <a:pt x="11503085" y="661715"/>
                  <a:pt x="11307002" y="753816"/>
                  <a:pt x="11116818" y="842623"/>
                </a:cubicBezTo>
                <a:cubicBezTo>
                  <a:pt x="10977992" y="907459"/>
                  <a:pt x="10835051" y="974411"/>
                  <a:pt x="10700164" y="1051220"/>
                </a:cubicBezTo>
                <a:lnTo>
                  <a:pt x="10685570" y="1059849"/>
                </a:lnTo>
                <a:cubicBezTo>
                  <a:pt x="10652486" y="1078679"/>
                  <a:pt x="10619176" y="1098052"/>
                  <a:pt x="10584288" y="1113543"/>
                </a:cubicBezTo>
                <a:cubicBezTo>
                  <a:pt x="10736655" y="1082118"/>
                  <a:pt x="10884823" y="1034762"/>
                  <a:pt x="11026698" y="971858"/>
                </a:cubicBezTo>
                <a:cubicBezTo>
                  <a:pt x="11231114" y="881353"/>
                  <a:pt x="11422542" y="757667"/>
                  <a:pt x="11607604" y="638368"/>
                </a:cubicBezTo>
                <a:cubicBezTo>
                  <a:pt x="11712249" y="570645"/>
                  <a:pt x="11819449" y="501435"/>
                  <a:pt x="11919452" y="423380"/>
                </a:cubicBezTo>
                <a:cubicBezTo>
                  <a:pt x="11918363" y="422918"/>
                  <a:pt x="11917811" y="422686"/>
                  <a:pt x="11916494" y="422768"/>
                </a:cubicBezTo>
                <a:close/>
                <a:moveTo>
                  <a:pt x="8148168" y="416949"/>
                </a:moveTo>
                <a:cubicBezTo>
                  <a:pt x="8041447" y="489578"/>
                  <a:pt x="7951585" y="589312"/>
                  <a:pt x="7862052" y="694330"/>
                </a:cubicBezTo>
                <a:lnTo>
                  <a:pt x="7808002" y="759654"/>
                </a:lnTo>
                <a:close/>
                <a:moveTo>
                  <a:pt x="8295299" y="416143"/>
                </a:moveTo>
                <a:cubicBezTo>
                  <a:pt x="8303328" y="454953"/>
                  <a:pt x="8309263" y="494162"/>
                  <a:pt x="8309124" y="534021"/>
                </a:cubicBezTo>
                <a:cubicBezTo>
                  <a:pt x="8309177" y="581042"/>
                  <a:pt x="8301211" y="627240"/>
                  <a:pt x="8293154" y="672115"/>
                </a:cubicBezTo>
                <a:cubicBezTo>
                  <a:pt x="8287455" y="703824"/>
                  <a:pt x="8281839" y="736857"/>
                  <a:pt x="8279099" y="769176"/>
                </a:cubicBezTo>
                <a:cubicBezTo>
                  <a:pt x="8271208" y="866910"/>
                  <a:pt x="8290164" y="965070"/>
                  <a:pt x="8309186" y="1060039"/>
                </a:cubicBezTo>
                <a:cubicBezTo>
                  <a:pt x="8338258" y="1208834"/>
                  <a:pt x="8368983" y="1362838"/>
                  <a:pt x="8410512" y="1511108"/>
                </a:cubicBezTo>
                <a:cubicBezTo>
                  <a:pt x="8445511" y="1186645"/>
                  <a:pt x="8463496" y="815698"/>
                  <a:pt x="8351657" y="521768"/>
                </a:cubicBezTo>
                <a:cubicBezTo>
                  <a:pt x="8336376" y="481820"/>
                  <a:pt x="8314355" y="448679"/>
                  <a:pt x="8295299" y="416143"/>
                </a:cubicBezTo>
                <a:close/>
                <a:moveTo>
                  <a:pt x="8266483" y="414244"/>
                </a:moveTo>
                <a:cubicBezTo>
                  <a:pt x="8162811" y="736679"/>
                  <a:pt x="8223592" y="1050836"/>
                  <a:pt x="8343425" y="1357811"/>
                </a:cubicBezTo>
                <a:cubicBezTo>
                  <a:pt x="8320496" y="1259904"/>
                  <a:pt x="8300994" y="1161513"/>
                  <a:pt x="8282114" y="1064671"/>
                </a:cubicBezTo>
                <a:cubicBezTo>
                  <a:pt x="8263238" y="967838"/>
                  <a:pt x="8243336" y="867346"/>
                  <a:pt x="8251298" y="766414"/>
                </a:cubicBezTo>
                <a:cubicBezTo>
                  <a:pt x="8253954" y="732777"/>
                  <a:pt x="8259797" y="699198"/>
                  <a:pt x="8265729" y="666939"/>
                </a:cubicBezTo>
                <a:cubicBezTo>
                  <a:pt x="8273319" y="623158"/>
                  <a:pt x="8281376" y="578281"/>
                  <a:pt x="8281494" y="533909"/>
                </a:cubicBezTo>
                <a:cubicBezTo>
                  <a:pt x="8281080" y="493822"/>
                  <a:pt x="8274834" y="453832"/>
                  <a:pt x="8266483" y="414244"/>
                </a:cubicBezTo>
                <a:close/>
                <a:moveTo>
                  <a:pt x="8140802" y="388720"/>
                </a:moveTo>
                <a:cubicBezTo>
                  <a:pt x="8028462" y="422924"/>
                  <a:pt x="7941106" y="490876"/>
                  <a:pt x="7860379" y="596411"/>
                </a:cubicBezTo>
                <a:cubicBezTo>
                  <a:pt x="7812773" y="658663"/>
                  <a:pt x="7772566" y="720182"/>
                  <a:pt x="7737688" y="790400"/>
                </a:cubicBezTo>
                <a:cubicBezTo>
                  <a:pt x="7733439" y="798902"/>
                  <a:pt x="7729892" y="805767"/>
                  <a:pt x="7726885" y="812869"/>
                </a:cubicBezTo>
                <a:cubicBezTo>
                  <a:pt x="7764906" y="767160"/>
                  <a:pt x="7802380" y="721219"/>
                  <a:pt x="7840490" y="676832"/>
                </a:cubicBezTo>
                <a:cubicBezTo>
                  <a:pt x="7933738" y="567590"/>
                  <a:pt x="8028101" y="463327"/>
                  <a:pt x="8140802" y="388720"/>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cubicBezTo>
                  <a:pt x="5242649" y="257191"/>
                  <a:pt x="5225558" y="257369"/>
                  <a:pt x="5208466" y="257550"/>
                </a:cubicBez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cubicBezTo>
                  <a:pt x="5227195" y="227945"/>
                  <a:pt x="5244285" y="227765"/>
                  <a:pt x="5261015" y="227087"/>
                </a:cubicBez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9095810" y="0"/>
                </a:moveTo>
                <a:lnTo>
                  <a:pt x="9215999" y="0"/>
                </a:lnTo>
                <a:lnTo>
                  <a:pt x="9250991" y="17650"/>
                </a:lnTo>
                <a:cubicBezTo>
                  <a:pt x="9345825" y="54329"/>
                  <a:pt x="9448424" y="64330"/>
                  <a:pt x="9551793" y="69947"/>
                </a:cubicBezTo>
                <a:cubicBezTo>
                  <a:pt x="9773323" y="81971"/>
                  <a:pt x="9993517" y="56091"/>
                  <a:pt x="10211701" y="15192"/>
                </a:cubicBezTo>
                <a:cubicBezTo>
                  <a:pt x="10030564" y="37013"/>
                  <a:pt x="9847820" y="45912"/>
                  <a:pt x="9665014" y="41266"/>
                </a:cubicBezTo>
                <a:cubicBezTo>
                  <a:pt x="9560295" y="38460"/>
                  <a:pt x="9467175" y="31066"/>
                  <a:pt x="9382567" y="18583"/>
                </a:cubicBezTo>
                <a:lnTo>
                  <a:pt x="9283159" y="0"/>
                </a:lnTo>
                <a:lnTo>
                  <a:pt x="9469266" y="0"/>
                </a:lnTo>
                <a:lnTo>
                  <a:pt x="9504117" y="4274"/>
                </a:lnTo>
                <a:cubicBezTo>
                  <a:pt x="9555272" y="8689"/>
                  <a:pt x="9609472" y="11637"/>
                  <a:pt x="9667223" y="13232"/>
                </a:cubicBezTo>
                <a:cubicBezTo>
                  <a:pt x="9740740" y="15225"/>
                  <a:pt x="9814266" y="15008"/>
                  <a:pt x="9887703" y="12601"/>
                </a:cubicBezTo>
                <a:lnTo>
                  <a:pt x="10088930" y="0"/>
                </a:lnTo>
                <a:lnTo>
                  <a:pt x="10544171" y="0"/>
                </a:lnTo>
                <a:lnTo>
                  <a:pt x="10392396" y="36772"/>
                </a:lnTo>
                <a:cubicBezTo>
                  <a:pt x="10070832" y="110795"/>
                  <a:pt x="9739873" y="167441"/>
                  <a:pt x="9413803" y="131277"/>
                </a:cubicBezTo>
                <a:cubicBezTo>
                  <a:pt x="9315472" y="120226"/>
                  <a:pt x="9243539" y="84460"/>
                  <a:pt x="9174626" y="44983"/>
                </a:cubicBezTo>
                <a:close/>
                <a:moveTo>
                  <a:pt x="8474998" y="0"/>
                </a:moveTo>
                <a:lnTo>
                  <a:pt x="8573502" y="0"/>
                </a:lnTo>
                <a:lnTo>
                  <a:pt x="8659539" y="117664"/>
                </a:lnTo>
                <a:cubicBezTo>
                  <a:pt x="8833725" y="341427"/>
                  <a:pt x="9029703" y="551148"/>
                  <a:pt x="9248507" y="743734"/>
                </a:cubicBezTo>
                <a:cubicBezTo>
                  <a:pt x="9268744" y="761313"/>
                  <a:pt x="9289217" y="778348"/>
                  <a:pt x="9309457" y="795932"/>
                </a:cubicBezTo>
                <a:cubicBezTo>
                  <a:pt x="9458210" y="686371"/>
                  <a:pt x="9607233" y="585288"/>
                  <a:pt x="9785496" y="530713"/>
                </a:cubicBezTo>
                <a:cubicBezTo>
                  <a:pt x="10009630" y="462073"/>
                  <a:pt x="10250992" y="434854"/>
                  <a:pt x="10482828" y="399738"/>
                </a:cubicBezTo>
                <a:cubicBezTo>
                  <a:pt x="10519933" y="394202"/>
                  <a:pt x="10478550" y="453937"/>
                  <a:pt x="10468382" y="461219"/>
                </a:cubicBezTo>
                <a:cubicBezTo>
                  <a:pt x="10161572" y="688641"/>
                  <a:pt x="9818370" y="924476"/>
                  <a:pt x="9430790" y="895589"/>
                </a:cubicBezTo>
                <a:cubicBezTo>
                  <a:pt x="9617112" y="1044003"/>
                  <a:pt x="9813963" y="1178199"/>
                  <a:pt x="10019780" y="1298815"/>
                </a:cubicBezTo>
                <a:cubicBezTo>
                  <a:pt x="10142151" y="1263712"/>
                  <a:pt x="10256792" y="1186061"/>
                  <a:pt x="10372218" y="1146081"/>
                </a:cubicBezTo>
                <a:cubicBezTo>
                  <a:pt x="10279439" y="901425"/>
                  <a:pt x="10751513" y="443317"/>
                  <a:pt x="10896429" y="310883"/>
                </a:cubicBezTo>
                <a:cubicBezTo>
                  <a:pt x="10907980" y="300321"/>
                  <a:pt x="10927341" y="295643"/>
                  <a:pt x="10919735" y="318176"/>
                </a:cubicBezTo>
                <a:cubicBezTo>
                  <a:pt x="10845552" y="531416"/>
                  <a:pt x="10769057" y="750112"/>
                  <a:pt x="10637064" y="935661"/>
                </a:cubicBezTo>
                <a:cubicBezTo>
                  <a:pt x="10618262" y="961821"/>
                  <a:pt x="10471373" y="1105010"/>
                  <a:pt x="10516995" y="1070245"/>
                </a:cubicBezTo>
                <a:cubicBezTo>
                  <a:pt x="10630585" y="984423"/>
                  <a:pt x="10740230" y="886628"/>
                  <a:pt x="10868835" y="815534"/>
                </a:cubicBezTo>
                <a:cubicBezTo>
                  <a:pt x="11133493" y="669415"/>
                  <a:pt x="11435682" y="612577"/>
                  <a:pt x="11704547" y="465665"/>
                </a:cubicBezTo>
                <a:cubicBezTo>
                  <a:pt x="11748194" y="441649"/>
                  <a:pt x="11962368" y="287033"/>
                  <a:pt x="12033562" y="350012"/>
                </a:cubicBezTo>
                <a:cubicBezTo>
                  <a:pt x="12042008" y="357446"/>
                  <a:pt x="12029170" y="377121"/>
                  <a:pt x="12025537" y="382666"/>
                </a:cubicBezTo>
                <a:cubicBezTo>
                  <a:pt x="11835636" y="694348"/>
                  <a:pt x="11402055" y="895784"/>
                  <a:pt x="11088649" y="1056676"/>
                </a:cubicBezTo>
                <a:cubicBezTo>
                  <a:pt x="10916755" y="1144851"/>
                  <a:pt x="10757473" y="1230645"/>
                  <a:pt x="10561600" y="1229477"/>
                </a:cubicBezTo>
                <a:cubicBezTo>
                  <a:pt x="10456897" y="1228927"/>
                  <a:pt x="10388434" y="1221837"/>
                  <a:pt x="10280797" y="1263181"/>
                </a:cubicBezTo>
                <a:cubicBezTo>
                  <a:pt x="10214114" y="1288380"/>
                  <a:pt x="10149765" y="1312641"/>
                  <a:pt x="10083376" y="1334114"/>
                </a:cubicBezTo>
                <a:cubicBezTo>
                  <a:pt x="10323674" y="1470609"/>
                  <a:pt x="10574467" y="1588379"/>
                  <a:pt x="10832582" y="1687356"/>
                </a:cubicBezTo>
                <a:cubicBezTo>
                  <a:pt x="10835145" y="1685866"/>
                  <a:pt x="10837160" y="1684144"/>
                  <a:pt x="10839263" y="1683743"/>
                </a:cubicBezTo>
                <a:cubicBezTo>
                  <a:pt x="11026680" y="1639479"/>
                  <a:pt x="11198523" y="1559010"/>
                  <a:pt x="11350910" y="1443899"/>
                </a:cubicBezTo>
                <a:cubicBezTo>
                  <a:pt x="11353302" y="1439761"/>
                  <a:pt x="11356166" y="1434532"/>
                  <a:pt x="11360346" y="1429225"/>
                </a:cubicBezTo>
                <a:cubicBezTo>
                  <a:pt x="11568454" y="1154547"/>
                  <a:pt x="11893126" y="995756"/>
                  <a:pt x="12167580" y="789523"/>
                </a:cubicBezTo>
                <a:lnTo>
                  <a:pt x="12192000" y="769876"/>
                </a:lnTo>
                <a:lnTo>
                  <a:pt x="12192000" y="802845"/>
                </a:lnTo>
                <a:lnTo>
                  <a:pt x="12173558" y="821317"/>
                </a:lnTo>
                <a:cubicBezTo>
                  <a:pt x="12156328" y="839775"/>
                  <a:pt x="12135859" y="862655"/>
                  <a:pt x="12117398" y="877374"/>
                </a:cubicBezTo>
                <a:cubicBezTo>
                  <a:pt x="11911342" y="1038644"/>
                  <a:pt x="11659100" y="1158472"/>
                  <a:pt x="11472926" y="1344259"/>
                </a:cubicBezTo>
                <a:cubicBezTo>
                  <a:pt x="11530856" y="1294104"/>
                  <a:pt x="11599815" y="1254410"/>
                  <a:pt x="11666978" y="1215889"/>
                </a:cubicBezTo>
                <a:cubicBezTo>
                  <a:pt x="11680568" y="1208123"/>
                  <a:pt x="11694155" y="1200357"/>
                  <a:pt x="11707200" y="1192361"/>
                </a:cubicBezTo>
                <a:cubicBezTo>
                  <a:pt x="11867081" y="1099094"/>
                  <a:pt x="12010478" y="976320"/>
                  <a:pt x="12144637" y="858646"/>
                </a:cubicBezTo>
                <a:lnTo>
                  <a:pt x="12192000" y="810414"/>
                </a:lnTo>
                <a:lnTo>
                  <a:pt x="12192000" y="916439"/>
                </a:lnTo>
                <a:lnTo>
                  <a:pt x="12150630" y="982925"/>
                </a:lnTo>
                <a:cubicBezTo>
                  <a:pt x="11972246" y="1237618"/>
                  <a:pt x="11719654" y="1416530"/>
                  <a:pt x="11389484" y="1469889"/>
                </a:cubicBezTo>
                <a:cubicBezTo>
                  <a:pt x="11249700" y="1582602"/>
                  <a:pt x="11093517" y="1667134"/>
                  <a:pt x="10923736" y="1721439"/>
                </a:cubicBezTo>
                <a:cubicBezTo>
                  <a:pt x="10979487" y="1741826"/>
                  <a:pt x="11035469" y="1761662"/>
                  <a:pt x="11091913" y="1780406"/>
                </a:cubicBezTo>
                <a:cubicBezTo>
                  <a:pt x="11318237" y="1855623"/>
                  <a:pt x="11544464" y="1908264"/>
                  <a:pt x="11771238" y="1944400"/>
                </a:cubicBezTo>
                <a:cubicBezTo>
                  <a:pt x="11775181" y="1939634"/>
                  <a:pt x="11778904" y="1935410"/>
                  <a:pt x="11783166" y="1931422"/>
                </a:cubicBezTo>
                <a:cubicBezTo>
                  <a:pt x="11885723" y="1797152"/>
                  <a:pt x="11990570" y="1669642"/>
                  <a:pt x="12131988" y="1574357"/>
                </a:cubicBezTo>
                <a:lnTo>
                  <a:pt x="12192000" y="1537429"/>
                </a:lnTo>
                <a:lnTo>
                  <a:pt x="12192000" y="1589108"/>
                </a:lnTo>
                <a:lnTo>
                  <a:pt x="12112105" y="1640352"/>
                </a:lnTo>
                <a:cubicBezTo>
                  <a:pt x="12011319" y="1713959"/>
                  <a:pt x="11928638" y="1801479"/>
                  <a:pt x="11849203" y="1900149"/>
                </a:cubicBezTo>
                <a:cubicBezTo>
                  <a:pt x="11883038" y="1876488"/>
                  <a:pt x="11915071" y="1849494"/>
                  <a:pt x="11946326" y="1822808"/>
                </a:cubicBezTo>
                <a:cubicBezTo>
                  <a:pt x="11980834" y="1792997"/>
                  <a:pt x="12017130" y="1762011"/>
                  <a:pt x="12055863" y="1735914"/>
                </a:cubicBezTo>
                <a:cubicBezTo>
                  <a:pt x="12086678" y="1714840"/>
                  <a:pt x="12119524" y="1696556"/>
                  <a:pt x="12150816" y="1678902"/>
                </a:cubicBezTo>
                <a:lnTo>
                  <a:pt x="12192000" y="1655121"/>
                </a:lnTo>
                <a:lnTo>
                  <a:pt x="12192000" y="1686869"/>
                </a:lnTo>
                <a:lnTo>
                  <a:pt x="12163772" y="1703058"/>
                </a:lnTo>
                <a:cubicBezTo>
                  <a:pt x="12132704" y="1720165"/>
                  <a:pt x="12100405" y="1738677"/>
                  <a:pt x="12070597" y="1758893"/>
                </a:cubicBezTo>
                <a:cubicBezTo>
                  <a:pt x="12033422" y="1784357"/>
                  <a:pt x="11997904" y="1815035"/>
                  <a:pt x="11963621" y="1844299"/>
                </a:cubicBezTo>
                <a:cubicBezTo>
                  <a:pt x="11938421" y="1865816"/>
                  <a:pt x="11913214" y="1887338"/>
                  <a:pt x="11886604" y="1907617"/>
                </a:cubicBezTo>
                <a:cubicBezTo>
                  <a:pt x="11977116" y="1884856"/>
                  <a:pt x="12067233" y="1841647"/>
                  <a:pt x="12153575" y="1786372"/>
                </a:cubicBezTo>
                <a:lnTo>
                  <a:pt x="12192000" y="1759693"/>
                </a:lnTo>
                <a:lnTo>
                  <a:pt x="12192000" y="1809459"/>
                </a:lnTo>
                <a:lnTo>
                  <a:pt x="12121362" y="1857561"/>
                </a:lnTo>
                <a:cubicBezTo>
                  <a:pt x="12048187" y="1902591"/>
                  <a:pt x="11972544" y="1939172"/>
                  <a:pt x="11895949" y="1963079"/>
                </a:cubicBezTo>
                <a:lnTo>
                  <a:pt x="12192000" y="1990579"/>
                </a:lnTo>
                <a:lnTo>
                  <a:pt x="12192000" y="2065582"/>
                </a:lnTo>
                <a:lnTo>
                  <a:pt x="12153918" y="2063926"/>
                </a:lnTo>
                <a:lnTo>
                  <a:pt x="12192000" y="2085104"/>
                </a:lnTo>
                <a:lnTo>
                  <a:pt x="12192000" y="2178471"/>
                </a:lnTo>
                <a:lnTo>
                  <a:pt x="12085355" y="2122457"/>
                </a:lnTo>
                <a:lnTo>
                  <a:pt x="12192000" y="2196158"/>
                </a:lnTo>
                <a:lnTo>
                  <a:pt x="12192000" y="2230374"/>
                </a:lnTo>
                <a:lnTo>
                  <a:pt x="12041237" y="2126309"/>
                </a:lnTo>
                <a:cubicBezTo>
                  <a:pt x="12076493" y="2177612"/>
                  <a:pt x="12124001" y="2222030"/>
                  <a:pt x="12174450" y="2262541"/>
                </a:cubicBezTo>
                <a:lnTo>
                  <a:pt x="12192000" y="2275857"/>
                </a:lnTo>
                <a:lnTo>
                  <a:pt x="12192000" y="2377131"/>
                </a:lnTo>
                <a:lnTo>
                  <a:pt x="12155801" y="2349925"/>
                </a:lnTo>
                <a:cubicBezTo>
                  <a:pt x="12047062" y="2264619"/>
                  <a:pt x="11950704" y="2181979"/>
                  <a:pt x="11930164" y="2041945"/>
                </a:cubicBezTo>
                <a:cubicBezTo>
                  <a:pt x="11807338" y="2027929"/>
                  <a:pt x="11684723" y="2008847"/>
                  <a:pt x="11561767" y="1984479"/>
                </a:cubicBezTo>
                <a:cubicBezTo>
                  <a:pt x="11829168" y="2318516"/>
                  <a:pt x="11916257" y="2737804"/>
                  <a:pt x="11987997" y="3153822"/>
                </a:cubicBezTo>
                <a:cubicBezTo>
                  <a:pt x="11991834" y="3176690"/>
                  <a:pt x="11945766" y="3233800"/>
                  <a:pt x="11926558" y="3203134"/>
                </a:cubicBezTo>
                <a:cubicBezTo>
                  <a:pt x="11688637" y="2826855"/>
                  <a:pt x="11343207" y="2452063"/>
                  <a:pt x="11440430" y="1973028"/>
                </a:cubicBezTo>
                <a:cubicBezTo>
                  <a:pt x="11441503" y="1968973"/>
                  <a:pt x="11443583" y="1964061"/>
                  <a:pt x="11446754" y="1959605"/>
                </a:cubicBezTo>
                <a:cubicBezTo>
                  <a:pt x="11314670" y="1929437"/>
                  <a:pt x="11182797" y="1894208"/>
                  <a:pt x="11050651" y="1850495"/>
                </a:cubicBezTo>
                <a:cubicBezTo>
                  <a:pt x="10825423" y="1775743"/>
                  <a:pt x="10604642" y="1687421"/>
                  <a:pt x="10389960" y="1586232"/>
                </a:cubicBezTo>
                <a:cubicBezTo>
                  <a:pt x="10423849" y="1697796"/>
                  <a:pt x="10481699" y="1805979"/>
                  <a:pt x="10500699" y="1913175"/>
                </a:cubicBezTo>
                <a:cubicBezTo>
                  <a:pt x="10502971" y="1915419"/>
                  <a:pt x="10505550" y="1918445"/>
                  <a:pt x="10507814" y="1920694"/>
                </a:cubicBezTo>
                <a:cubicBezTo>
                  <a:pt x="10511536" y="1916469"/>
                  <a:pt x="10515800" y="1912482"/>
                  <a:pt x="10518908" y="1911226"/>
                </a:cubicBezTo>
                <a:cubicBezTo>
                  <a:pt x="10803133" y="1788841"/>
                  <a:pt x="11118572" y="2264893"/>
                  <a:pt x="11258935" y="2442781"/>
                </a:cubicBezTo>
                <a:cubicBezTo>
                  <a:pt x="11271929" y="2459223"/>
                  <a:pt x="11230610" y="2515770"/>
                  <a:pt x="11211663" y="2510325"/>
                </a:cubicBezTo>
                <a:cubicBezTo>
                  <a:pt x="10952813" y="2437432"/>
                  <a:pt x="10754880" y="2286035"/>
                  <a:pt x="10571295" y="2105302"/>
                </a:cubicBezTo>
                <a:cubicBezTo>
                  <a:pt x="10593939" y="2333141"/>
                  <a:pt x="10477445" y="2625036"/>
                  <a:pt x="10435737" y="2805672"/>
                </a:cubicBezTo>
                <a:cubicBezTo>
                  <a:pt x="10398299" y="2965580"/>
                  <a:pt x="10359478" y="3078554"/>
                  <a:pt x="10206831" y="3151701"/>
                </a:cubicBezTo>
                <a:cubicBezTo>
                  <a:pt x="10193935" y="3157832"/>
                  <a:pt x="10194572" y="3142650"/>
                  <a:pt x="10196482" y="3135084"/>
                </a:cubicBezTo>
                <a:cubicBezTo>
                  <a:pt x="10274073" y="2811909"/>
                  <a:pt x="10304290" y="2478979"/>
                  <a:pt x="10381882" y="2155807"/>
                </a:cubicBezTo>
                <a:cubicBezTo>
                  <a:pt x="10395105" y="2100241"/>
                  <a:pt x="10437104" y="2020803"/>
                  <a:pt x="10439260" y="1962486"/>
                </a:cubicBezTo>
                <a:cubicBezTo>
                  <a:pt x="10439491" y="1961942"/>
                  <a:pt x="10439175" y="1961166"/>
                  <a:pt x="10439409" y="1960615"/>
                </a:cubicBezTo>
                <a:cubicBezTo>
                  <a:pt x="10439475" y="1957427"/>
                  <a:pt x="10440085" y="1954468"/>
                  <a:pt x="10439915" y="1951821"/>
                </a:cubicBezTo>
                <a:cubicBezTo>
                  <a:pt x="10433959" y="1836632"/>
                  <a:pt x="10332627" y="1683636"/>
                  <a:pt x="10314241" y="1556749"/>
                </a:cubicBezTo>
                <a:cubicBezTo>
                  <a:pt x="10313847" y="1554649"/>
                  <a:pt x="10314451" y="1551688"/>
                  <a:pt x="10315061" y="1548729"/>
                </a:cubicBezTo>
                <a:cubicBezTo>
                  <a:pt x="10038413" y="1412938"/>
                  <a:pt x="9774128" y="1254043"/>
                  <a:pt x="9526158" y="1071804"/>
                </a:cubicBezTo>
                <a:cubicBezTo>
                  <a:pt x="9586547" y="1245450"/>
                  <a:pt x="9699054" y="1407035"/>
                  <a:pt x="9758689" y="1585512"/>
                </a:cubicBezTo>
                <a:cubicBezTo>
                  <a:pt x="9851296" y="1860991"/>
                  <a:pt x="9909066" y="2144264"/>
                  <a:pt x="9941392" y="2432858"/>
                </a:cubicBezTo>
                <a:cubicBezTo>
                  <a:pt x="9942776" y="2446319"/>
                  <a:pt x="9898852" y="2512059"/>
                  <a:pt x="9887724" y="2495762"/>
                </a:cubicBezTo>
                <a:cubicBezTo>
                  <a:pt x="9758830" y="2305989"/>
                  <a:pt x="9675953" y="2083557"/>
                  <a:pt x="9587446" y="1872898"/>
                </a:cubicBezTo>
                <a:cubicBezTo>
                  <a:pt x="9504836" y="1675682"/>
                  <a:pt x="9450239" y="1492905"/>
                  <a:pt x="9462810" y="1288346"/>
                </a:cubicBezTo>
                <a:cubicBezTo>
                  <a:pt x="9416080" y="1372857"/>
                  <a:pt x="9368030" y="1457457"/>
                  <a:pt x="9318575" y="1540820"/>
                </a:cubicBezTo>
                <a:cubicBezTo>
                  <a:pt x="9284037" y="1599587"/>
                  <a:pt x="9257140" y="1661598"/>
                  <a:pt x="9191090" y="1688355"/>
                </a:cubicBezTo>
                <a:cubicBezTo>
                  <a:pt x="9186426" y="1690241"/>
                  <a:pt x="9179411" y="1688563"/>
                  <a:pt x="9177757" y="1683354"/>
                </a:cubicBezTo>
                <a:cubicBezTo>
                  <a:pt x="9143528" y="1583238"/>
                  <a:pt x="9220115" y="1420588"/>
                  <a:pt x="9274865" y="1336896"/>
                </a:cubicBezTo>
                <a:cubicBezTo>
                  <a:pt x="9324504" y="1260695"/>
                  <a:pt x="9393212" y="1200294"/>
                  <a:pt x="9478649" y="1173376"/>
                </a:cubicBezTo>
                <a:cubicBezTo>
                  <a:pt x="9479343" y="1171736"/>
                  <a:pt x="9480811" y="1169782"/>
                  <a:pt x="9482281" y="1167830"/>
                </a:cubicBezTo>
                <a:cubicBezTo>
                  <a:pt x="9463542" y="1119335"/>
                  <a:pt x="9448141" y="1069035"/>
                  <a:pt x="9438637" y="1015438"/>
                </a:cubicBezTo>
                <a:cubicBezTo>
                  <a:pt x="9438473" y="1012795"/>
                  <a:pt x="9438847" y="1010377"/>
                  <a:pt x="9439458" y="1007420"/>
                </a:cubicBezTo>
                <a:cubicBezTo>
                  <a:pt x="9356819" y="944106"/>
                  <a:pt x="9275563" y="877509"/>
                  <a:pt x="9197105" y="808882"/>
                </a:cubicBezTo>
                <a:cubicBezTo>
                  <a:pt x="9119732" y="740719"/>
                  <a:pt x="9045390" y="669969"/>
                  <a:pt x="8973607" y="597733"/>
                </a:cubicBezTo>
                <a:cubicBezTo>
                  <a:pt x="9117865" y="988437"/>
                  <a:pt x="9115639" y="1402749"/>
                  <a:pt x="8967512" y="1795211"/>
                </a:cubicBezTo>
                <a:cubicBezTo>
                  <a:pt x="8964595" y="1803635"/>
                  <a:pt x="8922055" y="1866099"/>
                  <a:pt x="8912526" y="1841464"/>
                </a:cubicBezTo>
                <a:cubicBezTo>
                  <a:pt x="8756044" y="1433999"/>
                  <a:pt x="8647107" y="967467"/>
                  <a:pt x="8893391" y="572788"/>
                </a:cubicBezTo>
                <a:cubicBezTo>
                  <a:pt x="8896018" y="568101"/>
                  <a:pt x="8899507" y="564428"/>
                  <a:pt x="8902990" y="560750"/>
                </a:cubicBezTo>
                <a:cubicBezTo>
                  <a:pt x="8907633" y="554349"/>
                  <a:pt x="8913596" y="547863"/>
                  <a:pt x="8919102" y="542471"/>
                </a:cubicBezTo>
                <a:cubicBezTo>
                  <a:pt x="8828814" y="448553"/>
                  <a:pt x="8743025" y="351231"/>
                  <a:pt x="8661728" y="250903"/>
                </a:cubicBezTo>
                <a:close/>
                <a:moveTo>
                  <a:pt x="8357758" y="0"/>
                </a:moveTo>
                <a:lnTo>
                  <a:pt x="8405492" y="0"/>
                </a:lnTo>
                <a:lnTo>
                  <a:pt x="8392083" y="30495"/>
                </a:lnTo>
                <a:cubicBezTo>
                  <a:pt x="8354166" y="121698"/>
                  <a:pt x="8324318" y="217584"/>
                  <a:pt x="8339888" y="306259"/>
                </a:cubicBezTo>
                <a:cubicBezTo>
                  <a:pt x="8364400" y="446040"/>
                  <a:pt x="8455049" y="577127"/>
                  <a:pt x="8473847" y="727373"/>
                </a:cubicBezTo>
                <a:cubicBezTo>
                  <a:pt x="8510300" y="1013846"/>
                  <a:pt x="8488635" y="1326579"/>
                  <a:pt x="8454081" y="1611960"/>
                </a:cubicBezTo>
                <a:cubicBezTo>
                  <a:pt x="8452268" y="1625361"/>
                  <a:pt x="8409518" y="1692886"/>
                  <a:pt x="8396000" y="1663986"/>
                </a:cubicBezTo>
                <a:cubicBezTo>
                  <a:pt x="8190763" y="1233305"/>
                  <a:pt x="8063839" y="818387"/>
                  <a:pt x="8238881" y="368438"/>
                </a:cubicBezTo>
                <a:lnTo>
                  <a:pt x="7668140" y="942511"/>
                </a:lnTo>
                <a:cubicBezTo>
                  <a:pt x="7658137" y="952438"/>
                  <a:pt x="7629107" y="972341"/>
                  <a:pt x="7637853" y="942567"/>
                </a:cubicBezTo>
                <a:cubicBezTo>
                  <a:pt x="7690270" y="771614"/>
                  <a:pt x="7793861" y="624255"/>
                  <a:pt x="7909649" y="489150"/>
                </a:cubicBezTo>
                <a:cubicBezTo>
                  <a:pt x="8010566" y="370919"/>
                  <a:pt x="8112174" y="322520"/>
                  <a:pt x="8256182" y="301724"/>
                </a:cubicBezTo>
                <a:cubicBezTo>
                  <a:pt x="8255907" y="293239"/>
                  <a:pt x="8255408" y="285302"/>
                  <a:pt x="8255912" y="276498"/>
                </a:cubicBezTo>
                <a:cubicBezTo>
                  <a:pt x="8260651" y="221208"/>
                  <a:pt x="8285427" y="155085"/>
                  <a:pt x="8315225" y="89075"/>
                </a:cubicBezTo>
                <a:close/>
                <a:moveTo>
                  <a:pt x="7497388" y="0"/>
                </a:moveTo>
                <a:lnTo>
                  <a:pt x="7560921" y="0"/>
                </a:lnTo>
                <a:lnTo>
                  <a:pt x="7546742" y="68966"/>
                </a:lnTo>
                <a:cubicBezTo>
                  <a:pt x="7513334" y="225436"/>
                  <a:pt x="7494394" y="379659"/>
                  <a:pt x="7488853" y="535687"/>
                </a:cubicBezTo>
                <a:lnTo>
                  <a:pt x="7529509" y="380358"/>
                </a:lnTo>
                <a:cubicBezTo>
                  <a:pt x="7546426" y="316055"/>
                  <a:pt x="7563725" y="249346"/>
                  <a:pt x="7585939" y="184712"/>
                </a:cubicBezTo>
                <a:cubicBezTo>
                  <a:pt x="7597162" y="152119"/>
                  <a:pt x="7609478" y="119997"/>
                  <a:pt x="7621792" y="87864"/>
                </a:cubicBezTo>
                <a:lnTo>
                  <a:pt x="7654204" y="0"/>
                </a:lnTo>
                <a:lnTo>
                  <a:pt x="7683986" y="0"/>
                </a:lnTo>
                <a:lnTo>
                  <a:pt x="7647914" y="97640"/>
                </a:lnTo>
                <a:cubicBezTo>
                  <a:pt x="7635833" y="129221"/>
                  <a:pt x="7623516" y="161350"/>
                  <a:pt x="7612524" y="193392"/>
                </a:cubicBezTo>
                <a:cubicBezTo>
                  <a:pt x="7590775" y="256933"/>
                  <a:pt x="7573702" y="323103"/>
                  <a:pt x="7557013" y="386853"/>
                </a:cubicBezTo>
                <a:lnTo>
                  <a:pt x="7517286" y="539999"/>
                </a:lnTo>
                <a:cubicBezTo>
                  <a:pt x="7579804" y="409054"/>
                  <a:pt x="7648790" y="283748"/>
                  <a:pt x="7704204" y="152292"/>
                </a:cubicBezTo>
                <a:lnTo>
                  <a:pt x="7756975" y="0"/>
                </a:lnTo>
                <a:lnTo>
                  <a:pt x="7837329" y="0"/>
                </a:lnTo>
                <a:lnTo>
                  <a:pt x="7821760" y="65656"/>
                </a:lnTo>
                <a:cubicBezTo>
                  <a:pt x="7739780" y="311007"/>
                  <a:pt x="7576279" y="519263"/>
                  <a:pt x="7488925" y="763628"/>
                </a:cubicBezTo>
                <a:cubicBezTo>
                  <a:pt x="7478308" y="793254"/>
                  <a:pt x="7422482" y="826275"/>
                  <a:pt x="7419999" y="774360"/>
                </a:cubicBezTo>
                <a:cubicBezTo>
                  <a:pt x="7407159" y="524115"/>
                  <a:pt x="7434412" y="279259"/>
                  <a:pt x="7487820" y="37416"/>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cubicBezTo>
                  <a:pt x="6396578" y="1848113"/>
                  <a:pt x="6466739" y="1878148"/>
                  <a:pt x="6537433" y="1907790"/>
                </a:cubicBez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3" name="Rectangle 17">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57201"/>
            <a:ext cx="11277600" cy="5943598"/>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Заголовок 1">
            <a:extLst>
              <a:ext uri="{FF2B5EF4-FFF2-40B4-BE49-F238E27FC236}">
                <a16:creationId xmlns:a16="http://schemas.microsoft.com/office/drawing/2014/main" id="{9288BC68-6DA8-7E5E-BD51-31168935517C}"/>
              </a:ext>
            </a:extLst>
          </p:cNvPr>
          <p:cNvSpPr>
            <a:spLocks noGrp="1"/>
          </p:cNvSpPr>
          <p:nvPr>
            <p:ph type="title"/>
          </p:nvPr>
        </p:nvSpPr>
        <p:spPr>
          <a:xfrm>
            <a:off x="1143000" y="990599"/>
            <a:ext cx="9906000" cy="685800"/>
          </a:xfrm>
        </p:spPr>
        <p:txBody>
          <a:bodyPr anchor="t">
            <a:normAutofit/>
          </a:bodyPr>
          <a:lstStyle/>
          <a:p>
            <a:r>
              <a:rPr lang="uk-UA" sz="4000" dirty="0">
                <a:solidFill>
                  <a:srgbClr val="FF0000"/>
                </a:solidFill>
                <a:effectLst>
                  <a:outerShdw blurRad="38100" dist="38100" dir="2700000" algn="tl">
                    <a:srgbClr val="000000">
                      <a:alpha val="43137"/>
                    </a:srgbClr>
                  </a:outerShdw>
                </a:effectLst>
              </a:rPr>
              <a:t>Форми господарського судочинства</a:t>
            </a:r>
          </a:p>
        </p:txBody>
      </p:sp>
      <p:graphicFrame>
        <p:nvGraphicFramePr>
          <p:cNvPr id="5" name="Объект 2">
            <a:extLst>
              <a:ext uri="{FF2B5EF4-FFF2-40B4-BE49-F238E27FC236}">
                <a16:creationId xmlns:a16="http://schemas.microsoft.com/office/drawing/2014/main" id="{122E4E9E-4621-170B-366F-A0B8FBD6E434}"/>
              </a:ext>
            </a:extLst>
          </p:cNvPr>
          <p:cNvGraphicFramePr>
            <a:graphicFrameLocks noGrp="1"/>
          </p:cNvGraphicFramePr>
          <p:nvPr>
            <p:ph idx="1"/>
            <p:extLst>
              <p:ext uri="{D42A27DB-BD31-4B8C-83A1-F6EECF244321}">
                <p14:modId xmlns:p14="http://schemas.microsoft.com/office/powerpoint/2010/main" val="1970638333"/>
              </p:ext>
            </p:extLst>
          </p:nvPr>
        </p:nvGraphicFramePr>
        <p:xfrm>
          <a:off x="685800" y="2137228"/>
          <a:ext cx="10820400" cy="37337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84725234"/>
      </p:ext>
    </p:extLst>
  </p:cSld>
  <p:clrMapOvr>
    <a:masterClrMapping/>
  </p:clrMapOvr>
  <p:transition spd="slow">
    <p:push dir="u"/>
  </p:transition>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4703DDF8-5C1A-3CDB-5DE8-6BE282AA2C0D}"/>
              </a:ext>
            </a:extLst>
          </p:cNvPr>
          <p:cNvSpPr>
            <a:spLocks noGrp="1"/>
          </p:cNvSpPr>
          <p:nvPr>
            <p:ph type="title"/>
          </p:nvPr>
        </p:nvSpPr>
        <p:spPr>
          <a:xfrm>
            <a:off x="686834" y="591344"/>
            <a:ext cx="3200400" cy="5585619"/>
          </a:xfrm>
        </p:spPr>
        <p:txBody>
          <a:bodyPr>
            <a:normAutofit/>
          </a:bodyPr>
          <a:lstStyle/>
          <a:p>
            <a:r>
              <a:rPr lang="uk-UA" sz="3400" dirty="0">
                <a:solidFill>
                  <a:srgbClr val="FFFFFF"/>
                </a:solidFill>
              </a:rPr>
              <a:t>Питання для самоконтролю</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Объект 2">
            <a:extLst>
              <a:ext uri="{FF2B5EF4-FFF2-40B4-BE49-F238E27FC236}">
                <a16:creationId xmlns:a16="http://schemas.microsoft.com/office/drawing/2014/main" id="{C6AFBF52-D41D-BD2D-64D1-560D658766E9}"/>
              </a:ext>
            </a:extLst>
          </p:cNvPr>
          <p:cNvSpPr>
            <a:spLocks noGrp="1"/>
          </p:cNvSpPr>
          <p:nvPr>
            <p:ph idx="1"/>
          </p:nvPr>
        </p:nvSpPr>
        <p:spPr>
          <a:xfrm>
            <a:off x="4298221" y="134144"/>
            <a:ext cx="7549222" cy="6535013"/>
          </a:xfr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chor="ctr">
            <a:normAutofit lnSpcReduction="10000"/>
          </a:bodyPr>
          <a:lstStyle/>
          <a:p>
            <a:r>
              <a:rPr lang="ru-RU" sz="1400" dirty="0"/>
              <a:t>1.Розкрийте </a:t>
            </a:r>
            <a:r>
              <a:rPr lang="ru-RU" sz="1400" dirty="0" err="1"/>
              <a:t>зміст</a:t>
            </a:r>
            <a:r>
              <a:rPr lang="ru-RU" sz="1400" dirty="0"/>
              <a:t> права на </a:t>
            </a:r>
            <a:r>
              <a:rPr lang="ru-RU" sz="1400" dirty="0" err="1"/>
              <a:t>звернення</a:t>
            </a:r>
            <a:r>
              <a:rPr lang="ru-RU" sz="1400" dirty="0"/>
              <a:t> до </a:t>
            </a:r>
            <a:r>
              <a:rPr lang="ru-RU" sz="1400" dirty="0" err="1"/>
              <a:t>господарського</a:t>
            </a:r>
            <a:r>
              <a:rPr lang="ru-RU" sz="1400" dirty="0"/>
              <a:t> суду. </a:t>
            </a:r>
          </a:p>
          <a:p>
            <a:r>
              <a:rPr lang="ru-RU" sz="1400" dirty="0"/>
              <a:t>2.Розкрийте </a:t>
            </a:r>
            <a:r>
              <a:rPr lang="ru-RU" sz="1400" dirty="0" err="1"/>
              <a:t>форми</a:t>
            </a:r>
            <a:r>
              <a:rPr lang="ru-RU" sz="1400" dirty="0"/>
              <a:t> </a:t>
            </a:r>
            <a:r>
              <a:rPr lang="ru-RU" sz="1400" dirty="0" err="1"/>
              <a:t>господарського</a:t>
            </a:r>
            <a:r>
              <a:rPr lang="ru-RU" sz="1400" dirty="0"/>
              <a:t> </a:t>
            </a:r>
            <a:r>
              <a:rPr lang="ru-RU" sz="1400" dirty="0" err="1"/>
              <a:t>судочинства</a:t>
            </a:r>
            <a:r>
              <a:rPr lang="ru-RU" sz="1400" dirty="0"/>
              <a:t>. </a:t>
            </a:r>
          </a:p>
          <a:p>
            <a:r>
              <a:rPr lang="ru-RU" sz="1400" dirty="0"/>
              <a:t>3.В </a:t>
            </a:r>
            <a:r>
              <a:rPr lang="ru-RU" sz="1400" dirty="0" err="1"/>
              <a:t>чому</a:t>
            </a:r>
            <a:r>
              <a:rPr lang="ru-RU" sz="1400" dirty="0"/>
              <a:t> </a:t>
            </a:r>
            <a:r>
              <a:rPr lang="ru-RU" sz="1400" dirty="0" err="1"/>
              <a:t>полягає</a:t>
            </a:r>
            <a:r>
              <a:rPr lang="ru-RU" sz="1400" dirty="0"/>
              <a:t> </a:t>
            </a:r>
            <a:r>
              <a:rPr lang="ru-RU" sz="1400" dirty="0" err="1"/>
              <a:t>сенс</a:t>
            </a:r>
            <a:r>
              <a:rPr lang="ru-RU" sz="1400" dirty="0"/>
              <a:t> </a:t>
            </a:r>
            <a:r>
              <a:rPr lang="ru-RU" sz="1400" dirty="0" err="1"/>
              <a:t>досудового</a:t>
            </a:r>
            <a:r>
              <a:rPr lang="ru-RU" sz="1400" dirty="0"/>
              <a:t> </a:t>
            </a:r>
            <a:r>
              <a:rPr lang="ru-RU" sz="1400" dirty="0" err="1"/>
              <a:t>врегулювання</a:t>
            </a:r>
            <a:r>
              <a:rPr lang="ru-RU" sz="1400" dirty="0"/>
              <a:t> спору ?   </a:t>
            </a:r>
          </a:p>
          <a:p>
            <a:r>
              <a:rPr lang="ru-RU" sz="1400" dirty="0"/>
              <a:t>4.Що </a:t>
            </a:r>
            <a:r>
              <a:rPr lang="ru-RU" sz="1400" dirty="0" err="1"/>
              <a:t>ви</a:t>
            </a:r>
            <a:r>
              <a:rPr lang="ru-RU" sz="1400" dirty="0"/>
              <a:t> </a:t>
            </a:r>
            <a:r>
              <a:rPr lang="ru-RU" sz="1400" dirty="0" err="1"/>
              <a:t>розумієте</a:t>
            </a:r>
            <a:r>
              <a:rPr lang="ru-RU" sz="1400" dirty="0"/>
              <a:t> </a:t>
            </a:r>
            <a:r>
              <a:rPr lang="ru-RU" sz="1400" dirty="0" err="1"/>
              <a:t>під</a:t>
            </a:r>
            <a:r>
              <a:rPr lang="ru-RU" sz="1400" dirty="0"/>
              <a:t> </a:t>
            </a:r>
            <a:r>
              <a:rPr lang="ru-RU" sz="1400" dirty="0" err="1"/>
              <a:t>юрисдикцією</a:t>
            </a:r>
            <a:r>
              <a:rPr lang="ru-RU" sz="1400" dirty="0"/>
              <a:t> </a:t>
            </a:r>
            <a:r>
              <a:rPr lang="ru-RU" sz="1400" dirty="0" err="1"/>
              <a:t>господарських</a:t>
            </a:r>
            <a:r>
              <a:rPr lang="ru-RU" sz="1400" dirty="0"/>
              <a:t> </a:t>
            </a:r>
            <a:r>
              <a:rPr lang="ru-RU" sz="1400" dirty="0" err="1"/>
              <a:t>судів</a:t>
            </a:r>
            <a:r>
              <a:rPr lang="ru-RU" sz="1400" dirty="0"/>
              <a:t> ? </a:t>
            </a:r>
          </a:p>
          <a:p>
            <a:r>
              <a:rPr lang="ru-RU" sz="1400" dirty="0"/>
              <a:t>5.Дайте </a:t>
            </a:r>
            <a:r>
              <a:rPr lang="ru-RU" sz="1400" dirty="0" err="1"/>
              <a:t>визначення</a:t>
            </a:r>
            <a:r>
              <a:rPr lang="ru-RU" sz="1400" dirty="0"/>
              <a:t> </a:t>
            </a:r>
            <a:r>
              <a:rPr lang="ru-RU" sz="1400" dirty="0" err="1"/>
              <a:t>предметної</a:t>
            </a:r>
            <a:r>
              <a:rPr lang="ru-RU" sz="1400" dirty="0"/>
              <a:t> та </a:t>
            </a:r>
            <a:r>
              <a:rPr lang="ru-RU" sz="1400" dirty="0" err="1"/>
              <a:t>суб’єктної</a:t>
            </a:r>
            <a:r>
              <a:rPr lang="ru-RU" sz="1400" dirty="0"/>
              <a:t> </a:t>
            </a:r>
            <a:r>
              <a:rPr lang="ru-RU" sz="1400" dirty="0" err="1"/>
              <a:t>юрисдикції</a:t>
            </a:r>
            <a:r>
              <a:rPr lang="ru-RU" sz="1400" dirty="0"/>
              <a:t>. </a:t>
            </a:r>
          </a:p>
          <a:p>
            <a:r>
              <a:rPr lang="ru-RU" sz="1400" dirty="0"/>
              <a:t>6.Розкрийте </a:t>
            </a:r>
            <a:r>
              <a:rPr lang="ru-RU" sz="1400" dirty="0" err="1"/>
              <a:t>види</a:t>
            </a:r>
            <a:r>
              <a:rPr lang="ru-RU" sz="1400" dirty="0"/>
              <a:t> </a:t>
            </a:r>
            <a:r>
              <a:rPr lang="ru-RU" sz="1400" dirty="0" err="1"/>
              <a:t>територіальної</a:t>
            </a:r>
            <a:r>
              <a:rPr lang="ru-RU" sz="1400" dirty="0"/>
              <a:t> </a:t>
            </a:r>
            <a:r>
              <a:rPr lang="ru-RU" sz="1400" dirty="0" err="1"/>
              <a:t>підсудності</a:t>
            </a:r>
            <a:r>
              <a:rPr lang="ru-RU" sz="1400" dirty="0"/>
              <a:t>.</a:t>
            </a:r>
          </a:p>
          <a:p>
            <a:r>
              <a:rPr lang="ru-RU" sz="1400" dirty="0"/>
              <a:t>7.Розкрийте </a:t>
            </a:r>
            <a:r>
              <a:rPr lang="ru-RU" sz="1400" dirty="0" err="1"/>
              <a:t>поняття</a:t>
            </a:r>
            <a:r>
              <a:rPr lang="ru-RU" sz="1400" dirty="0"/>
              <a:t> </a:t>
            </a:r>
            <a:r>
              <a:rPr lang="ru-RU" sz="1400" dirty="0" err="1"/>
              <a:t>альтетернативної</a:t>
            </a:r>
            <a:r>
              <a:rPr lang="ru-RU" sz="1400" dirty="0"/>
              <a:t> </a:t>
            </a:r>
            <a:r>
              <a:rPr lang="ru-RU" sz="1400" dirty="0" err="1"/>
              <a:t>територіальної</a:t>
            </a:r>
            <a:r>
              <a:rPr lang="ru-RU" sz="1400" dirty="0"/>
              <a:t> </a:t>
            </a:r>
            <a:r>
              <a:rPr lang="ru-RU" sz="1400" dirty="0" err="1"/>
              <a:t>підсудності</a:t>
            </a:r>
            <a:r>
              <a:rPr lang="ru-RU" sz="1400" dirty="0"/>
              <a:t>. </a:t>
            </a:r>
          </a:p>
          <a:p>
            <a:r>
              <a:rPr lang="ru-RU" sz="1400" dirty="0"/>
              <a:t>8.Дайте </a:t>
            </a:r>
            <a:r>
              <a:rPr lang="ru-RU" sz="1400" dirty="0" err="1"/>
              <a:t>визначення</a:t>
            </a:r>
            <a:r>
              <a:rPr lang="ru-RU" sz="1400" dirty="0"/>
              <a:t> </a:t>
            </a:r>
            <a:r>
              <a:rPr lang="ru-RU" sz="1400" dirty="0" err="1"/>
              <a:t>виключної</a:t>
            </a:r>
            <a:r>
              <a:rPr lang="ru-RU" sz="1400" dirty="0"/>
              <a:t> </a:t>
            </a:r>
            <a:r>
              <a:rPr lang="ru-RU" sz="1400" dirty="0" err="1"/>
              <a:t>підсудності</a:t>
            </a:r>
            <a:r>
              <a:rPr lang="ru-RU" sz="1400" dirty="0"/>
              <a:t>. </a:t>
            </a:r>
          </a:p>
          <a:p>
            <a:r>
              <a:rPr lang="ru-RU" sz="1400" dirty="0"/>
              <a:t>9.Які </a:t>
            </a:r>
            <a:r>
              <a:rPr lang="ru-RU" sz="1400" dirty="0" err="1"/>
              <a:t>існують</a:t>
            </a:r>
            <a:r>
              <a:rPr lang="ru-RU" sz="1400" dirty="0"/>
              <a:t> </a:t>
            </a:r>
            <a:r>
              <a:rPr lang="ru-RU" sz="1400" dirty="0" err="1"/>
              <a:t>підстави</a:t>
            </a:r>
            <a:r>
              <a:rPr lang="ru-RU" sz="1400" dirty="0"/>
              <a:t> для </a:t>
            </a:r>
            <a:r>
              <a:rPr lang="ru-RU" sz="1400" dirty="0" err="1"/>
              <a:t>відводу</a:t>
            </a:r>
            <a:r>
              <a:rPr lang="ru-RU" sz="1400" dirty="0"/>
              <a:t> (</a:t>
            </a:r>
            <a:r>
              <a:rPr lang="ru-RU" sz="1400" dirty="0" err="1"/>
              <a:t>самовідводу</a:t>
            </a:r>
            <a:r>
              <a:rPr lang="ru-RU" sz="1400" dirty="0"/>
              <a:t>) </a:t>
            </a:r>
            <a:r>
              <a:rPr lang="ru-RU" sz="1400" dirty="0" err="1"/>
              <a:t>судді</a:t>
            </a:r>
            <a:r>
              <a:rPr lang="ru-RU" sz="1400" dirty="0"/>
              <a:t> ? </a:t>
            </a:r>
          </a:p>
          <a:p>
            <a:r>
              <a:rPr lang="ru-RU" sz="1400" dirty="0"/>
              <a:t>10.Назвіть </a:t>
            </a:r>
            <a:r>
              <a:rPr lang="ru-RU" sz="1400" dirty="0" err="1"/>
              <a:t>перелік</a:t>
            </a:r>
            <a:r>
              <a:rPr lang="ru-RU" sz="1400" dirty="0"/>
              <a:t> </a:t>
            </a:r>
            <a:r>
              <a:rPr lang="ru-RU" sz="1400" dirty="0" err="1"/>
              <a:t>випадків</a:t>
            </a:r>
            <a:r>
              <a:rPr lang="ru-RU" sz="1400" dirty="0"/>
              <a:t> </a:t>
            </a:r>
            <a:r>
              <a:rPr lang="ru-RU" sz="1400" dirty="0" err="1"/>
              <a:t>недопустимості</a:t>
            </a:r>
            <a:r>
              <a:rPr lang="ru-RU" sz="1400" dirty="0"/>
              <a:t> </a:t>
            </a:r>
            <a:r>
              <a:rPr lang="ru-RU" sz="1400" dirty="0" err="1"/>
              <a:t>повторної</a:t>
            </a:r>
            <a:r>
              <a:rPr lang="ru-RU" sz="1400" dirty="0"/>
              <a:t> </a:t>
            </a:r>
            <a:r>
              <a:rPr lang="ru-RU" sz="1400" dirty="0" err="1"/>
              <a:t>участі</a:t>
            </a:r>
            <a:r>
              <a:rPr lang="ru-RU" sz="1400" dirty="0"/>
              <a:t> </a:t>
            </a:r>
            <a:r>
              <a:rPr lang="ru-RU" sz="1400" dirty="0" err="1"/>
              <a:t>судді</a:t>
            </a:r>
            <a:r>
              <a:rPr lang="ru-RU" sz="1400" dirty="0"/>
              <a:t> у </a:t>
            </a:r>
            <a:r>
              <a:rPr lang="ru-RU" sz="1400" dirty="0" err="1"/>
              <a:t>розгляді</a:t>
            </a:r>
            <a:r>
              <a:rPr lang="ru-RU" sz="1400" dirty="0"/>
              <a:t> </a:t>
            </a:r>
            <a:r>
              <a:rPr lang="ru-RU" sz="1400" dirty="0" err="1"/>
              <a:t>справи</a:t>
            </a:r>
            <a:r>
              <a:rPr lang="ru-RU" sz="1400" dirty="0"/>
              <a:t>.   11.Назвіть </a:t>
            </a:r>
            <a:r>
              <a:rPr lang="ru-RU" sz="1400" dirty="0" err="1"/>
              <a:t>підстави</a:t>
            </a:r>
            <a:r>
              <a:rPr lang="ru-RU" sz="1400" dirty="0"/>
              <a:t> </a:t>
            </a:r>
            <a:r>
              <a:rPr lang="ru-RU" sz="1400" dirty="0" err="1"/>
              <a:t>відводу</a:t>
            </a:r>
            <a:r>
              <a:rPr lang="ru-RU" sz="1400" dirty="0"/>
              <a:t> (</a:t>
            </a:r>
            <a:r>
              <a:rPr lang="ru-RU" sz="1400" dirty="0" err="1"/>
              <a:t>самовідводу</a:t>
            </a:r>
            <a:r>
              <a:rPr lang="ru-RU" sz="1400" dirty="0"/>
              <a:t>) секретаря судового </a:t>
            </a:r>
            <a:r>
              <a:rPr lang="ru-RU" sz="1400" dirty="0" err="1"/>
              <a:t>засідання</a:t>
            </a:r>
            <a:r>
              <a:rPr lang="ru-RU" sz="1400" dirty="0"/>
              <a:t>, </a:t>
            </a:r>
            <a:r>
              <a:rPr lang="ru-RU" sz="1400" dirty="0" err="1"/>
              <a:t>експерта</a:t>
            </a:r>
            <a:r>
              <a:rPr lang="ru-RU" sz="1400" dirty="0"/>
              <a:t>, </a:t>
            </a:r>
            <a:r>
              <a:rPr lang="ru-RU" sz="1400" dirty="0" err="1"/>
              <a:t>спеціаліста</a:t>
            </a:r>
            <a:r>
              <a:rPr lang="ru-RU" sz="1400" dirty="0"/>
              <a:t>, </a:t>
            </a:r>
            <a:r>
              <a:rPr lang="ru-RU" sz="1400" dirty="0" err="1"/>
              <a:t>перекладача</a:t>
            </a:r>
            <a:r>
              <a:rPr lang="ru-RU" sz="1400" dirty="0"/>
              <a:t>. </a:t>
            </a:r>
          </a:p>
          <a:p>
            <a:r>
              <a:rPr lang="ru-RU" sz="1400" dirty="0"/>
              <a:t>12.Визначте порядок </a:t>
            </a:r>
            <a:r>
              <a:rPr lang="ru-RU" sz="1400" dirty="0" err="1"/>
              <a:t>розгляду</a:t>
            </a:r>
            <a:r>
              <a:rPr lang="ru-RU" sz="1400" dirty="0"/>
              <a:t> </a:t>
            </a:r>
            <a:r>
              <a:rPr lang="ru-RU" sz="1400" dirty="0" err="1"/>
              <a:t>заяв</a:t>
            </a:r>
            <a:r>
              <a:rPr lang="ru-RU" sz="1400" dirty="0"/>
              <a:t> про </a:t>
            </a:r>
            <a:r>
              <a:rPr lang="ru-RU" sz="1400" dirty="0" err="1"/>
              <a:t>відводу</a:t>
            </a:r>
            <a:r>
              <a:rPr lang="ru-RU" sz="1400" dirty="0"/>
              <a:t> та </a:t>
            </a:r>
            <a:r>
              <a:rPr lang="ru-RU" sz="1400" dirty="0" err="1"/>
              <a:t>самовідвод</a:t>
            </a:r>
            <a:r>
              <a:rPr lang="ru-RU" sz="1400" dirty="0"/>
              <a:t> </a:t>
            </a:r>
            <a:r>
              <a:rPr lang="ru-RU" sz="1400" dirty="0" err="1"/>
              <a:t>судді</a:t>
            </a:r>
            <a:r>
              <a:rPr lang="ru-RU" sz="1400" dirty="0"/>
              <a:t>.</a:t>
            </a:r>
          </a:p>
          <a:p>
            <a:r>
              <a:rPr lang="ru-RU" sz="1400" dirty="0"/>
              <a:t>13.Хто </a:t>
            </a:r>
            <a:r>
              <a:rPr lang="ru-RU" sz="1400" dirty="0" err="1"/>
              <a:t>може</a:t>
            </a:r>
            <a:r>
              <a:rPr lang="ru-RU" sz="1400" dirty="0"/>
              <a:t> бути </a:t>
            </a:r>
            <a:r>
              <a:rPr lang="ru-RU" sz="1400" dirty="0" err="1"/>
              <a:t>учасником</a:t>
            </a:r>
            <a:r>
              <a:rPr lang="ru-RU" sz="1400" dirty="0"/>
              <a:t> </a:t>
            </a:r>
            <a:r>
              <a:rPr lang="ru-RU" sz="1400" dirty="0" err="1"/>
              <a:t>справи</a:t>
            </a:r>
            <a:r>
              <a:rPr lang="ru-RU" sz="1400" dirty="0"/>
              <a:t> у справах </a:t>
            </a:r>
            <a:r>
              <a:rPr lang="ru-RU" sz="1400" dirty="0" err="1"/>
              <a:t>позовного</a:t>
            </a:r>
            <a:r>
              <a:rPr lang="ru-RU" sz="1400" dirty="0"/>
              <a:t> </a:t>
            </a:r>
            <a:r>
              <a:rPr lang="ru-RU" sz="1400" dirty="0" err="1"/>
              <a:t>провадження</a:t>
            </a:r>
            <a:r>
              <a:rPr lang="ru-RU" sz="1400" dirty="0"/>
              <a:t> ? </a:t>
            </a:r>
          </a:p>
          <a:p>
            <a:r>
              <a:rPr lang="ru-RU" sz="1400" dirty="0"/>
              <a:t>14.Хто </a:t>
            </a:r>
            <a:r>
              <a:rPr lang="ru-RU" sz="1400" dirty="0" err="1"/>
              <a:t>може</a:t>
            </a:r>
            <a:r>
              <a:rPr lang="ru-RU" sz="1400" dirty="0"/>
              <a:t> бути </a:t>
            </a:r>
            <a:r>
              <a:rPr lang="ru-RU" sz="1400" dirty="0" err="1"/>
              <a:t>учасником</a:t>
            </a:r>
            <a:r>
              <a:rPr lang="ru-RU" sz="1400" dirty="0"/>
              <a:t> </a:t>
            </a:r>
            <a:r>
              <a:rPr lang="ru-RU" sz="1400" dirty="0" err="1"/>
              <a:t>справи</a:t>
            </a:r>
            <a:r>
              <a:rPr lang="ru-RU" sz="1400" dirty="0"/>
              <a:t> у наказному </a:t>
            </a:r>
            <a:r>
              <a:rPr lang="ru-RU" sz="1400" dirty="0" err="1"/>
              <a:t>провадженні</a:t>
            </a:r>
            <a:r>
              <a:rPr lang="ru-RU" sz="1400" dirty="0"/>
              <a:t> ? </a:t>
            </a:r>
          </a:p>
          <a:p>
            <a:r>
              <a:rPr lang="ru-RU" sz="1400" dirty="0"/>
              <a:t>15.Розкрийте </a:t>
            </a:r>
            <a:r>
              <a:rPr lang="ru-RU" sz="1400" dirty="0" err="1"/>
              <a:t>інститут</a:t>
            </a:r>
            <a:r>
              <a:rPr lang="ru-RU" sz="1400" dirty="0"/>
              <a:t> </a:t>
            </a:r>
            <a:r>
              <a:rPr lang="ru-RU" sz="1400" dirty="0" err="1"/>
              <a:t>третіх</a:t>
            </a:r>
            <a:r>
              <a:rPr lang="ru-RU" sz="1400" dirty="0"/>
              <a:t> </a:t>
            </a:r>
            <a:r>
              <a:rPr lang="ru-RU" sz="1400" dirty="0" err="1"/>
              <a:t>осіб</a:t>
            </a:r>
            <a:r>
              <a:rPr lang="ru-RU" sz="1400" dirty="0"/>
              <a:t> у </a:t>
            </a:r>
            <a:r>
              <a:rPr lang="ru-RU" sz="1400" dirty="0" err="1"/>
              <a:t>господарському</a:t>
            </a:r>
            <a:r>
              <a:rPr lang="ru-RU" sz="1400" dirty="0"/>
              <a:t> </a:t>
            </a:r>
            <a:r>
              <a:rPr lang="ru-RU" sz="1400" dirty="0" err="1"/>
              <a:t>процесі</a:t>
            </a:r>
            <a:r>
              <a:rPr lang="ru-RU" sz="1400" dirty="0"/>
              <a:t>. </a:t>
            </a:r>
          </a:p>
          <a:p>
            <a:r>
              <a:rPr lang="ru-RU" sz="1400" dirty="0"/>
              <a:t>16.Розкрийте </a:t>
            </a:r>
            <a:r>
              <a:rPr lang="ru-RU" sz="1400" dirty="0" err="1"/>
              <a:t>специфіку</a:t>
            </a:r>
            <a:r>
              <a:rPr lang="ru-RU" sz="1400" dirty="0"/>
              <a:t> </a:t>
            </a:r>
            <a:r>
              <a:rPr lang="ru-RU" sz="1400" dirty="0" err="1"/>
              <a:t>участі</a:t>
            </a:r>
            <a:r>
              <a:rPr lang="ru-RU" sz="1400" dirty="0"/>
              <a:t> у судовому </a:t>
            </a:r>
            <a:r>
              <a:rPr lang="ru-RU" sz="1400" dirty="0" err="1"/>
              <a:t>процесі</a:t>
            </a:r>
            <a:r>
              <a:rPr lang="ru-RU" sz="1400" dirty="0"/>
              <a:t> </a:t>
            </a:r>
            <a:r>
              <a:rPr lang="ru-RU" sz="1400" dirty="0" err="1"/>
              <a:t>органів</a:t>
            </a:r>
            <a:r>
              <a:rPr lang="ru-RU" sz="1400" dirty="0"/>
              <a:t> та </a:t>
            </a:r>
            <a:r>
              <a:rPr lang="ru-RU" sz="1400" dirty="0" err="1"/>
              <a:t>посадових</a:t>
            </a:r>
            <a:r>
              <a:rPr lang="ru-RU" sz="1400" dirty="0"/>
              <a:t> </a:t>
            </a:r>
            <a:r>
              <a:rPr lang="ru-RU" sz="1400" dirty="0" err="1"/>
              <a:t>осіб</a:t>
            </a:r>
            <a:r>
              <a:rPr lang="ru-RU" sz="1400" dirty="0"/>
              <a:t> </a:t>
            </a:r>
            <a:r>
              <a:rPr lang="ru-RU" sz="1400" dirty="0" err="1"/>
              <a:t>органів</a:t>
            </a:r>
            <a:r>
              <a:rPr lang="ru-RU" sz="1400" dirty="0"/>
              <a:t> </a:t>
            </a:r>
            <a:r>
              <a:rPr lang="ru-RU" sz="1400" dirty="0" err="1"/>
              <a:t>публічної</a:t>
            </a:r>
            <a:r>
              <a:rPr lang="ru-RU" sz="1400" dirty="0"/>
              <a:t> </a:t>
            </a:r>
            <a:r>
              <a:rPr lang="ru-RU" sz="1400" dirty="0" err="1"/>
              <a:t>влади</a:t>
            </a:r>
            <a:r>
              <a:rPr lang="ru-RU" sz="1400" dirty="0"/>
              <a:t>.</a:t>
            </a:r>
          </a:p>
          <a:p>
            <a:r>
              <a:rPr lang="ru-RU" sz="1400" dirty="0"/>
              <a:t>17.Розкрийте </a:t>
            </a:r>
            <a:r>
              <a:rPr lang="ru-RU" sz="1400" dirty="0" err="1"/>
              <a:t>специфіку</a:t>
            </a:r>
            <a:r>
              <a:rPr lang="ru-RU" sz="1400" dirty="0"/>
              <a:t> </a:t>
            </a:r>
            <a:r>
              <a:rPr lang="ru-RU" sz="1400" dirty="0" err="1"/>
              <a:t>представництва</a:t>
            </a:r>
            <a:r>
              <a:rPr lang="ru-RU" sz="1400" dirty="0"/>
              <a:t> у </a:t>
            </a:r>
            <a:r>
              <a:rPr lang="ru-RU" sz="1400" dirty="0" err="1"/>
              <a:t>господарському</a:t>
            </a:r>
            <a:r>
              <a:rPr lang="ru-RU" sz="1400" dirty="0"/>
              <a:t> </a:t>
            </a:r>
            <a:r>
              <a:rPr lang="ru-RU" sz="1400" dirty="0" err="1"/>
              <a:t>процесі</a:t>
            </a:r>
            <a:r>
              <a:rPr lang="ru-RU" sz="1400" dirty="0"/>
              <a:t>.</a:t>
            </a:r>
          </a:p>
          <a:p>
            <a:r>
              <a:rPr lang="ru-RU" sz="1400" dirty="0"/>
              <a:t>18.Назвіть </a:t>
            </a:r>
            <a:r>
              <a:rPr lang="ru-RU" sz="1400" dirty="0" err="1"/>
              <a:t>осіб</a:t>
            </a:r>
            <a:r>
              <a:rPr lang="ru-RU" sz="1400" dirty="0"/>
              <a:t>, </a:t>
            </a:r>
            <a:r>
              <a:rPr lang="ru-RU" sz="1400" dirty="0" err="1"/>
              <a:t>які</a:t>
            </a:r>
            <a:r>
              <a:rPr lang="ru-RU" sz="1400" dirty="0"/>
              <a:t> не </a:t>
            </a:r>
            <a:r>
              <a:rPr lang="ru-RU" sz="1400" dirty="0" err="1"/>
              <a:t>можуть</a:t>
            </a:r>
            <a:r>
              <a:rPr lang="ru-RU" sz="1400" dirty="0"/>
              <a:t> бути </a:t>
            </a:r>
            <a:r>
              <a:rPr lang="ru-RU" sz="1400" dirty="0" err="1"/>
              <a:t>представниками</a:t>
            </a:r>
            <a:r>
              <a:rPr lang="ru-RU" sz="1400" dirty="0"/>
              <a:t> в </a:t>
            </a:r>
            <a:r>
              <a:rPr lang="ru-RU" sz="1400" dirty="0" err="1"/>
              <a:t>суді</a:t>
            </a:r>
            <a:r>
              <a:rPr lang="ru-RU" sz="1400" dirty="0"/>
              <a:t>. </a:t>
            </a:r>
          </a:p>
          <a:p>
            <a:r>
              <a:rPr lang="ru-RU" sz="1400" dirty="0"/>
              <a:t>19.В </a:t>
            </a:r>
            <a:r>
              <a:rPr lang="ru-RU" sz="1400" dirty="0" err="1"/>
              <a:t>чому</a:t>
            </a:r>
            <a:r>
              <a:rPr lang="ru-RU" sz="1400" dirty="0"/>
              <a:t> </a:t>
            </a:r>
            <a:r>
              <a:rPr lang="ru-RU" sz="1400" dirty="0" err="1"/>
              <a:t>полягають</a:t>
            </a:r>
            <a:r>
              <a:rPr lang="ru-RU" sz="1400" dirty="0"/>
              <a:t> </a:t>
            </a:r>
            <a:r>
              <a:rPr lang="ru-RU" sz="1400" dirty="0" err="1"/>
              <a:t>повноваження</a:t>
            </a:r>
            <a:r>
              <a:rPr lang="ru-RU" sz="1400" dirty="0"/>
              <a:t> судового </a:t>
            </a:r>
            <a:r>
              <a:rPr lang="ru-RU" sz="1400" dirty="0" err="1"/>
              <a:t>розпорядника</a:t>
            </a:r>
            <a:r>
              <a:rPr lang="ru-RU" sz="1400" dirty="0"/>
              <a:t> в </a:t>
            </a:r>
            <a:r>
              <a:rPr lang="ru-RU" sz="1400" dirty="0" err="1"/>
              <a:t>суді</a:t>
            </a:r>
            <a:r>
              <a:rPr lang="ru-RU" sz="1400" dirty="0"/>
              <a:t> ? </a:t>
            </a:r>
          </a:p>
          <a:p>
            <a:r>
              <a:rPr lang="ru-RU" sz="1400" dirty="0"/>
              <a:t>20.Надайте </a:t>
            </a:r>
            <a:r>
              <a:rPr lang="ru-RU" sz="1400" dirty="0" err="1"/>
              <a:t>правову</a:t>
            </a:r>
            <a:r>
              <a:rPr lang="ru-RU" sz="1400" dirty="0"/>
              <a:t> характеристику </a:t>
            </a:r>
            <a:r>
              <a:rPr lang="ru-RU" sz="1400" dirty="0" err="1"/>
              <a:t>свідка</a:t>
            </a:r>
            <a:r>
              <a:rPr lang="ru-RU" sz="1400" dirty="0"/>
              <a:t>, </a:t>
            </a:r>
            <a:r>
              <a:rPr lang="ru-RU" sz="1400" dirty="0" err="1"/>
              <a:t>експерта</a:t>
            </a:r>
            <a:r>
              <a:rPr lang="ru-RU" sz="1400" dirty="0"/>
              <a:t>, </a:t>
            </a:r>
            <a:r>
              <a:rPr lang="ru-RU" sz="1400" dirty="0" err="1"/>
              <a:t>експерт</a:t>
            </a:r>
            <a:r>
              <a:rPr lang="ru-RU" sz="1400" dirty="0"/>
              <a:t> з </a:t>
            </a:r>
            <a:r>
              <a:rPr lang="ru-RU" sz="1400" dirty="0" err="1"/>
              <a:t>питань</a:t>
            </a:r>
            <a:r>
              <a:rPr lang="ru-RU" sz="1400" dirty="0"/>
              <a:t> права, </a:t>
            </a:r>
            <a:r>
              <a:rPr lang="ru-RU" sz="1400" dirty="0" err="1"/>
              <a:t>перекладача</a:t>
            </a:r>
            <a:r>
              <a:rPr lang="ru-RU" sz="1400" dirty="0"/>
              <a:t> та </a:t>
            </a:r>
            <a:r>
              <a:rPr lang="ru-RU" sz="1400" dirty="0" err="1"/>
              <a:t>спеціаліста</a:t>
            </a:r>
            <a:r>
              <a:rPr lang="ru-RU" sz="1400" dirty="0"/>
              <a:t> як </a:t>
            </a:r>
            <a:r>
              <a:rPr lang="ru-RU" sz="1400" dirty="0" err="1"/>
              <a:t>учасників</a:t>
            </a:r>
            <a:r>
              <a:rPr lang="ru-RU" sz="1400" dirty="0"/>
              <a:t> судового </a:t>
            </a:r>
            <a:r>
              <a:rPr lang="ru-RU" sz="1400" dirty="0" err="1"/>
              <a:t>процесу</a:t>
            </a:r>
            <a:r>
              <a:rPr lang="ru-RU" sz="1400" dirty="0"/>
              <a:t>. </a:t>
            </a:r>
          </a:p>
        </p:txBody>
      </p:sp>
    </p:spTree>
    <p:extLst>
      <p:ext uri="{BB962C8B-B14F-4D97-AF65-F5344CB8AC3E}">
        <p14:creationId xmlns:p14="http://schemas.microsoft.com/office/powerpoint/2010/main" val="3057060724"/>
      </p:ext>
    </p:extLst>
  </p:cSld>
  <p:clrMapOvr>
    <a:masterClrMapping/>
  </p:clrMapOvr>
  <p:transition spd="slow">
    <p:push dir="u"/>
  </p:transition>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341D4B7-8A53-4C37-8E33-372EAB5776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2434" y="253548"/>
            <a:ext cx="5608934" cy="6102802"/>
          </a:xfrm>
          <a:prstGeom prst="rect">
            <a:avLst/>
          </a:prstGeom>
          <a:solidFill>
            <a:srgbClr val="AFABAB">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0111D1D7-489E-9261-B393-6577374B6A21}"/>
              </a:ext>
            </a:extLst>
          </p:cNvPr>
          <p:cNvSpPr>
            <a:spLocks noGrp="1"/>
          </p:cNvSpPr>
          <p:nvPr>
            <p:ph type="title"/>
          </p:nvPr>
        </p:nvSpPr>
        <p:spPr>
          <a:xfrm>
            <a:off x="6585283" y="420017"/>
            <a:ext cx="5069305" cy="5769864"/>
          </a:xfrm>
        </p:spPr>
        <p:style>
          <a:lnRef idx="0">
            <a:scrgbClr r="0" g="0" b="0"/>
          </a:lnRef>
          <a:fillRef idx="0">
            <a:scrgbClr r="0" g="0" b="0"/>
          </a:fillRef>
          <a:effectRef idx="0">
            <a:scrgbClr r="0" g="0" b="0"/>
          </a:effectRef>
          <a:fontRef idx="minor">
            <a:schemeClr val="lt1"/>
          </a:fontRef>
        </p:style>
        <p:txBody>
          <a:bodyPr vert="horz" lIns="91440" tIns="45720" rIns="91440" bIns="45720" rtlCol="0" anchor="ctr">
            <a:normAutofit/>
          </a:bodyPr>
          <a:lstStyle/>
          <a:p>
            <a:r>
              <a:rPr lang="en-US" sz="5400">
                <a:solidFill>
                  <a:schemeClr val="tx1"/>
                </a:solidFill>
                <a:latin typeface="+mj-lt"/>
                <a:ea typeface="+mj-ea"/>
                <a:cs typeface="+mj-cs"/>
              </a:rPr>
              <a:t>Дякую за увагу!</a:t>
            </a:r>
          </a:p>
        </p:txBody>
      </p:sp>
      <p:sp>
        <p:nvSpPr>
          <p:cNvPr id="11" name="Rectangle 10">
            <a:extLst>
              <a:ext uri="{FF2B5EF4-FFF2-40B4-BE49-F238E27FC236}">
                <a16:creationId xmlns:a16="http://schemas.microsoft.com/office/drawing/2014/main" id="{B630B15B-CFE8-4FE5-8F6E-666207C945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024" y="253548"/>
            <a:ext cx="5851795" cy="6102802"/>
          </a:xfrm>
          <a:prstGeom prst="rect">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endParaRPr lang="uk-UA"/>
          </a:p>
        </p:txBody>
      </p:sp>
      <p:sp>
        <p:nvSpPr>
          <p:cNvPr id="13" name="Rectangle 12">
            <a:extLst>
              <a:ext uri="{FF2B5EF4-FFF2-40B4-BE49-F238E27FC236}">
                <a16:creationId xmlns:a16="http://schemas.microsoft.com/office/drawing/2014/main" id="{2B51AAA3-DDFE-48DE-AF38-BE32846EC4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2848" y="420017"/>
            <a:ext cx="5532146" cy="5769864"/>
          </a:xfrm>
          <a:prstGeom prst="rect">
            <a:avLst/>
          </a:prstGeom>
          <a:noFill/>
          <a:ln w="6350" cap="sq" cmpd="sng" algn="ctr">
            <a:solidFill>
              <a:srgbClr val="404040"/>
            </a:solidFill>
            <a:prstDash val="solid"/>
            <a:miter lim="800000"/>
          </a:ln>
          <a:effectLst/>
        </p:spPr>
        <p:txBody>
          <a:bodyPr/>
          <a:lstStyle/>
          <a:p>
            <a:endParaRPr lang="uk-UA"/>
          </a:p>
        </p:txBody>
      </p:sp>
      <p:pic>
        <p:nvPicPr>
          <p:cNvPr id="4" name="Рисунок 3">
            <a:extLst>
              <a:ext uri="{FF2B5EF4-FFF2-40B4-BE49-F238E27FC236}">
                <a16:creationId xmlns:a16="http://schemas.microsoft.com/office/drawing/2014/main" id="{E1FA65C7-E6CF-9DCF-1EAD-737F25DFD38A}"/>
              </a:ext>
            </a:extLst>
          </p:cNvPr>
          <p:cNvPicPr>
            <a:picLocks noChangeAspect="1"/>
          </p:cNvPicPr>
          <p:nvPr/>
        </p:nvPicPr>
        <p:blipFill>
          <a:blip r:embed="rId2"/>
          <a:srcRect l="12115" r="16442" b="-2"/>
          <a:stretch>
            <a:fillRect/>
          </a:stretch>
        </p:blipFill>
        <p:spPr>
          <a:xfrm>
            <a:off x="725707" y="740057"/>
            <a:ext cx="4886429" cy="5129784"/>
          </a:xfrm>
          <a:prstGeom prst="rect">
            <a:avLst/>
          </a:prstGeom>
        </p:spPr>
      </p:pic>
    </p:spTree>
    <p:extLst>
      <p:ext uri="{BB962C8B-B14F-4D97-AF65-F5344CB8AC3E}">
        <p14:creationId xmlns:p14="http://schemas.microsoft.com/office/powerpoint/2010/main" val="14758624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9">
            <a:extLst>
              <a:ext uri="{FF2B5EF4-FFF2-40B4-BE49-F238E27FC236}">
                <a16:creationId xmlns:a16="http://schemas.microsoft.com/office/drawing/2014/main" id="{428D436F-9ACD-4C92-AFC8-C934C527A6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1">
            <a:extLst>
              <a:ext uri="{FF2B5EF4-FFF2-40B4-BE49-F238E27FC236}">
                <a16:creationId xmlns:a16="http://schemas.microsoft.com/office/drawing/2014/main" id="{090538E0-A884-4E60-A6AB-77D830E2FC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3478" y="0"/>
            <a:ext cx="465738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B0D7DD0-1C67-4D4C-9E06-678233DB84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53478" cy="6858000"/>
          </a:xfrm>
          <a:prstGeom prst="rect">
            <a:avLst/>
          </a:prstGeom>
          <a:solidFill>
            <a:srgbClr val="40404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Объект 2">
            <a:extLst>
              <a:ext uri="{FF2B5EF4-FFF2-40B4-BE49-F238E27FC236}">
                <a16:creationId xmlns:a16="http://schemas.microsoft.com/office/drawing/2014/main" id="{9246795B-183A-AAFA-A9E0-6B02B88DE69F}"/>
              </a:ext>
            </a:extLst>
          </p:cNvPr>
          <p:cNvSpPr>
            <a:spLocks noGrp="1"/>
          </p:cNvSpPr>
          <p:nvPr>
            <p:ph sz="half" idx="1"/>
          </p:nvPr>
        </p:nvSpPr>
        <p:spPr>
          <a:xfrm>
            <a:off x="6570204" y="378501"/>
            <a:ext cx="5053066" cy="3186685"/>
          </a:xfrm>
        </p:spPr>
        <p:txBody>
          <a:bodyPr>
            <a:normAutofit lnSpcReduction="10000"/>
          </a:bodyPr>
          <a:lstStyle/>
          <a:p>
            <a:r>
              <a:rPr lang="ru-RU" sz="1600" b="1" dirty="0" err="1">
                <a:effectLst>
                  <a:outerShdw blurRad="38100" dist="38100" dir="2700000" algn="tl">
                    <a:srgbClr val="000000">
                      <a:alpha val="43137"/>
                    </a:srgbClr>
                  </a:outerShdw>
                </a:effectLst>
                <a:latin typeface="Arial Nova Light" panose="020B0304020202020204" pitchFamily="34" charset="0"/>
              </a:rPr>
              <a:t>Загальне</a:t>
            </a:r>
            <a:r>
              <a:rPr lang="ru-RU" sz="1600" b="1" dirty="0">
                <a:effectLst>
                  <a:outerShdw blurRad="38100" dist="38100" dir="2700000" algn="tl">
                    <a:srgbClr val="000000">
                      <a:alpha val="43137"/>
                    </a:srgbClr>
                  </a:outerShdw>
                </a:effectLst>
                <a:latin typeface="Arial Nova Light" panose="020B0304020202020204" pitchFamily="34" charset="0"/>
              </a:rPr>
              <a:t> </a:t>
            </a:r>
            <a:r>
              <a:rPr lang="ru-RU" sz="1600" b="1" dirty="0" err="1">
                <a:effectLst>
                  <a:outerShdw blurRad="38100" dist="38100" dir="2700000" algn="tl">
                    <a:srgbClr val="000000">
                      <a:alpha val="43137"/>
                    </a:srgbClr>
                  </a:outerShdw>
                </a:effectLst>
                <a:latin typeface="Arial Nova Light" panose="020B0304020202020204" pitchFamily="34" charset="0"/>
              </a:rPr>
              <a:t>позовне</a:t>
            </a:r>
            <a:r>
              <a:rPr lang="ru-RU" sz="1600" b="1" dirty="0">
                <a:effectLst>
                  <a:outerShdw blurRad="38100" dist="38100" dir="2700000" algn="tl">
                    <a:srgbClr val="000000">
                      <a:alpha val="43137"/>
                    </a:srgbClr>
                  </a:outerShdw>
                </a:effectLst>
                <a:latin typeface="Arial Nova Light" panose="020B0304020202020204" pitchFamily="34" charset="0"/>
              </a:rPr>
              <a:t> </a:t>
            </a:r>
            <a:r>
              <a:rPr lang="ru-RU" sz="1600" b="1" dirty="0" err="1">
                <a:effectLst>
                  <a:outerShdw blurRad="38100" dist="38100" dir="2700000" algn="tl">
                    <a:srgbClr val="000000">
                      <a:alpha val="43137"/>
                    </a:srgbClr>
                  </a:outerShdw>
                </a:effectLst>
                <a:latin typeface="Arial Nova Light" panose="020B0304020202020204" pitchFamily="34" charset="0"/>
              </a:rPr>
              <a:t>провадження</a:t>
            </a:r>
            <a:r>
              <a:rPr lang="ru-RU" sz="1600" b="1" dirty="0">
                <a:effectLst>
                  <a:outerShdw blurRad="38100" dist="38100" dir="2700000" algn="tl">
                    <a:srgbClr val="000000">
                      <a:alpha val="43137"/>
                    </a:srgbClr>
                  </a:outerShdw>
                </a:effectLst>
                <a:latin typeface="Arial Nova Light" panose="020B0304020202020204" pitchFamily="34" charset="0"/>
              </a:rPr>
              <a:t> </a:t>
            </a:r>
            <a:r>
              <a:rPr lang="ru-RU" sz="1600" dirty="0" err="1">
                <a:effectLst>
                  <a:outerShdw blurRad="38100" dist="38100" dir="2700000" algn="tl">
                    <a:srgbClr val="000000">
                      <a:alpha val="43137"/>
                    </a:srgbClr>
                  </a:outerShdw>
                </a:effectLst>
                <a:latin typeface="Arial Nova Light" panose="020B0304020202020204" pitchFamily="34" charset="0"/>
              </a:rPr>
              <a:t>призначене</a:t>
            </a:r>
            <a:r>
              <a:rPr lang="ru-RU" sz="1600" dirty="0">
                <a:effectLst>
                  <a:outerShdw blurRad="38100" dist="38100" dir="2700000" algn="tl">
                    <a:srgbClr val="000000">
                      <a:alpha val="43137"/>
                    </a:srgbClr>
                  </a:outerShdw>
                </a:effectLst>
                <a:latin typeface="Arial Nova Light" panose="020B0304020202020204" pitchFamily="34" charset="0"/>
              </a:rPr>
              <a:t> для </a:t>
            </a:r>
            <a:r>
              <a:rPr lang="ru-RU" sz="1600" dirty="0" err="1">
                <a:effectLst>
                  <a:outerShdw blurRad="38100" dist="38100" dir="2700000" algn="tl">
                    <a:srgbClr val="000000">
                      <a:alpha val="43137"/>
                    </a:srgbClr>
                  </a:outerShdw>
                </a:effectLst>
                <a:latin typeface="Arial Nova Light" panose="020B0304020202020204" pitchFamily="34" charset="0"/>
              </a:rPr>
              <a:t>розгляду</a:t>
            </a:r>
            <a:r>
              <a:rPr lang="ru-RU" sz="1600" dirty="0">
                <a:effectLst>
                  <a:outerShdw blurRad="38100" dist="38100" dir="2700000" algn="tl">
                    <a:srgbClr val="000000">
                      <a:alpha val="43137"/>
                    </a:srgbClr>
                  </a:outerShdw>
                </a:effectLst>
                <a:latin typeface="Arial Nova Light" panose="020B0304020202020204" pitchFamily="34" charset="0"/>
              </a:rPr>
              <a:t> справ, </a:t>
            </a:r>
            <a:r>
              <a:rPr lang="ru-RU" sz="1600" dirty="0" err="1">
                <a:effectLst>
                  <a:outerShdw blurRad="38100" dist="38100" dir="2700000" algn="tl">
                    <a:srgbClr val="000000">
                      <a:alpha val="43137"/>
                    </a:srgbClr>
                  </a:outerShdw>
                </a:effectLst>
                <a:latin typeface="Arial Nova Light" panose="020B0304020202020204" pitchFamily="34" charset="0"/>
              </a:rPr>
              <a:t>які</a:t>
            </a:r>
            <a:r>
              <a:rPr lang="ru-RU" sz="1600" dirty="0">
                <a:effectLst>
                  <a:outerShdw blurRad="38100" dist="38100" dir="2700000" algn="tl">
                    <a:srgbClr val="000000">
                      <a:alpha val="43137"/>
                    </a:srgbClr>
                  </a:outerShdw>
                </a:effectLst>
                <a:latin typeface="Arial Nova Light" panose="020B0304020202020204" pitchFamily="34" charset="0"/>
              </a:rPr>
              <a:t> через </a:t>
            </a:r>
            <a:r>
              <a:rPr lang="ru-RU" sz="1600" dirty="0" err="1">
                <a:effectLst>
                  <a:outerShdw blurRad="38100" dist="38100" dir="2700000" algn="tl">
                    <a:srgbClr val="000000">
                      <a:alpha val="43137"/>
                    </a:srgbClr>
                  </a:outerShdw>
                </a:effectLst>
                <a:latin typeface="Arial Nova Light" panose="020B0304020202020204" pitchFamily="34" charset="0"/>
              </a:rPr>
              <a:t>складність</a:t>
            </a:r>
            <a:r>
              <a:rPr lang="ru-RU" sz="1600" dirty="0">
                <a:effectLst>
                  <a:outerShdw blurRad="38100" dist="38100" dir="2700000" algn="tl">
                    <a:srgbClr val="000000">
                      <a:alpha val="43137"/>
                    </a:srgbClr>
                  </a:outerShdw>
                </a:effectLst>
                <a:latin typeface="Arial Nova Light" panose="020B0304020202020204" pitchFamily="34" charset="0"/>
              </a:rPr>
              <a:t> </a:t>
            </a:r>
            <a:r>
              <a:rPr lang="ru-RU" sz="1600" dirty="0" err="1">
                <a:effectLst>
                  <a:outerShdw blurRad="38100" dist="38100" dir="2700000" algn="tl">
                    <a:srgbClr val="000000">
                      <a:alpha val="43137"/>
                    </a:srgbClr>
                  </a:outerShdw>
                </a:effectLst>
                <a:latin typeface="Arial Nova Light" panose="020B0304020202020204" pitchFamily="34" charset="0"/>
              </a:rPr>
              <a:t>або</a:t>
            </a:r>
            <a:r>
              <a:rPr lang="ru-RU" sz="1600" dirty="0">
                <a:effectLst>
                  <a:outerShdw blurRad="38100" dist="38100" dir="2700000" algn="tl">
                    <a:srgbClr val="000000">
                      <a:alpha val="43137"/>
                    </a:srgbClr>
                  </a:outerShdw>
                </a:effectLst>
                <a:latin typeface="Arial Nova Light" panose="020B0304020202020204" pitchFamily="34" charset="0"/>
              </a:rPr>
              <a:t> </a:t>
            </a:r>
            <a:r>
              <a:rPr lang="ru-RU" sz="1600" dirty="0" err="1">
                <a:effectLst>
                  <a:outerShdw blurRad="38100" dist="38100" dir="2700000" algn="tl">
                    <a:srgbClr val="000000">
                      <a:alpha val="43137"/>
                    </a:srgbClr>
                  </a:outerShdw>
                </a:effectLst>
                <a:latin typeface="Arial Nova Light" panose="020B0304020202020204" pitchFamily="34" charset="0"/>
              </a:rPr>
              <a:t>інші</a:t>
            </a:r>
            <a:r>
              <a:rPr lang="ru-RU" sz="1600" dirty="0">
                <a:effectLst>
                  <a:outerShdw blurRad="38100" dist="38100" dir="2700000" algn="tl">
                    <a:srgbClr val="000000">
                      <a:alpha val="43137"/>
                    </a:srgbClr>
                  </a:outerShdw>
                </a:effectLst>
                <a:latin typeface="Arial Nova Light" panose="020B0304020202020204" pitchFamily="34" charset="0"/>
              </a:rPr>
              <a:t> </a:t>
            </a:r>
            <a:r>
              <a:rPr lang="ru-RU" sz="1600" dirty="0" err="1">
                <a:effectLst>
                  <a:outerShdw blurRad="38100" dist="38100" dir="2700000" algn="tl">
                    <a:srgbClr val="000000">
                      <a:alpha val="43137"/>
                    </a:srgbClr>
                  </a:outerShdw>
                </a:effectLst>
                <a:latin typeface="Arial Nova Light" panose="020B0304020202020204" pitchFamily="34" charset="0"/>
              </a:rPr>
              <a:t>обставини</a:t>
            </a:r>
            <a:r>
              <a:rPr lang="ru-RU" sz="1600" dirty="0">
                <a:effectLst>
                  <a:outerShdw blurRad="38100" dist="38100" dir="2700000" algn="tl">
                    <a:srgbClr val="000000">
                      <a:alpha val="43137"/>
                    </a:srgbClr>
                  </a:outerShdw>
                </a:effectLst>
                <a:latin typeface="Arial Nova Light" panose="020B0304020202020204" pitchFamily="34" charset="0"/>
              </a:rPr>
              <a:t> </a:t>
            </a:r>
            <a:r>
              <a:rPr lang="ru-RU" sz="1600" dirty="0" err="1">
                <a:effectLst>
                  <a:outerShdw blurRad="38100" dist="38100" dir="2700000" algn="tl">
                    <a:srgbClr val="000000">
                      <a:alpha val="43137"/>
                    </a:srgbClr>
                  </a:outerShdw>
                </a:effectLst>
                <a:latin typeface="Arial Nova Light" panose="020B0304020202020204" pitchFamily="34" charset="0"/>
              </a:rPr>
              <a:t>недоцільно</a:t>
            </a:r>
            <a:r>
              <a:rPr lang="ru-RU" sz="1600" dirty="0">
                <a:effectLst>
                  <a:outerShdw blurRad="38100" dist="38100" dir="2700000" algn="tl">
                    <a:srgbClr val="000000">
                      <a:alpha val="43137"/>
                    </a:srgbClr>
                  </a:outerShdw>
                </a:effectLst>
                <a:latin typeface="Arial Nova Light" panose="020B0304020202020204" pitchFamily="34" charset="0"/>
              </a:rPr>
              <a:t> </a:t>
            </a:r>
            <a:r>
              <a:rPr lang="ru-RU" sz="1600" dirty="0" err="1">
                <a:effectLst>
                  <a:outerShdw blurRad="38100" dist="38100" dir="2700000" algn="tl">
                    <a:srgbClr val="000000">
                      <a:alpha val="43137"/>
                    </a:srgbClr>
                  </a:outerShdw>
                </a:effectLst>
                <a:latin typeface="Arial Nova Light" panose="020B0304020202020204" pitchFamily="34" charset="0"/>
              </a:rPr>
              <a:t>розглядати</a:t>
            </a:r>
            <a:r>
              <a:rPr lang="ru-RU" sz="1600" dirty="0">
                <a:effectLst>
                  <a:outerShdw blurRad="38100" dist="38100" dir="2700000" algn="tl">
                    <a:srgbClr val="000000">
                      <a:alpha val="43137"/>
                    </a:srgbClr>
                  </a:outerShdw>
                </a:effectLst>
                <a:latin typeface="Arial Nova Light" panose="020B0304020202020204" pitchFamily="34" charset="0"/>
              </a:rPr>
              <a:t> у </a:t>
            </a:r>
            <a:r>
              <a:rPr lang="ru-RU" sz="1600" dirty="0" err="1">
                <a:effectLst>
                  <a:outerShdw blurRad="38100" dist="38100" dir="2700000" algn="tl">
                    <a:srgbClr val="000000">
                      <a:alpha val="43137"/>
                    </a:srgbClr>
                  </a:outerShdw>
                </a:effectLst>
                <a:latin typeface="Arial Nova Light" panose="020B0304020202020204" pitchFamily="34" charset="0"/>
              </a:rPr>
              <a:t>спрощеному</a:t>
            </a:r>
            <a:r>
              <a:rPr lang="ru-RU" sz="1600" dirty="0">
                <a:effectLst>
                  <a:outerShdw blurRad="38100" dist="38100" dir="2700000" algn="tl">
                    <a:srgbClr val="000000">
                      <a:alpha val="43137"/>
                    </a:srgbClr>
                  </a:outerShdw>
                </a:effectLst>
                <a:latin typeface="Arial Nova Light" panose="020B0304020202020204" pitchFamily="34" charset="0"/>
              </a:rPr>
              <a:t> </a:t>
            </a:r>
            <a:r>
              <a:rPr lang="ru-RU" sz="1600" dirty="0" err="1">
                <a:effectLst>
                  <a:outerShdw blurRad="38100" dist="38100" dir="2700000" algn="tl">
                    <a:srgbClr val="000000">
                      <a:alpha val="43137"/>
                    </a:srgbClr>
                  </a:outerShdw>
                </a:effectLst>
                <a:latin typeface="Arial Nova Light" panose="020B0304020202020204" pitchFamily="34" charset="0"/>
              </a:rPr>
              <a:t>позовному</a:t>
            </a:r>
            <a:r>
              <a:rPr lang="ru-RU" sz="1600" dirty="0">
                <a:effectLst>
                  <a:outerShdw blurRad="38100" dist="38100" dir="2700000" algn="tl">
                    <a:srgbClr val="000000">
                      <a:alpha val="43137"/>
                    </a:srgbClr>
                  </a:outerShdw>
                </a:effectLst>
                <a:latin typeface="Arial Nova Light" panose="020B0304020202020204" pitchFamily="34" charset="0"/>
              </a:rPr>
              <a:t> </a:t>
            </a:r>
            <a:r>
              <a:rPr lang="ru-RU" sz="1600" dirty="0" err="1">
                <a:effectLst>
                  <a:outerShdw blurRad="38100" dist="38100" dir="2700000" algn="tl">
                    <a:srgbClr val="000000">
                      <a:alpha val="43137"/>
                    </a:srgbClr>
                  </a:outerShdw>
                </a:effectLst>
                <a:latin typeface="Arial Nova Light" panose="020B0304020202020204" pitchFamily="34" charset="0"/>
              </a:rPr>
              <a:t>провадженні</a:t>
            </a:r>
            <a:r>
              <a:rPr lang="ru-RU" sz="1600" dirty="0">
                <a:effectLst>
                  <a:outerShdw blurRad="38100" dist="38100" dir="2700000" algn="tl">
                    <a:srgbClr val="000000">
                      <a:alpha val="43137"/>
                    </a:srgbClr>
                  </a:outerShdw>
                </a:effectLst>
                <a:latin typeface="Arial Nova Light" panose="020B0304020202020204" pitchFamily="34" charset="0"/>
              </a:rPr>
              <a:t>.</a:t>
            </a:r>
          </a:p>
          <a:p>
            <a:r>
              <a:rPr lang="ru-RU" sz="1600" b="1" dirty="0" err="1">
                <a:effectLst>
                  <a:outerShdw blurRad="38100" dist="38100" dir="2700000" algn="tl">
                    <a:srgbClr val="000000">
                      <a:alpha val="43137"/>
                    </a:srgbClr>
                  </a:outerShdw>
                </a:effectLst>
                <a:latin typeface="Arial Nova Light" panose="020B0304020202020204" pitchFamily="34" charset="0"/>
              </a:rPr>
              <a:t>Спрощене</a:t>
            </a:r>
            <a:r>
              <a:rPr lang="ru-RU" sz="1600" b="1" dirty="0">
                <a:effectLst>
                  <a:outerShdw blurRad="38100" dist="38100" dir="2700000" algn="tl">
                    <a:srgbClr val="000000">
                      <a:alpha val="43137"/>
                    </a:srgbClr>
                  </a:outerShdw>
                </a:effectLst>
                <a:latin typeface="Arial Nova Light" panose="020B0304020202020204" pitchFamily="34" charset="0"/>
              </a:rPr>
              <a:t> </a:t>
            </a:r>
            <a:r>
              <a:rPr lang="ru-RU" sz="1600" b="1" dirty="0" err="1">
                <a:effectLst>
                  <a:outerShdw blurRad="38100" dist="38100" dir="2700000" algn="tl">
                    <a:srgbClr val="000000">
                      <a:alpha val="43137"/>
                    </a:srgbClr>
                  </a:outerShdw>
                </a:effectLst>
                <a:latin typeface="Arial Nova Light" panose="020B0304020202020204" pitchFamily="34" charset="0"/>
              </a:rPr>
              <a:t>позовне</a:t>
            </a:r>
            <a:r>
              <a:rPr lang="ru-RU" sz="1600" b="1" dirty="0">
                <a:effectLst>
                  <a:outerShdw blurRad="38100" dist="38100" dir="2700000" algn="tl">
                    <a:srgbClr val="000000">
                      <a:alpha val="43137"/>
                    </a:srgbClr>
                  </a:outerShdw>
                </a:effectLst>
                <a:latin typeface="Arial Nova Light" panose="020B0304020202020204" pitchFamily="34" charset="0"/>
              </a:rPr>
              <a:t> </a:t>
            </a:r>
            <a:r>
              <a:rPr lang="ru-RU" sz="1600" b="1" dirty="0" err="1">
                <a:effectLst>
                  <a:outerShdw blurRad="38100" dist="38100" dir="2700000" algn="tl">
                    <a:srgbClr val="000000">
                      <a:alpha val="43137"/>
                    </a:srgbClr>
                  </a:outerShdw>
                </a:effectLst>
                <a:latin typeface="Arial Nova Light" panose="020B0304020202020204" pitchFamily="34" charset="0"/>
              </a:rPr>
              <a:t>провадження</a:t>
            </a:r>
            <a:r>
              <a:rPr lang="ru-RU" sz="1600" b="1" dirty="0">
                <a:effectLst>
                  <a:outerShdw blurRad="38100" dist="38100" dir="2700000" algn="tl">
                    <a:srgbClr val="000000">
                      <a:alpha val="43137"/>
                    </a:srgbClr>
                  </a:outerShdw>
                </a:effectLst>
                <a:latin typeface="Arial Nova Light" panose="020B0304020202020204" pitchFamily="34" charset="0"/>
              </a:rPr>
              <a:t> </a:t>
            </a:r>
            <a:r>
              <a:rPr lang="ru-RU" sz="1600" dirty="0" err="1">
                <a:effectLst>
                  <a:outerShdw blurRad="38100" dist="38100" dir="2700000" algn="tl">
                    <a:srgbClr val="000000">
                      <a:alpha val="43137"/>
                    </a:srgbClr>
                  </a:outerShdw>
                </a:effectLst>
                <a:latin typeface="Arial Nova Light" panose="020B0304020202020204" pitchFamily="34" charset="0"/>
              </a:rPr>
              <a:t>призначене</a:t>
            </a:r>
            <a:r>
              <a:rPr lang="ru-RU" sz="1600" dirty="0">
                <a:effectLst>
                  <a:outerShdw blurRad="38100" dist="38100" dir="2700000" algn="tl">
                    <a:srgbClr val="000000">
                      <a:alpha val="43137"/>
                    </a:srgbClr>
                  </a:outerShdw>
                </a:effectLst>
                <a:latin typeface="Arial Nova Light" panose="020B0304020202020204" pitchFamily="34" charset="0"/>
              </a:rPr>
              <a:t> для </a:t>
            </a:r>
            <a:r>
              <a:rPr lang="ru-RU" sz="1600" dirty="0" err="1">
                <a:effectLst>
                  <a:outerShdw blurRad="38100" dist="38100" dir="2700000" algn="tl">
                    <a:srgbClr val="000000">
                      <a:alpha val="43137"/>
                    </a:srgbClr>
                  </a:outerShdw>
                </a:effectLst>
                <a:latin typeface="Arial Nova Light" panose="020B0304020202020204" pitchFamily="34" charset="0"/>
              </a:rPr>
              <a:t>розгляду</a:t>
            </a:r>
            <a:r>
              <a:rPr lang="ru-RU" sz="1600" dirty="0">
                <a:effectLst>
                  <a:outerShdw blurRad="38100" dist="38100" dir="2700000" algn="tl">
                    <a:srgbClr val="000000">
                      <a:alpha val="43137"/>
                    </a:srgbClr>
                  </a:outerShdw>
                </a:effectLst>
                <a:latin typeface="Arial Nova Light" panose="020B0304020202020204" pitchFamily="34" charset="0"/>
              </a:rPr>
              <a:t> </a:t>
            </a:r>
            <a:r>
              <a:rPr lang="ru-RU" sz="1600" dirty="0" err="1">
                <a:effectLst>
                  <a:outerShdw blurRad="38100" dist="38100" dir="2700000" algn="tl">
                    <a:srgbClr val="000000">
                      <a:alpha val="43137"/>
                    </a:srgbClr>
                  </a:outerShdw>
                </a:effectLst>
                <a:latin typeface="Arial Nova Light" panose="020B0304020202020204" pitchFamily="34" charset="0"/>
              </a:rPr>
              <a:t>малозначних</a:t>
            </a:r>
            <a:r>
              <a:rPr lang="ru-RU" sz="1600" dirty="0">
                <a:effectLst>
                  <a:outerShdw blurRad="38100" dist="38100" dir="2700000" algn="tl">
                    <a:srgbClr val="000000">
                      <a:alpha val="43137"/>
                    </a:srgbClr>
                  </a:outerShdw>
                </a:effectLst>
                <a:latin typeface="Arial Nova Light" panose="020B0304020202020204" pitchFamily="34" charset="0"/>
              </a:rPr>
              <a:t> справ, справ </a:t>
            </a:r>
            <a:r>
              <a:rPr lang="ru-RU" sz="1600" dirty="0" err="1">
                <a:effectLst>
                  <a:outerShdw blurRad="38100" dist="38100" dir="2700000" algn="tl">
                    <a:srgbClr val="000000">
                      <a:alpha val="43137"/>
                    </a:srgbClr>
                  </a:outerShdw>
                </a:effectLst>
                <a:latin typeface="Arial Nova Light" panose="020B0304020202020204" pitchFamily="34" charset="0"/>
              </a:rPr>
              <a:t>незначної</a:t>
            </a:r>
            <a:r>
              <a:rPr lang="ru-RU" sz="1600" dirty="0">
                <a:effectLst>
                  <a:outerShdw blurRad="38100" dist="38100" dir="2700000" algn="tl">
                    <a:srgbClr val="000000">
                      <a:alpha val="43137"/>
                    </a:srgbClr>
                  </a:outerShdw>
                </a:effectLst>
                <a:latin typeface="Arial Nova Light" panose="020B0304020202020204" pitchFamily="34" charset="0"/>
              </a:rPr>
              <a:t> </a:t>
            </a:r>
            <a:r>
              <a:rPr lang="ru-RU" sz="1600" dirty="0" err="1">
                <a:effectLst>
                  <a:outerShdw blurRad="38100" dist="38100" dir="2700000" algn="tl">
                    <a:srgbClr val="000000">
                      <a:alpha val="43137"/>
                    </a:srgbClr>
                  </a:outerShdw>
                </a:effectLst>
                <a:latin typeface="Arial Nova Light" panose="020B0304020202020204" pitchFamily="34" charset="0"/>
              </a:rPr>
              <a:t>складності</a:t>
            </a:r>
            <a:r>
              <a:rPr lang="ru-RU" sz="1600" dirty="0">
                <a:effectLst>
                  <a:outerShdw blurRad="38100" dist="38100" dir="2700000" algn="tl">
                    <a:srgbClr val="000000">
                      <a:alpha val="43137"/>
                    </a:srgbClr>
                  </a:outerShdw>
                </a:effectLst>
                <a:latin typeface="Arial Nova Light" panose="020B0304020202020204" pitchFamily="34" charset="0"/>
              </a:rPr>
              <a:t> та </a:t>
            </a:r>
            <a:r>
              <a:rPr lang="ru-RU" sz="1600" dirty="0" err="1">
                <a:effectLst>
                  <a:outerShdw blurRad="38100" dist="38100" dir="2700000" algn="tl">
                    <a:srgbClr val="000000">
                      <a:alpha val="43137"/>
                    </a:srgbClr>
                  </a:outerShdw>
                </a:effectLst>
                <a:latin typeface="Arial Nova Light" panose="020B0304020202020204" pitchFamily="34" charset="0"/>
              </a:rPr>
              <a:t>інших</a:t>
            </a:r>
            <a:r>
              <a:rPr lang="ru-RU" sz="1600" dirty="0">
                <a:effectLst>
                  <a:outerShdw blurRad="38100" dist="38100" dir="2700000" algn="tl">
                    <a:srgbClr val="000000">
                      <a:alpha val="43137"/>
                    </a:srgbClr>
                  </a:outerShdw>
                </a:effectLst>
                <a:latin typeface="Arial Nova Light" panose="020B0304020202020204" pitchFamily="34" charset="0"/>
              </a:rPr>
              <a:t> справ, для </a:t>
            </a:r>
            <a:r>
              <a:rPr lang="ru-RU" sz="1600" dirty="0" err="1">
                <a:effectLst>
                  <a:outerShdw blurRad="38100" dist="38100" dir="2700000" algn="tl">
                    <a:srgbClr val="000000">
                      <a:alpha val="43137"/>
                    </a:srgbClr>
                  </a:outerShdw>
                </a:effectLst>
                <a:latin typeface="Arial Nova Light" panose="020B0304020202020204" pitchFamily="34" charset="0"/>
              </a:rPr>
              <a:t>яких</a:t>
            </a:r>
            <a:r>
              <a:rPr lang="ru-RU" sz="1600" dirty="0">
                <a:effectLst>
                  <a:outerShdw blurRad="38100" dist="38100" dir="2700000" algn="tl">
                    <a:srgbClr val="000000">
                      <a:alpha val="43137"/>
                    </a:srgbClr>
                  </a:outerShdw>
                </a:effectLst>
                <a:latin typeface="Arial Nova Light" panose="020B0304020202020204" pitchFamily="34" charset="0"/>
              </a:rPr>
              <a:t> </a:t>
            </a:r>
            <a:r>
              <a:rPr lang="ru-RU" sz="1600" dirty="0" err="1">
                <a:effectLst>
                  <a:outerShdw blurRad="38100" dist="38100" dir="2700000" algn="tl">
                    <a:srgbClr val="000000">
                      <a:alpha val="43137"/>
                    </a:srgbClr>
                  </a:outerShdw>
                </a:effectLst>
                <a:latin typeface="Arial Nova Light" panose="020B0304020202020204" pitchFamily="34" charset="0"/>
              </a:rPr>
              <a:t>пріоритетним</a:t>
            </a:r>
            <a:r>
              <a:rPr lang="ru-RU" sz="1600" dirty="0">
                <a:effectLst>
                  <a:outerShdw blurRad="38100" dist="38100" dir="2700000" algn="tl">
                    <a:srgbClr val="000000">
                      <a:alpha val="43137"/>
                    </a:srgbClr>
                  </a:outerShdw>
                </a:effectLst>
                <a:latin typeface="Arial Nova Light" panose="020B0304020202020204" pitchFamily="34" charset="0"/>
              </a:rPr>
              <a:t> є </a:t>
            </a:r>
            <a:r>
              <a:rPr lang="ru-RU" sz="1600" dirty="0" err="1">
                <a:effectLst>
                  <a:outerShdw blurRad="38100" dist="38100" dir="2700000" algn="tl">
                    <a:srgbClr val="000000">
                      <a:alpha val="43137"/>
                    </a:srgbClr>
                  </a:outerShdw>
                </a:effectLst>
                <a:latin typeface="Arial Nova Light" panose="020B0304020202020204" pitchFamily="34" charset="0"/>
              </a:rPr>
              <a:t>швидке</a:t>
            </a:r>
            <a:r>
              <a:rPr lang="ru-RU" sz="1600" dirty="0">
                <a:effectLst>
                  <a:outerShdw blurRad="38100" dist="38100" dir="2700000" algn="tl">
                    <a:srgbClr val="000000">
                      <a:alpha val="43137"/>
                    </a:srgbClr>
                  </a:outerShdw>
                </a:effectLst>
                <a:latin typeface="Arial Nova Light" panose="020B0304020202020204" pitchFamily="34" charset="0"/>
              </a:rPr>
              <a:t> </a:t>
            </a:r>
            <a:r>
              <a:rPr lang="ru-RU" sz="1600" dirty="0" err="1">
                <a:effectLst>
                  <a:outerShdw blurRad="38100" dist="38100" dir="2700000" algn="tl">
                    <a:srgbClr val="000000">
                      <a:alpha val="43137"/>
                    </a:srgbClr>
                  </a:outerShdw>
                </a:effectLst>
                <a:latin typeface="Arial Nova Light" panose="020B0304020202020204" pitchFamily="34" charset="0"/>
              </a:rPr>
              <a:t>вирішення</a:t>
            </a:r>
            <a:r>
              <a:rPr lang="ru-RU" sz="1600" dirty="0">
                <a:effectLst>
                  <a:outerShdw blurRad="38100" dist="38100" dir="2700000" algn="tl">
                    <a:srgbClr val="000000">
                      <a:alpha val="43137"/>
                    </a:srgbClr>
                  </a:outerShdw>
                </a:effectLst>
                <a:latin typeface="Arial Nova Light" panose="020B0304020202020204" pitchFamily="34" charset="0"/>
              </a:rPr>
              <a:t> </a:t>
            </a:r>
            <a:r>
              <a:rPr lang="ru-RU" sz="1600" dirty="0" err="1">
                <a:effectLst>
                  <a:outerShdw blurRad="38100" dist="38100" dir="2700000" algn="tl">
                    <a:srgbClr val="000000">
                      <a:alpha val="43137"/>
                    </a:srgbClr>
                  </a:outerShdw>
                </a:effectLst>
                <a:latin typeface="Arial Nova Light" panose="020B0304020202020204" pitchFamily="34" charset="0"/>
              </a:rPr>
              <a:t>справи</a:t>
            </a:r>
            <a:r>
              <a:rPr lang="ru-RU" sz="1600" dirty="0">
                <a:effectLst>
                  <a:outerShdw blurRad="38100" dist="38100" dir="2700000" algn="tl">
                    <a:srgbClr val="000000">
                      <a:alpha val="43137"/>
                    </a:srgbClr>
                  </a:outerShdw>
                </a:effectLst>
                <a:latin typeface="Arial Nova Light" panose="020B0304020202020204" pitchFamily="34" charset="0"/>
              </a:rPr>
              <a:t>.</a:t>
            </a:r>
          </a:p>
          <a:p>
            <a:r>
              <a:rPr lang="ru-RU" sz="1600" dirty="0" err="1">
                <a:effectLst>
                  <a:outerShdw blurRad="38100" dist="38100" dir="2700000" algn="tl">
                    <a:srgbClr val="000000">
                      <a:alpha val="43137"/>
                    </a:srgbClr>
                  </a:outerShdw>
                </a:effectLst>
                <a:latin typeface="Arial Nova Light" panose="020B0304020202020204" pitchFamily="34" charset="0"/>
              </a:rPr>
              <a:t>Господарські</a:t>
            </a:r>
            <a:r>
              <a:rPr lang="ru-RU" sz="1600" dirty="0">
                <a:effectLst>
                  <a:outerShdw blurRad="38100" dist="38100" dir="2700000" algn="tl">
                    <a:srgbClr val="000000">
                      <a:alpha val="43137"/>
                    </a:srgbClr>
                  </a:outerShdw>
                </a:effectLst>
                <a:latin typeface="Arial Nova Light" panose="020B0304020202020204" pitchFamily="34" charset="0"/>
              </a:rPr>
              <a:t> суди </a:t>
            </a:r>
            <a:r>
              <a:rPr lang="ru-RU" sz="1600" dirty="0" err="1">
                <a:effectLst>
                  <a:outerShdw blurRad="38100" dist="38100" dir="2700000" algn="tl">
                    <a:srgbClr val="000000">
                      <a:alpha val="43137"/>
                    </a:srgbClr>
                  </a:outerShdw>
                </a:effectLst>
                <a:latin typeface="Arial Nova Light" panose="020B0304020202020204" pitchFamily="34" charset="0"/>
              </a:rPr>
              <a:t>вирішують</a:t>
            </a:r>
            <a:r>
              <a:rPr lang="ru-RU" sz="1600" dirty="0">
                <a:effectLst>
                  <a:outerShdw blurRad="38100" dist="38100" dir="2700000" algn="tl">
                    <a:srgbClr val="000000">
                      <a:alpha val="43137"/>
                    </a:srgbClr>
                  </a:outerShdw>
                </a:effectLst>
                <a:latin typeface="Arial Nova Light" panose="020B0304020202020204" pitchFamily="34" charset="0"/>
              </a:rPr>
              <a:t> </a:t>
            </a:r>
            <a:r>
              <a:rPr lang="ru-RU" sz="1600" dirty="0" err="1">
                <a:effectLst>
                  <a:outerShdw blurRad="38100" dist="38100" dir="2700000" algn="tl">
                    <a:srgbClr val="000000">
                      <a:alpha val="43137"/>
                    </a:srgbClr>
                  </a:outerShdw>
                </a:effectLst>
                <a:latin typeface="Arial Nova Light" panose="020B0304020202020204" pitchFamily="34" charset="0"/>
              </a:rPr>
              <a:t>справи</a:t>
            </a:r>
            <a:r>
              <a:rPr lang="ru-RU" sz="1600" dirty="0">
                <a:effectLst>
                  <a:outerShdw blurRad="38100" dist="38100" dir="2700000" algn="tl">
                    <a:srgbClr val="000000">
                      <a:alpha val="43137"/>
                    </a:srgbClr>
                  </a:outerShdw>
                </a:effectLst>
                <a:latin typeface="Arial Nova Light" panose="020B0304020202020204" pitchFamily="34" charset="0"/>
              </a:rPr>
              <a:t> про </a:t>
            </a:r>
            <a:r>
              <a:rPr lang="ru-RU" sz="1600" dirty="0" err="1">
                <a:effectLst>
                  <a:outerShdw blurRad="38100" dist="38100" dir="2700000" algn="tl">
                    <a:srgbClr val="000000">
                      <a:alpha val="43137"/>
                    </a:srgbClr>
                  </a:outerShdw>
                </a:effectLst>
                <a:latin typeface="Arial Nova Light" panose="020B0304020202020204" pitchFamily="34" charset="0"/>
              </a:rPr>
              <a:t>банкрутство</a:t>
            </a:r>
            <a:r>
              <a:rPr lang="ru-RU" sz="1600" dirty="0">
                <a:effectLst>
                  <a:outerShdw blurRad="38100" dist="38100" dir="2700000" algn="tl">
                    <a:srgbClr val="000000">
                      <a:alpha val="43137"/>
                    </a:srgbClr>
                  </a:outerShdw>
                </a:effectLst>
                <a:latin typeface="Arial Nova Light" panose="020B0304020202020204" pitchFamily="34" charset="0"/>
              </a:rPr>
              <a:t> у порядку </a:t>
            </a:r>
            <a:r>
              <a:rPr lang="ru-RU" sz="1600" dirty="0" err="1">
                <a:effectLst>
                  <a:outerShdw blurRad="38100" dist="38100" dir="2700000" algn="tl">
                    <a:srgbClr val="000000">
                      <a:alpha val="43137"/>
                    </a:srgbClr>
                  </a:outerShdw>
                </a:effectLst>
                <a:latin typeface="Arial Nova Light" panose="020B0304020202020204" pitchFamily="34" charset="0"/>
              </a:rPr>
              <a:t>провадження</a:t>
            </a:r>
            <a:r>
              <a:rPr lang="ru-RU" sz="1600" dirty="0">
                <a:effectLst>
                  <a:outerShdw blurRad="38100" dist="38100" dir="2700000" algn="tl">
                    <a:srgbClr val="000000">
                      <a:alpha val="43137"/>
                    </a:srgbClr>
                  </a:outerShdw>
                </a:effectLst>
                <a:latin typeface="Arial Nova Light" panose="020B0304020202020204" pitchFamily="34" charset="0"/>
              </a:rPr>
              <a:t>, </a:t>
            </a:r>
            <a:r>
              <a:rPr lang="ru-RU" sz="1600" dirty="0" err="1">
                <a:effectLst>
                  <a:outerShdw blurRad="38100" dist="38100" dir="2700000" algn="tl">
                    <a:srgbClr val="000000">
                      <a:alpha val="43137"/>
                    </a:srgbClr>
                  </a:outerShdw>
                </a:effectLst>
                <a:latin typeface="Arial Nova Light" panose="020B0304020202020204" pitchFamily="34" charset="0"/>
              </a:rPr>
              <a:t>передбаченому</a:t>
            </a:r>
            <a:r>
              <a:rPr lang="ru-RU" sz="1600" dirty="0">
                <a:effectLst>
                  <a:outerShdw blurRad="38100" dist="38100" dir="2700000" algn="tl">
                    <a:srgbClr val="000000">
                      <a:alpha val="43137"/>
                    </a:srgbClr>
                  </a:outerShdw>
                </a:effectLst>
                <a:latin typeface="Arial Nova Light" panose="020B0304020202020204" pitchFamily="34" charset="0"/>
              </a:rPr>
              <a:t> ГПК, з </a:t>
            </a:r>
            <a:r>
              <a:rPr lang="ru-RU" sz="1600" dirty="0" err="1">
                <a:effectLst>
                  <a:outerShdw blurRad="38100" dist="38100" dir="2700000" algn="tl">
                    <a:srgbClr val="000000">
                      <a:alpha val="43137"/>
                    </a:srgbClr>
                  </a:outerShdw>
                </a:effectLst>
                <a:latin typeface="Arial Nova Light" panose="020B0304020202020204" pitchFamily="34" charset="0"/>
              </a:rPr>
              <a:t>урахуванням</a:t>
            </a:r>
            <a:r>
              <a:rPr lang="ru-RU" sz="1600" dirty="0">
                <a:effectLst>
                  <a:outerShdw blurRad="38100" dist="38100" dir="2700000" algn="tl">
                    <a:srgbClr val="000000">
                      <a:alpha val="43137"/>
                    </a:srgbClr>
                  </a:outerShdw>
                </a:effectLst>
                <a:latin typeface="Arial Nova Light" panose="020B0304020202020204" pitchFamily="34" charset="0"/>
              </a:rPr>
              <a:t> </a:t>
            </a:r>
            <a:r>
              <a:rPr lang="ru-RU" sz="1600" dirty="0" err="1">
                <a:effectLst>
                  <a:outerShdw blurRad="38100" dist="38100" dir="2700000" algn="tl">
                    <a:srgbClr val="000000">
                      <a:alpha val="43137"/>
                    </a:srgbClr>
                  </a:outerShdw>
                </a:effectLst>
                <a:latin typeface="Arial Nova Light" panose="020B0304020202020204" pitchFamily="34" charset="0"/>
              </a:rPr>
              <a:t>особливостей</a:t>
            </a:r>
            <a:r>
              <a:rPr lang="ru-RU" sz="1600" dirty="0">
                <a:effectLst>
                  <a:outerShdw blurRad="38100" dist="38100" dir="2700000" algn="tl">
                    <a:srgbClr val="000000">
                      <a:alpha val="43137"/>
                    </a:srgbClr>
                  </a:outerShdw>
                </a:effectLst>
                <a:latin typeface="Arial Nova Light" panose="020B0304020202020204" pitchFamily="34" charset="0"/>
              </a:rPr>
              <a:t>,  </a:t>
            </a:r>
            <a:r>
              <a:rPr lang="ru-RU" sz="1600" dirty="0" err="1">
                <a:effectLst>
                  <a:outerShdw blurRad="38100" dist="38100" dir="2700000" algn="tl">
                    <a:srgbClr val="000000">
                      <a:alpha val="43137"/>
                    </a:srgbClr>
                  </a:outerShdw>
                </a:effectLst>
                <a:latin typeface="Arial Nova Light" panose="020B0304020202020204" pitchFamily="34" charset="0"/>
              </a:rPr>
              <a:t>встановлених</a:t>
            </a:r>
            <a:r>
              <a:rPr lang="ru-RU" sz="1600" dirty="0">
                <a:effectLst>
                  <a:outerShdw blurRad="38100" dist="38100" dir="2700000" algn="tl">
                    <a:srgbClr val="000000">
                      <a:alpha val="43137"/>
                    </a:srgbClr>
                  </a:outerShdw>
                </a:effectLst>
                <a:latin typeface="Arial Nova Light" panose="020B0304020202020204" pitchFamily="34" charset="0"/>
              </a:rPr>
              <a:t>  Кодексом </a:t>
            </a:r>
            <a:r>
              <a:rPr lang="ru-RU" sz="1600" dirty="0" err="1">
                <a:effectLst>
                  <a:outerShdw blurRad="38100" dist="38100" dir="2700000" algn="tl">
                    <a:srgbClr val="000000">
                      <a:alpha val="43137"/>
                    </a:srgbClr>
                  </a:outerShdw>
                </a:effectLst>
                <a:latin typeface="Arial Nova Light" panose="020B0304020202020204" pitchFamily="34" charset="0"/>
              </a:rPr>
              <a:t>України</a:t>
            </a:r>
            <a:r>
              <a:rPr lang="ru-RU" sz="1600" dirty="0">
                <a:effectLst>
                  <a:outerShdw blurRad="38100" dist="38100" dir="2700000" algn="tl">
                    <a:srgbClr val="000000">
                      <a:alpha val="43137"/>
                    </a:srgbClr>
                  </a:outerShdw>
                </a:effectLst>
                <a:latin typeface="Arial Nova Light" panose="020B0304020202020204" pitchFamily="34" charset="0"/>
              </a:rPr>
              <a:t> з процедур банкротства.</a:t>
            </a:r>
          </a:p>
          <a:p>
            <a:endParaRPr lang="uk-UA" sz="1600" dirty="0">
              <a:effectLst>
                <a:outerShdw blurRad="38100" dist="38100" dir="2700000" algn="tl">
                  <a:srgbClr val="000000">
                    <a:alpha val="43137"/>
                  </a:srgbClr>
                </a:outerShdw>
              </a:effectLst>
              <a:latin typeface="Arial Nova Light" panose="020B0304020202020204" pitchFamily="34" charset="0"/>
            </a:endParaRPr>
          </a:p>
        </p:txBody>
      </p:sp>
      <p:sp>
        <p:nvSpPr>
          <p:cNvPr id="5" name="Объект 4">
            <a:extLst>
              <a:ext uri="{FF2B5EF4-FFF2-40B4-BE49-F238E27FC236}">
                <a16:creationId xmlns:a16="http://schemas.microsoft.com/office/drawing/2014/main" id="{8DDA5BED-CF6C-6319-02BF-619748D17440}"/>
              </a:ext>
            </a:extLst>
          </p:cNvPr>
          <p:cNvSpPr>
            <a:spLocks noGrp="1"/>
          </p:cNvSpPr>
          <p:nvPr>
            <p:ph sz="half" idx="2"/>
          </p:nvPr>
        </p:nvSpPr>
        <p:spPr>
          <a:xfrm>
            <a:off x="6570204" y="3671315"/>
            <a:ext cx="5057398" cy="2546605"/>
          </a:xfrm>
        </p:spPr>
        <p:txBody>
          <a:bodyPr>
            <a:normAutofit lnSpcReduction="10000"/>
          </a:bodyPr>
          <a:lstStyle/>
          <a:p>
            <a:r>
              <a:rPr lang="ru-RU" sz="1600" b="1" dirty="0" err="1">
                <a:effectLst>
                  <a:outerShdw blurRad="38100" dist="38100" dir="2700000" algn="tl">
                    <a:srgbClr val="000000">
                      <a:alpha val="43137"/>
                    </a:srgbClr>
                  </a:outerShdw>
                </a:effectLst>
                <a:latin typeface="Arial Nova Light" panose="020B0304020202020204" pitchFamily="34" charset="0"/>
                <a:cs typeface="Calibri Light" panose="020F0302020204030204" pitchFamily="34" charset="0"/>
              </a:rPr>
              <a:t>Малозначними</a:t>
            </a:r>
            <a:r>
              <a:rPr lang="ru-RU" sz="1600" b="1" dirty="0">
                <a:effectLst>
                  <a:outerShdw blurRad="38100" dist="38100" dir="2700000" algn="tl">
                    <a:srgbClr val="000000">
                      <a:alpha val="43137"/>
                    </a:srgbClr>
                  </a:outerShdw>
                </a:effectLst>
                <a:latin typeface="Arial Nova Light" panose="020B0304020202020204" pitchFamily="34" charset="0"/>
                <a:cs typeface="Calibri Light" panose="020F0302020204030204" pitchFamily="34" charset="0"/>
              </a:rPr>
              <a:t> справами </a:t>
            </a:r>
            <a:r>
              <a:rPr lang="ru-RU" sz="1600" dirty="0">
                <a:effectLst>
                  <a:outerShdw blurRad="38100" dist="38100" dir="2700000" algn="tl">
                    <a:srgbClr val="000000">
                      <a:alpha val="43137"/>
                    </a:srgbClr>
                  </a:outerShdw>
                </a:effectLst>
                <a:latin typeface="Arial Nova Light" panose="020B0304020202020204" pitchFamily="34" charset="0"/>
                <a:cs typeface="Calibri Light" panose="020F0302020204030204" pitchFamily="34" charset="0"/>
              </a:rPr>
              <a:t>у </a:t>
            </a:r>
            <a:r>
              <a:rPr lang="ru-RU" sz="1600" dirty="0" err="1">
                <a:effectLst>
                  <a:outerShdw blurRad="38100" dist="38100" dir="2700000" algn="tl">
                    <a:srgbClr val="000000">
                      <a:alpha val="43137"/>
                    </a:srgbClr>
                  </a:outerShdw>
                </a:effectLst>
                <a:latin typeface="Arial Nova Light" panose="020B0304020202020204" pitchFamily="34" charset="0"/>
                <a:cs typeface="Calibri Light" panose="020F0302020204030204" pitchFamily="34" charset="0"/>
              </a:rPr>
              <a:t>господарському</a:t>
            </a:r>
            <a:r>
              <a:rPr lang="ru-RU" sz="1600" dirty="0">
                <a:effectLst>
                  <a:outerShdw blurRad="38100" dist="38100" dir="2700000" algn="tl">
                    <a:srgbClr val="000000">
                      <a:alpha val="43137"/>
                    </a:srgbClr>
                  </a:outerShdw>
                </a:effectLst>
                <a:latin typeface="Arial Nova Light" panose="020B0304020202020204" pitchFamily="34" charset="0"/>
                <a:cs typeface="Calibri Light" panose="020F0302020204030204" pitchFamily="34" charset="0"/>
              </a:rPr>
              <a:t> </a:t>
            </a:r>
            <a:r>
              <a:rPr lang="ru-RU" sz="1600" dirty="0" err="1">
                <a:effectLst>
                  <a:outerShdw blurRad="38100" dist="38100" dir="2700000" algn="tl">
                    <a:srgbClr val="000000">
                      <a:alpha val="43137"/>
                    </a:srgbClr>
                  </a:outerShdw>
                </a:effectLst>
                <a:latin typeface="Arial Nova Light" panose="020B0304020202020204" pitchFamily="34" charset="0"/>
                <a:cs typeface="Calibri Light" panose="020F0302020204030204" pitchFamily="34" charset="0"/>
              </a:rPr>
              <a:t>процесі</a:t>
            </a:r>
            <a:r>
              <a:rPr lang="ru-RU" sz="1600" dirty="0">
                <a:effectLst>
                  <a:outerShdw blurRad="38100" dist="38100" dir="2700000" algn="tl">
                    <a:srgbClr val="000000">
                      <a:alpha val="43137"/>
                    </a:srgbClr>
                  </a:outerShdw>
                </a:effectLst>
                <a:latin typeface="Arial Nova Light" panose="020B0304020202020204" pitchFamily="34" charset="0"/>
                <a:cs typeface="Calibri Light" panose="020F0302020204030204" pitchFamily="34" charset="0"/>
              </a:rPr>
              <a:t> є </a:t>
            </a:r>
            <a:r>
              <a:rPr lang="ru-RU" sz="1600" dirty="0" err="1">
                <a:effectLst>
                  <a:outerShdw blurRad="38100" dist="38100" dir="2700000" algn="tl">
                    <a:srgbClr val="000000">
                      <a:alpha val="43137"/>
                    </a:srgbClr>
                  </a:outerShdw>
                </a:effectLst>
                <a:latin typeface="Arial Nova Light" panose="020B0304020202020204" pitchFamily="34" charset="0"/>
                <a:cs typeface="Calibri Light" panose="020F0302020204030204" pitchFamily="34" charset="0"/>
              </a:rPr>
              <a:t>справи</a:t>
            </a:r>
            <a:r>
              <a:rPr lang="ru-RU" sz="1600" dirty="0">
                <a:effectLst>
                  <a:outerShdw blurRad="38100" dist="38100" dir="2700000" algn="tl">
                    <a:srgbClr val="000000">
                      <a:alpha val="43137"/>
                    </a:srgbClr>
                  </a:outerShdw>
                </a:effectLst>
                <a:latin typeface="Arial Nova Light" panose="020B0304020202020204" pitchFamily="34" charset="0"/>
                <a:cs typeface="Calibri Light" panose="020F0302020204030204" pitchFamily="34" charset="0"/>
              </a:rPr>
              <a:t>, у </a:t>
            </a:r>
            <a:r>
              <a:rPr lang="ru-RU" sz="1600" dirty="0" err="1">
                <a:effectLst>
                  <a:outerShdw blurRad="38100" dist="38100" dir="2700000" algn="tl">
                    <a:srgbClr val="000000">
                      <a:alpha val="43137"/>
                    </a:srgbClr>
                  </a:outerShdw>
                </a:effectLst>
                <a:latin typeface="Arial Nova Light" panose="020B0304020202020204" pitchFamily="34" charset="0"/>
                <a:cs typeface="Calibri Light" panose="020F0302020204030204" pitchFamily="34" charset="0"/>
              </a:rPr>
              <a:t>яких</a:t>
            </a:r>
            <a:r>
              <a:rPr lang="ru-RU" sz="1600" dirty="0">
                <a:effectLst>
                  <a:outerShdw blurRad="38100" dist="38100" dir="2700000" algn="tl">
                    <a:srgbClr val="000000">
                      <a:alpha val="43137"/>
                    </a:srgbClr>
                  </a:outerShdw>
                </a:effectLst>
                <a:latin typeface="Arial Nova Light" panose="020B0304020202020204" pitchFamily="34" charset="0"/>
                <a:cs typeface="Calibri Light" panose="020F0302020204030204" pitchFamily="34" charset="0"/>
              </a:rPr>
              <a:t>:</a:t>
            </a:r>
          </a:p>
          <a:p>
            <a:r>
              <a:rPr lang="ru-RU" sz="1600" dirty="0">
                <a:effectLst>
                  <a:outerShdw blurRad="38100" dist="38100" dir="2700000" algn="tl">
                    <a:srgbClr val="000000">
                      <a:alpha val="43137"/>
                    </a:srgbClr>
                  </a:outerShdw>
                </a:effectLst>
                <a:latin typeface="Arial Nova Light" panose="020B0304020202020204" pitchFamily="34" charset="0"/>
                <a:cs typeface="Calibri Light" panose="020F0302020204030204" pitchFamily="34" charset="0"/>
              </a:rPr>
              <a:t>1) </a:t>
            </a:r>
            <a:r>
              <a:rPr lang="ru-RU" sz="1600" dirty="0" err="1">
                <a:effectLst>
                  <a:outerShdw blurRad="38100" dist="38100" dir="2700000" algn="tl">
                    <a:srgbClr val="000000">
                      <a:alpha val="43137"/>
                    </a:srgbClr>
                  </a:outerShdw>
                </a:effectLst>
                <a:latin typeface="Arial Nova Light" panose="020B0304020202020204" pitchFamily="34" charset="0"/>
                <a:cs typeface="Calibri Light" panose="020F0302020204030204" pitchFamily="34" charset="0"/>
              </a:rPr>
              <a:t>ціна</a:t>
            </a:r>
            <a:r>
              <a:rPr lang="ru-RU" sz="1600" dirty="0">
                <a:effectLst>
                  <a:outerShdw blurRad="38100" dist="38100" dir="2700000" algn="tl">
                    <a:srgbClr val="000000">
                      <a:alpha val="43137"/>
                    </a:srgbClr>
                  </a:outerShdw>
                </a:effectLst>
                <a:latin typeface="Arial Nova Light" panose="020B0304020202020204" pitchFamily="34" charset="0"/>
                <a:cs typeface="Calibri Light" panose="020F0302020204030204" pitchFamily="34" charset="0"/>
              </a:rPr>
              <a:t> позову не </a:t>
            </a:r>
            <a:r>
              <a:rPr lang="ru-RU" sz="1600" dirty="0" err="1">
                <a:effectLst>
                  <a:outerShdw blurRad="38100" dist="38100" dir="2700000" algn="tl">
                    <a:srgbClr val="000000">
                      <a:alpha val="43137"/>
                    </a:srgbClr>
                  </a:outerShdw>
                </a:effectLst>
                <a:latin typeface="Arial Nova Light" panose="020B0304020202020204" pitchFamily="34" charset="0"/>
                <a:cs typeface="Calibri Light" panose="020F0302020204030204" pitchFamily="34" charset="0"/>
              </a:rPr>
              <a:t>перевищує</a:t>
            </a:r>
            <a:r>
              <a:rPr lang="ru-RU" sz="1600" dirty="0">
                <a:effectLst>
                  <a:outerShdw blurRad="38100" dist="38100" dir="2700000" algn="tl">
                    <a:srgbClr val="000000">
                      <a:alpha val="43137"/>
                    </a:srgbClr>
                  </a:outerShdw>
                </a:effectLst>
                <a:latin typeface="Arial Nova Light" panose="020B0304020202020204" pitchFamily="34" charset="0"/>
                <a:cs typeface="Calibri Light" panose="020F0302020204030204" pitchFamily="34" charset="0"/>
              </a:rPr>
              <a:t> ста </a:t>
            </a:r>
            <a:r>
              <a:rPr lang="ru-RU" sz="1600" dirty="0" err="1">
                <a:effectLst>
                  <a:outerShdw blurRad="38100" dist="38100" dir="2700000" algn="tl">
                    <a:srgbClr val="000000">
                      <a:alpha val="43137"/>
                    </a:srgbClr>
                  </a:outerShdw>
                </a:effectLst>
                <a:latin typeface="Arial Nova Light" panose="020B0304020202020204" pitchFamily="34" charset="0"/>
                <a:cs typeface="Calibri Light" panose="020F0302020204030204" pitchFamily="34" charset="0"/>
              </a:rPr>
              <a:t>розмірів</a:t>
            </a:r>
            <a:r>
              <a:rPr lang="ru-RU" sz="1600" dirty="0">
                <a:effectLst>
                  <a:outerShdw blurRad="38100" dist="38100" dir="2700000" algn="tl">
                    <a:srgbClr val="000000">
                      <a:alpha val="43137"/>
                    </a:srgbClr>
                  </a:outerShdw>
                </a:effectLst>
                <a:latin typeface="Arial Nova Light" panose="020B0304020202020204" pitchFamily="34" charset="0"/>
                <a:cs typeface="Calibri Light" panose="020F0302020204030204" pitchFamily="34" charset="0"/>
              </a:rPr>
              <a:t> </a:t>
            </a:r>
            <a:r>
              <a:rPr lang="ru-RU" sz="1600" dirty="0" err="1">
                <a:effectLst>
                  <a:outerShdw blurRad="38100" dist="38100" dir="2700000" algn="tl">
                    <a:srgbClr val="000000">
                      <a:alpha val="43137"/>
                    </a:srgbClr>
                  </a:outerShdw>
                </a:effectLst>
                <a:latin typeface="Arial Nova Light" panose="020B0304020202020204" pitchFamily="34" charset="0"/>
                <a:cs typeface="Calibri Light" panose="020F0302020204030204" pitchFamily="34" charset="0"/>
              </a:rPr>
              <a:t>прожиткового</a:t>
            </a:r>
            <a:r>
              <a:rPr lang="ru-RU" sz="1600" dirty="0">
                <a:effectLst>
                  <a:outerShdw blurRad="38100" dist="38100" dir="2700000" algn="tl">
                    <a:srgbClr val="000000">
                      <a:alpha val="43137"/>
                    </a:srgbClr>
                  </a:outerShdw>
                </a:effectLst>
                <a:latin typeface="Arial Nova Light" panose="020B0304020202020204" pitchFamily="34" charset="0"/>
                <a:cs typeface="Calibri Light" panose="020F0302020204030204" pitchFamily="34" charset="0"/>
              </a:rPr>
              <a:t> </a:t>
            </a:r>
            <a:r>
              <a:rPr lang="ru-RU" sz="1600" dirty="0" err="1">
                <a:effectLst>
                  <a:outerShdw blurRad="38100" dist="38100" dir="2700000" algn="tl">
                    <a:srgbClr val="000000">
                      <a:alpha val="43137"/>
                    </a:srgbClr>
                  </a:outerShdw>
                </a:effectLst>
                <a:latin typeface="Arial Nova Light" panose="020B0304020202020204" pitchFamily="34" charset="0"/>
                <a:cs typeface="Calibri Light" panose="020F0302020204030204" pitchFamily="34" charset="0"/>
              </a:rPr>
              <a:t>мінімуму</a:t>
            </a:r>
            <a:r>
              <a:rPr lang="ru-RU" sz="1600" dirty="0">
                <a:effectLst>
                  <a:outerShdw blurRad="38100" dist="38100" dir="2700000" algn="tl">
                    <a:srgbClr val="000000">
                      <a:alpha val="43137"/>
                    </a:srgbClr>
                  </a:outerShdw>
                </a:effectLst>
                <a:latin typeface="Arial Nova Light" panose="020B0304020202020204" pitchFamily="34" charset="0"/>
                <a:cs typeface="Calibri Light" panose="020F0302020204030204" pitchFamily="34" charset="0"/>
              </a:rPr>
              <a:t> для </a:t>
            </a:r>
            <a:r>
              <a:rPr lang="ru-RU" sz="1600" dirty="0" err="1">
                <a:effectLst>
                  <a:outerShdw blurRad="38100" dist="38100" dir="2700000" algn="tl">
                    <a:srgbClr val="000000">
                      <a:alpha val="43137"/>
                    </a:srgbClr>
                  </a:outerShdw>
                </a:effectLst>
                <a:latin typeface="Arial Nova Light" panose="020B0304020202020204" pitchFamily="34" charset="0"/>
                <a:cs typeface="Calibri Light" panose="020F0302020204030204" pitchFamily="34" charset="0"/>
              </a:rPr>
              <a:t>працездатних</a:t>
            </a:r>
            <a:r>
              <a:rPr lang="ru-RU" sz="1600" dirty="0">
                <a:effectLst>
                  <a:outerShdw blurRad="38100" dist="38100" dir="2700000" algn="tl">
                    <a:srgbClr val="000000">
                      <a:alpha val="43137"/>
                    </a:srgbClr>
                  </a:outerShdw>
                </a:effectLst>
                <a:latin typeface="Arial Nova Light" panose="020B0304020202020204" pitchFamily="34" charset="0"/>
                <a:cs typeface="Calibri Light" panose="020F0302020204030204" pitchFamily="34" charset="0"/>
              </a:rPr>
              <a:t> </a:t>
            </a:r>
            <a:r>
              <a:rPr lang="ru-RU" sz="1600" dirty="0" err="1">
                <a:effectLst>
                  <a:outerShdw blurRad="38100" dist="38100" dir="2700000" algn="tl">
                    <a:srgbClr val="000000">
                      <a:alpha val="43137"/>
                    </a:srgbClr>
                  </a:outerShdw>
                </a:effectLst>
                <a:latin typeface="Arial Nova Light" panose="020B0304020202020204" pitchFamily="34" charset="0"/>
                <a:cs typeface="Calibri Light" panose="020F0302020204030204" pitchFamily="34" charset="0"/>
              </a:rPr>
              <a:t>осіб</a:t>
            </a:r>
            <a:r>
              <a:rPr lang="ru-RU" sz="1600" dirty="0">
                <a:effectLst>
                  <a:outerShdw blurRad="38100" dist="38100" dir="2700000" algn="tl">
                    <a:srgbClr val="000000">
                      <a:alpha val="43137"/>
                    </a:srgbClr>
                  </a:outerShdw>
                </a:effectLst>
                <a:latin typeface="Arial Nova Light" panose="020B0304020202020204" pitchFamily="34" charset="0"/>
                <a:cs typeface="Calibri Light" panose="020F0302020204030204" pitchFamily="34" charset="0"/>
              </a:rPr>
              <a:t>. </a:t>
            </a:r>
          </a:p>
          <a:p>
            <a:r>
              <a:rPr lang="ru-RU" sz="1600" dirty="0">
                <a:effectLst>
                  <a:outerShdw blurRad="38100" dist="38100" dir="2700000" algn="tl">
                    <a:srgbClr val="000000">
                      <a:alpha val="43137"/>
                    </a:srgbClr>
                  </a:outerShdw>
                </a:effectLst>
                <a:latin typeface="Arial Nova Light" panose="020B0304020202020204" pitchFamily="34" charset="0"/>
                <a:cs typeface="Calibri Light" panose="020F0302020204030204" pitchFamily="34" charset="0"/>
              </a:rPr>
              <a:t>2) </a:t>
            </a:r>
            <a:r>
              <a:rPr lang="ru-RU" sz="1600" dirty="0" err="1">
                <a:effectLst>
                  <a:outerShdw blurRad="38100" dist="38100" dir="2700000" algn="tl">
                    <a:srgbClr val="000000">
                      <a:alpha val="43137"/>
                    </a:srgbClr>
                  </a:outerShdw>
                </a:effectLst>
                <a:latin typeface="Arial Nova Light" panose="020B0304020202020204" pitchFamily="34" charset="0"/>
                <a:cs typeface="Calibri Light" panose="020F0302020204030204" pitchFamily="34" charset="0"/>
              </a:rPr>
              <a:t>справи</a:t>
            </a:r>
            <a:r>
              <a:rPr lang="ru-RU" sz="1600" dirty="0">
                <a:effectLst>
                  <a:outerShdw blurRad="38100" dist="38100" dir="2700000" algn="tl">
                    <a:srgbClr val="000000">
                      <a:alpha val="43137"/>
                    </a:srgbClr>
                  </a:outerShdw>
                </a:effectLst>
                <a:latin typeface="Arial Nova Light" panose="020B0304020202020204" pitchFamily="34" charset="0"/>
                <a:cs typeface="Calibri Light" panose="020F0302020204030204" pitchFamily="34" charset="0"/>
              </a:rPr>
              <a:t> </a:t>
            </a:r>
            <a:r>
              <a:rPr lang="ru-RU" sz="1600" dirty="0" err="1">
                <a:effectLst>
                  <a:outerShdw blurRad="38100" dist="38100" dir="2700000" algn="tl">
                    <a:srgbClr val="000000">
                      <a:alpha val="43137"/>
                    </a:srgbClr>
                  </a:outerShdw>
                </a:effectLst>
                <a:latin typeface="Arial Nova Light" panose="020B0304020202020204" pitchFamily="34" charset="0"/>
                <a:cs typeface="Calibri Light" panose="020F0302020204030204" pitchFamily="34" charset="0"/>
              </a:rPr>
              <a:t>незначної</a:t>
            </a:r>
            <a:r>
              <a:rPr lang="ru-RU" sz="1600" dirty="0">
                <a:effectLst>
                  <a:outerShdw blurRad="38100" dist="38100" dir="2700000" algn="tl">
                    <a:srgbClr val="000000">
                      <a:alpha val="43137"/>
                    </a:srgbClr>
                  </a:outerShdw>
                </a:effectLst>
                <a:latin typeface="Arial Nova Light" panose="020B0304020202020204" pitchFamily="34" charset="0"/>
                <a:cs typeface="Calibri Light" panose="020F0302020204030204" pitchFamily="34" charset="0"/>
              </a:rPr>
              <a:t> </a:t>
            </a:r>
            <a:r>
              <a:rPr lang="ru-RU" sz="1600" dirty="0" err="1">
                <a:effectLst>
                  <a:outerShdw blurRad="38100" dist="38100" dir="2700000" algn="tl">
                    <a:srgbClr val="000000">
                      <a:alpha val="43137"/>
                    </a:srgbClr>
                  </a:outerShdw>
                </a:effectLst>
                <a:latin typeface="Arial Nova Light" panose="020B0304020202020204" pitchFamily="34" charset="0"/>
                <a:cs typeface="Calibri Light" panose="020F0302020204030204" pitchFamily="34" charset="0"/>
              </a:rPr>
              <a:t>складності</a:t>
            </a:r>
            <a:r>
              <a:rPr lang="ru-RU" sz="1600" dirty="0">
                <a:effectLst>
                  <a:outerShdw blurRad="38100" dist="38100" dir="2700000" algn="tl">
                    <a:srgbClr val="000000">
                      <a:alpha val="43137"/>
                    </a:srgbClr>
                  </a:outerShdw>
                </a:effectLst>
                <a:latin typeface="Arial Nova Light" panose="020B0304020202020204" pitchFamily="34" charset="0"/>
                <a:cs typeface="Calibri Light" panose="020F0302020204030204" pitchFamily="34" charset="0"/>
              </a:rPr>
              <a:t>, </a:t>
            </a:r>
            <a:r>
              <a:rPr lang="ru-RU" sz="1600" dirty="0" err="1">
                <a:effectLst>
                  <a:outerShdw blurRad="38100" dist="38100" dir="2700000" algn="tl">
                    <a:srgbClr val="000000">
                      <a:alpha val="43137"/>
                    </a:srgbClr>
                  </a:outerShdw>
                </a:effectLst>
                <a:latin typeface="Arial Nova Light" panose="020B0304020202020204" pitchFamily="34" charset="0"/>
                <a:cs typeface="Calibri Light" panose="020F0302020204030204" pitchFamily="34" charset="0"/>
              </a:rPr>
              <a:t>визнані</a:t>
            </a:r>
            <a:r>
              <a:rPr lang="ru-RU" sz="1600" dirty="0">
                <a:effectLst>
                  <a:outerShdw blurRad="38100" dist="38100" dir="2700000" algn="tl">
                    <a:srgbClr val="000000">
                      <a:alpha val="43137"/>
                    </a:srgbClr>
                  </a:outerShdw>
                </a:effectLst>
                <a:latin typeface="Arial Nova Light" panose="020B0304020202020204" pitchFamily="34" charset="0"/>
                <a:cs typeface="Calibri Light" panose="020F0302020204030204" pitchFamily="34" charset="0"/>
              </a:rPr>
              <a:t> судом </a:t>
            </a:r>
            <a:r>
              <a:rPr lang="ru-RU" sz="1600" dirty="0" err="1">
                <a:effectLst>
                  <a:outerShdw blurRad="38100" dist="38100" dir="2700000" algn="tl">
                    <a:srgbClr val="000000">
                      <a:alpha val="43137"/>
                    </a:srgbClr>
                  </a:outerShdw>
                </a:effectLst>
                <a:latin typeface="Arial Nova Light" panose="020B0304020202020204" pitchFamily="34" charset="0"/>
                <a:cs typeface="Calibri Light" panose="020F0302020204030204" pitchFamily="34" charset="0"/>
              </a:rPr>
              <a:t>малозначними</a:t>
            </a:r>
            <a:r>
              <a:rPr lang="ru-RU" sz="1600" dirty="0">
                <a:effectLst>
                  <a:outerShdw blurRad="38100" dist="38100" dir="2700000" algn="tl">
                    <a:srgbClr val="000000">
                      <a:alpha val="43137"/>
                    </a:srgbClr>
                  </a:outerShdw>
                </a:effectLst>
                <a:latin typeface="Arial Nova Light" panose="020B0304020202020204" pitchFamily="34" charset="0"/>
                <a:cs typeface="Calibri Light" panose="020F0302020204030204" pitchFamily="34" charset="0"/>
              </a:rPr>
              <a:t>, </a:t>
            </a:r>
            <a:r>
              <a:rPr lang="ru-RU" sz="1600" dirty="0" err="1">
                <a:effectLst>
                  <a:outerShdw blurRad="38100" dist="38100" dir="2700000" algn="tl">
                    <a:srgbClr val="000000">
                      <a:alpha val="43137"/>
                    </a:srgbClr>
                  </a:outerShdw>
                </a:effectLst>
                <a:latin typeface="Arial Nova Light" panose="020B0304020202020204" pitchFamily="34" charset="0"/>
                <a:cs typeface="Calibri Light" panose="020F0302020204030204" pitchFamily="34" charset="0"/>
              </a:rPr>
              <a:t>крім</a:t>
            </a:r>
            <a:r>
              <a:rPr lang="ru-RU" sz="1600" dirty="0">
                <a:effectLst>
                  <a:outerShdw blurRad="38100" dist="38100" dir="2700000" algn="tl">
                    <a:srgbClr val="000000">
                      <a:alpha val="43137"/>
                    </a:srgbClr>
                  </a:outerShdw>
                </a:effectLst>
                <a:latin typeface="Arial Nova Light" panose="020B0304020202020204" pitchFamily="34" charset="0"/>
                <a:cs typeface="Calibri Light" panose="020F0302020204030204" pitchFamily="34" charset="0"/>
              </a:rPr>
              <a:t> справ, </a:t>
            </a:r>
            <a:r>
              <a:rPr lang="ru-RU" sz="1600" dirty="0" err="1">
                <a:effectLst>
                  <a:outerShdw blurRad="38100" dist="38100" dir="2700000" algn="tl">
                    <a:srgbClr val="000000">
                      <a:alpha val="43137"/>
                    </a:srgbClr>
                  </a:outerShdw>
                </a:effectLst>
                <a:latin typeface="Arial Nova Light" panose="020B0304020202020204" pitchFamily="34" charset="0"/>
                <a:cs typeface="Calibri Light" panose="020F0302020204030204" pitchFamily="34" charset="0"/>
              </a:rPr>
              <a:t>які</a:t>
            </a:r>
            <a:r>
              <a:rPr lang="ru-RU" sz="1600" dirty="0">
                <a:effectLst>
                  <a:outerShdw blurRad="38100" dist="38100" dir="2700000" algn="tl">
                    <a:srgbClr val="000000">
                      <a:alpha val="43137"/>
                    </a:srgbClr>
                  </a:outerShdw>
                </a:effectLst>
                <a:latin typeface="Arial Nova Light" panose="020B0304020202020204" pitchFamily="34" charset="0"/>
                <a:cs typeface="Calibri Light" panose="020F0302020204030204" pitchFamily="34" charset="0"/>
              </a:rPr>
              <a:t> </a:t>
            </a:r>
            <a:r>
              <a:rPr lang="ru-RU" sz="1600" dirty="0" err="1">
                <a:effectLst>
                  <a:outerShdw blurRad="38100" dist="38100" dir="2700000" algn="tl">
                    <a:srgbClr val="000000">
                      <a:alpha val="43137"/>
                    </a:srgbClr>
                  </a:outerShdw>
                </a:effectLst>
                <a:latin typeface="Arial Nova Light" panose="020B0304020202020204" pitchFamily="34" charset="0"/>
                <a:cs typeface="Calibri Light" panose="020F0302020204030204" pitchFamily="34" charset="0"/>
              </a:rPr>
              <a:t>підлягають</a:t>
            </a:r>
            <a:r>
              <a:rPr lang="ru-RU" sz="1600" dirty="0">
                <a:effectLst>
                  <a:outerShdw blurRad="38100" dist="38100" dir="2700000" algn="tl">
                    <a:srgbClr val="000000">
                      <a:alpha val="43137"/>
                    </a:srgbClr>
                  </a:outerShdw>
                </a:effectLst>
                <a:latin typeface="Arial Nova Light" panose="020B0304020202020204" pitchFamily="34" charset="0"/>
                <a:cs typeface="Calibri Light" panose="020F0302020204030204" pitchFamily="34" charset="0"/>
              </a:rPr>
              <a:t> </a:t>
            </a:r>
            <a:r>
              <a:rPr lang="ru-RU" sz="1600" dirty="0" err="1">
                <a:effectLst>
                  <a:outerShdw blurRad="38100" dist="38100" dir="2700000" algn="tl">
                    <a:srgbClr val="000000">
                      <a:alpha val="43137"/>
                    </a:srgbClr>
                  </a:outerShdw>
                </a:effectLst>
                <a:latin typeface="Arial Nova Light" panose="020B0304020202020204" pitchFamily="34" charset="0"/>
                <a:cs typeface="Calibri Light" panose="020F0302020204030204" pitchFamily="34" charset="0"/>
              </a:rPr>
              <a:t>розгляду</a:t>
            </a:r>
            <a:r>
              <a:rPr lang="ru-RU" sz="1600" dirty="0">
                <a:effectLst>
                  <a:outerShdw blurRad="38100" dist="38100" dir="2700000" algn="tl">
                    <a:srgbClr val="000000">
                      <a:alpha val="43137"/>
                    </a:srgbClr>
                  </a:outerShdw>
                </a:effectLst>
                <a:latin typeface="Arial Nova Light" panose="020B0304020202020204" pitchFamily="34" charset="0"/>
                <a:cs typeface="Calibri Light" panose="020F0302020204030204" pitchFamily="34" charset="0"/>
              </a:rPr>
              <a:t> </a:t>
            </a:r>
            <a:r>
              <a:rPr lang="ru-RU" sz="1600" dirty="0" err="1">
                <a:effectLst>
                  <a:outerShdw blurRad="38100" dist="38100" dir="2700000" algn="tl">
                    <a:srgbClr val="000000">
                      <a:alpha val="43137"/>
                    </a:srgbClr>
                  </a:outerShdw>
                </a:effectLst>
                <a:latin typeface="Arial Nova Light" panose="020B0304020202020204" pitchFamily="34" charset="0"/>
                <a:cs typeface="Calibri Light" panose="020F0302020204030204" pitchFamily="34" charset="0"/>
              </a:rPr>
              <a:t>лише</a:t>
            </a:r>
            <a:r>
              <a:rPr lang="ru-RU" sz="1600" dirty="0">
                <a:effectLst>
                  <a:outerShdw blurRad="38100" dist="38100" dir="2700000" algn="tl">
                    <a:srgbClr val="000000">
                      <a:alpha val="43137"/>
                    </a:srgbClr>
                  </a:outerShdw>
                </a:effectLst>
                <a:latin typeface="Arial Nova Light" panose="020B0304020202020204" pitchFamily="34" charset="0"/>
                <a:cs typeface="Calibri Light" panose="020F0302020204030204" pitchFamily="34" charset="0"/>
              </a:rPr>
              <a:t> за правилами </a:t>
            </a:r>
            <a:r>
              <a:rPr lang="ru-RU" sz="1600" dirty="0" err="1">
                <a:effectLst>
                  <a:outerShdw blurRad="38100" dist="38100" dir="2700000" algn="tl">
                    <a:srgbClr val="000000">
                      <a:alpha val="43137"/>
                    </a:srgbClr>
                  </a:outerShdw>
                </a:effectLst>
                <a:latin typeface="Arial Nova Light" panose="020B0304020202020204" pitchFamily="34" charset="0"/>
                <a:cs typeface="Calibri Light" panose="020F0302020204030204" pitchFamily="34" charset="0"/>
              </a:rPr>
              <a:t>загального</a:t>
            </a:r>
            <a:r>
              <a:rPr lang="ru-RU" sz="1600" dirty="0">
                <a:effectLst>
                  <a:outerShdw blurRad="38100" dist="38100" dir="2700000" algn="tl">
                    <a:srgbClr val="000000">
                      <a:alpha val="43137"/>
                    </a:srgbClr>
                  </a:outerShdw>
                </a:effectLst>
                <a:latin typeface="Arial Nova Light" panose="020B0304020202020204" pitchFamily="34" charset="0"/>
                <a:cs typeface="Calibri Light" panose="020F0302020204030204" pitchFamily="34" charset="0"/>
              </a:rPr>
              <a:t> </a:t>
            </a:r>
            <a:r>
              <a:rPr lang="ru-RU" sz="1600" dirty="0" err="1">
                <a:effectLst>
                  <a:outerShdw blurRad="38100" dist="38100" dir="2700000" algn="tl">
                    <a:srgbClr val="000000">
                      <a:alpha val="43137"/>
                    </a:srgbClr>
                  </a:outerShdw>
                </a:effectLst>
                <a:latin typeface="Arial Nova Light" panose="020B0304020202020204" pitchFamily="34" charset="0"/>
                <a:cs typeface="Calibri Light" panose="020F0302020204030204" pitchFamily="34" charset="0"/>
              </a:rPr>
              <a:t>позовного</a:t>
            </a:r>
            <a:r>
              <a:rPr lang="ru-RU" sz="1600" dirty="0">
                <a:effectLst>
                  <a:outerShdw blurRad="38100" dist="38100" dir="2700000" algn="tl">
                    <a:srgbClr val="000000">
                      <a:alpha val="43137"/>
                    </a:srgbClr>
                  </a:outerShdw>
                </a:effectLst>
                <a:latin typeface="Arial Nova Light" panose="020B0304020202020204" pitchFamily="34" charset="0"/>
                <a:cs typeface="Calibri Light" panose="020F0302020204030204" pitchFamily="34" charset="0"/>
              </a:rPr>
              <a:t> </a:t>
            </a:r>
            <a:r>
              <a:rPr lang="ru-RU" sz="1600" dirty="0" err="1">
                <a:effectLst>
                  <a:outerShdw blurRad="38100" dist="38100" dir="2700000" algn="tl">
                    <a:srgbClr val="000000">
                      <a:alpha val="43137"/>
                    </a:srgbClr>
                  </a:outerShdw>
                </a:effectLst>
                <a:latin typeface="Arial Nova Light" panose="020B0304020202020204" pitchFamily="34" charset="0"/>
                <a:cs typeface="Calibri Light" panose="020F0302020204030204" pitchFamily="34" charset="0"/>
              </a:rPr>
              <a:t>провадження</a:t>
            </a:r>
            <a:r>
              <a:rPr lang="ru-RU" sz="1600" dirty="0">
                <a:effectLst>
                  <a:outerShdw blurRad="38100" dist="38100" dir="2700000" algn="tl">
                    <a:srgbClr val="000000">
                      <a:alpha val="43137"/>
                    </a:srgbClr>
                  </a:outerShdw>
                </a:effectLst>
                <a:latin typeface="Arial Nova Light" panose="020B0304020202020204" pitchFamily="34" charset="0"/>
                <a:cs typeface="Calibri Light" panose="020F0302020204030204" pitchFamily="34" charset="0"/>
              </a:rPr>
              <a:t>, та справ, </a:t>
            </a:r>
            <a:r>
              <a:rPr lang="ru-RU" sz="1600" dirty="0" err="1">
                <a:effectLst>
                  <a:outerShdw blurRad="38100" dist="38100" dir="2700000" algn="tl">
                    <a:srgbClr val="000000">
                      <a:alpha val="43137"/>
                    </a:srgbClr>
                  </a:outerShdw>
                </a:effectLst>
                <a:latin typeface="Arial Nova Light" panose="020B0304020202020204" pitchFamily="34" charset="0"/>
                <a:cs typeface="Calibri Light" panose="020F0302020204030204" pitchFamily="34" charset="0"/>
              </a:rPr>
              <a:t>ціна</a:t>
            </a:r>
            <a:r>
              <a:rPr lang="ru-RU" sz="1600" dirty="0">
                <a:effectLst>
                  <a:outerShdw blurRad="38100" dist="38100" dir="2700000" algn="tl">
                    <a:srgbClr val="000000">
                      <a:alpha val="43137"/>
                    </a:srgbClr>
                  </a:outerShdw>
                </a:effectLst>
                <a:latin typeface="Arial Nova Light" panose="020B0304020202020204" pitchFamily="34" charset="0"/>
                <a:cs typeface="Calibri Light" panose="020F0302020204030204" pitchFamily="34" charset="0"/>
              </a:rPr>
              <a:t> позову в </a:t>
            </a:r>
            <a:r>
              <a:rPr lang="ru-RU" sz="1600" dirty="0" err="1">
                <a:effectLst>
                  <a:outerShdw blurRad="38100" dist="38100" dir="2700000" algn="tl">
                    <a:srgbClr val="000000">
                      <a:alpha val="43137"/>
                    </a:srgbClr>
                  </a:outerShdw>
                </a:effectLst>
                <a:latin typeface="Arial Nova Light" panose="020B0304020202020204" pitchFamily="34" charset="0"/>
                <a:cs typeface="Calibri Light" panose="020F0302020204030204" pitchFamily="34" charset="0"/>
              </a:rPr>
              <a:t>яких</a:t>
            </a:r>
            <a:r>
              <a:rPr lang="ru-RU" sz="1600" dirty="0">
                <a:effectLst>
                  <a:outerShdw blurRad="38100" dist="38100" dir="2700000" algn="tl">
                    <a:srgbClr val="000000">
                      <a:alpha val="43137"/>
                    </a:srgbClr>
                  </a:outerShdw>
                </a:effectLst>
                <a:latin typeface="Arial Nova Light" panose="020B0304020202020204" pitchFamily="34" charset="0"/>
                <a:cs typeface="Calibri Light" panose="020F0302020204030204" pitchFamily="34" charset="0"/>
              </a:rPr>
              <a:t> </a:t>
            </a:r>
            <a:r>
              <a:rPr lang="ru-RU" sz="1600" dirty="0" err="1">
                <a:effectLst>
                  <a:outerShdw blurRad="38100" dist="38100" dir="2700000" algn="tl">
                    <a:srgbClr val="000000">
                      <a:alpha val="43137"/>
                    </a:srgbClr>
                  </a:outerShdw>
                </a:effectLst>
                <a:latin typeface="Arial Nova Light" panose="020B0304020202020204" pitchFamily="34" charset="0"/>
                <a:cs typeface="Calibri Light" panose="020F0302020204030204" pitchFamily="34" charset="0"/>
              </a:rPr>
              <a:t>перевищує</a:t>
            </a:r>
            <a:r>
              <a:rPr lang="ru-RU" sz="1600" dirty="0">
                <a:effectLst>
                  <a:outerShdw blurRad="38100" dist="38100" dir="2700000" algn="tl">
                    <a:srgbClr val="000000">
                      <a:alpha val="43137"/>
                    </a:srgbClr>
                  </a:outerShdw>
                </a:effectLst>
                <a:latin typeface="Arial Nova Light" panose="020B0304020202020204" pitchFamily="34" charset="0"/>
                <a:cs typeface="Calibri Light" panose="020F0302020204030204" pitchFamily="34" charset="0"/>
              </a:rPr>
              <a:t> </a:t>
            </a:r>
            <a:r>
              <a:rPr lang="ru-RU" sz="1600" dirty="0" err="1">
                <a:effectLst>
                  <a:outerShdw blurRad="38100" dist="38100" dir="2700000" algn="tl">
                    <a:srgbClr val="000000">
                      <a:alpha val="43137"/>
                    </a:srgbClr>
                  </a:outerShdw>
                </a:effectLst>
                <a:latin typeface="Arial Nova Light" panose="020B0304020202020204" pitchFamily="34" charset="0"/>
                <a:cs typeface="Calibri Light" panose="020F0302020204030204" pitchFamily="34" charset="0"/>
              </a:rPr>
              <a:t>п’ятсот</a:t>
            </a:r>
            <a:r>
              <a:rPr lang="ru-RU" sz="1600" dirty="0">
                <a:effectLst>
                  <a:outerShdw blurRad="38100" dist="38100" dir="2700000" algn="tl">
                    <a:srgbClr val="000000">
                      <a:alpha val="43137"/>
                    </a:srgbClr>
                  </a:outerShdw>
                </a:effectLst>
                <a:latin typeface="Arial Nova Light" panose="020B0304020202020204" pitchFamily="34" charset="0"/>
                <a:cs typeface="Calibri Light" panose="020F0302020204030204" pitchFamily="34" charset="0"/>
              </a:rPr>
              <a:t> </a:t>
            </a:r>
            <a:r>
              <a:rPr lang="ru-RU" sz="1600" dirty="0" err="1">
                <a:effectLst>
                  <a:outerShdw blurRad="38100" dist="38100" dir="2700000" algn="tl">
                    <a:srgbClr val="000000">
                      <a:alpha val="43137"/>
                    </a:srgbClr>
                  </a:outerShdw>
                </a:effectLst>
                <a:latin typeface="Arial Nova Light" panose="020B0304020202020204" pitchFamily="34" charset="0"/>
                <a:cs typeface="Calibri Light" panose="020F0302020204030204" pitchFamily="34" charset="0"/>
              </a:rPr>
              <a:t>розмірів</a:t>
            </a:r>
            <a:r>
              <a:rPr lang="ru-RU" sz="1600" dirty="0">
                <a:effectLst>
                  <a:outerShdw blurRad="38100" dist="38100" dir="2700000" algn="tl">
                    <a:srgbClr val="000000">
                      <a:alpha val="43137"/>
                    </a:srgbClr>
                  </a:outerShdw>
                </a:effectLst>
                <a:latin typeface="Arial Nova Light" panose="020B0304020202020204" pitchFamily="34" charset="0"/>
                <a:cs typeface="Calibri Light" panose="020F0302020204030204" pitchFamily="34" charset="0"/>
              </a:rPr>
              <a:t> </a:t>
            </a:r>
            <a:r>
              <a:rPr lang="ru-RU" sz="1600" dirty="0" err="1">
                <a:effectLst>
                  <a:outerShdw blurRad="38100" dist="38100" dir="2700000" algn="tl">
                    <a:srgbClr val="000000">
                      <a:alpha val="43137"/>
                    </a:srgbClr>
                  </a:outerShdw>
                </a:effectLst>
                <a:latin typeface="Arial Nova Light" panose="020B0304020202020204" pitchFamily="34" charset="0"/>
                <a:cs typeface="Calibri Light" panose="020F0302020204030204" pitchFamily="34" charset="0"/>
              </a:rPr>
              <a:t>прожиткового</a:t>
            </a:r>
            <a:r>
              <a:rPr lang="ru-RU" sz="1600" dirty="0">
                <a:effectLst>
                  <a:outerShdw blurRad="38100" dist="38100" dir="2700000" algn="tl">
                    <a:srgbClr val="000000">
                      <a:alpha val="43137"/>
                    </a:srgbClr>
                  </a:outerShdw>
                </a:effectLst>
                <a:latin typeface="Arial Nova Light" panose="020B0304020202020204" pitchFamily="34" charset="0"/>
                <a:cs typeface="Calibri Light" panose="020F0302020204030204" pitchFamily="34" charset="0"/>
              </a:rPr>
              <a:t> </a:t>
            </a:r>
            <a:r>
              <a:rPr lang="ru-RU" sz="1600" dirty="0" err="1">
                <a:effectLst>
                  <a:outerShdw blurRad="38100" dist="38100" dir="2700000" algn="tl">
                    <a:srgbClr val="000000">
                      <a:alpha val="43137"/>
                    </a:srgbClr>
                  </a:outerShdw>
                </a:effectLst>
                <a:latin typeface="Arial Nova Light" panose="020B0304020202020204" pitchFamily="34" charset="0"/>
                <a:cs typeface="Calibri Light" panose="020F0302020204030204" pitchFamily="34" charset="0"/>
              </a:rPr>
              <a:t>мінімуму</a:t>
            </a:r>
            <a:r>
              <a:rPr lang="ru-RU" sz="1600" dirty="0">
                <a:effectLst>
                  <a:outerShdw blurRad="38100" dist="38100" dir="2700000" algn="tl">
                    <a:srgbClr val="000000">
                      <a:alpha val="43137"/>
                    </a:srgbClr>
                  </a:outerShdw>
                </a:effectLst>
                <a:latin typeface="Arial Nova Light" panose="020B0304020202020204" pitchFamily="34" charset="0"/>
                <a:cs typeface="Calibri Light" panose="020F0302020204030204" pitchFamily="34" charset="0"/>
              </a:rPr>
              <a:t> для </a:t>
            </a:r>
            <a:r>
              <a:rPr lang="ru-RU" sz="1600" dirty="0" err="1">
                <a:effectLst>
                  <a:outerShdw blurRad="38100" dist="38100" dir="2700000" algn="tl">
                    <a:srgbClr val="000000">
                      <a:alpha val="43137"/>
                    </a:srgbClr>
                  </a:outerShdw>
                </a:effectLst>
                <a:latin typeface="Arial Nova Light" panose="020B0304020202020204" pitchFamily="34" charset="0"/>
                <a:cs typeface="Calibri Light" panose="020F0302020204030204" pitchFamily="34" charset="0"/>
              </a:rPr>
              <a:t>працездатних</a:t>
            </a:r>
            <a:r>
              <a:rPr lang="ru-RU" sz="1600" dirty="0">
                <a:effectLst>
                  <a:outerShdw blurRad="38100" dist="38100" dir="2700000" algn="tl">
                    <a:srgbClr val="000000">
                      <a:alpha val="43137"/>
                    </a:srgbClr>
                  </a:outerShdw>
                </a:effectLst>
                <a:latin typeface="Arial Nova Light" panose="020B0304020202020204" pitchFamily="34" charset="0"/>
                <a:cs typeface="Calibri Light" panose="020F0302020204030204" pitchFamily="34" charset="0"/>
              </a:rPr>
              <a:t> </a:t>
            </a:r>
            <a:r>
              <a:rPr lang="ru-RU" sz="1600" dirty="0" err="1">
                <a:effectLst>
                  <a:outerShdw blurRad="38100" dist="38100" dir="2700000" algn="tl">
                    <a:srgbClr val="000000">
                      <a:alpha val="43137"/>
                    </a:srgbClr>
                  </a:outerShdw>
                </a:effectLst>
                <a:latin typeface="Arial Nova Light" panose="020B0304020202020204" pitchFamily="34" charset="0"/>
                <a:cs typeface="Calibri Light" panose="020F0302020204030204" pitchFamily="34" charset="0"/>
              </a:rPr>
              <a:t>осіб</a:t>
            </a:r>
            <a:r>
              <a:rPr lang="ru-RU" sz="1600" dirty="0">
                <a:effectLst>
                  <a:outerShdw blurRad="38100" dist="38100" dir="2700000" algn="tl">
                    <a:srgbClr val="000000">
                      <a:alpha val="43137"/>
                    </a:srgbClr>
                  </a:outerShdw>
                </a:effectLst>
                <a:latin typeface="Arial Nova Light" panose="020B0304020202020204" pitchFamily="34" charset="0"/>
                <a:cs typeface="Calibri Light" panose="020F0302020204030204" pitchFamily="34" charset="0"/>
              </a:rPr>
              <a:t>.</a:t>
            </a:r>
          </a:p>
          <a:p>
            <a:endParaRPr lang="uk-UA" sz="1600" dirty="0">
              <a:effectLst>
                <a:outerShdw blurRad="38100" dist="38100" dir="2700000" algn="tl">
                  <a:srgbClr val="000000">
                    <a:alpha val="43137"/>
                  </a:srgbClr>
                </a:outerShdw>
              </a:effectLst>
              <a:latin typeface="Arial Nova Light" panose="020B0304020202020204" pitchFamily="34" charset="0"/>
              <a:cs typeface="Calibri Light" panose="020F0302020204030204" pitchFamily="34" charset="0"/>
            </a:endParaRPr>
          </a:p>
        </p:txBody>
      </p:sp>
      <p:pic>
        <p:nvPicPr>
          <p:cNvPr id="6" name="Рисунок 5">
            <a:extLst>
              <a:ext uri="{FF2B5EF4-FFF2-40B4-BE49-F238E27FC236}">
                <a16:creationId xmlns:a16="http://schemas.microsoft.com/office/drawing/2014/main" id="{EFEC2905-C07A-BB2F-05EF-FFBD168981F7}"/>
              </a:ext>
            </a:extLst>
          </p:cNvPr>
          <p:cNvPicPr>
            <a:picLocks noChangeAspect="1"/>
          </p:cNvPicPr>
          <p:nvPr/>
        </p:nvPicPr>
        <p:blipFill>
          <a:blip r:embed="rId2"/>
          <a:stretch>
            <a:fillRect/>
          </a:stretch>
        </p:blipFill>
        <p:spPr>
          <a:xfrm>
            <a:off x="867252" y="1651270"/>
            <a:ext cx="4516876" cy="3387657"/>
          </a:xfrm>
          <a:prstGeom prst="rect">
            <a:avLst/>
          </a:prstGeom>
        </p:spPr>
      </p:pic>
    </p:spTree>
    <p:extLst>
      <p:ext uri="{BB962C8B-B14F-4D97-AF65-F5344CB8AC3E}">
        <p14:creationId xmlns:p14="http://schemas.microsoft.com/office/powerpoint/2010/main" val="1333177587"/>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F92638A-43A6-18B2-FFD3-BF1D36FC2143}"/>
              </a:ext>
            </a:extLst>
          </p:cNvPr>
          <p:cNvPicPr>
            <a:picLocks noChangeAspect="1"/>
          </p:cNvPicPr>
          <p:nvPr/>
        </p:nvPicPr>
        <p:blipFill>
          <a:blip r:embed="rId2">
            <a:duotone>
              <a:schemeClr val="bg2">
                <a:shade val="45000"/>
                <a:satMod val="135000"/>
              </a:schemeClr>
              <a:prstClr val="white"/>
            </a:duotone>
          </a:blip>
          <a:srcRect t="10049" b="5681"/>
          <a:stretch>
            <a:fillRect/>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795714A6-329A-DE69-191D-C7769AA9B2C5}"/>
              </a:ext>
            </a:extLst>
          </p:cNvPr>
          <p:cNvSpPr>
            <a:spLocks noGrp="1"/>
          </p:cNvSpPr>
          <p:nvPr>
            <p:ph type="title"/>
          </p:nvPr>
        </p:nvSpPr>
        <p:spPr>
          <a:xfrm>
            <a:off x="838200" y="133354"/>
            <a:ext cx="10515600" cy="779463"/>
          </a:xfrm>
        </p:spPr>
        <p:txBody>
          <a:bodyPr>
            <a:normAutofit/>
          </a:bodyPr>
          <a:lstStyle/>
          <a:p>
            <a:pPr algn="ctr"/>
            <a:r>
              <a:rPr lang="uk-UA" sz="4000" dirty="0">
                <a:latin typeface="Arial Nova Light" panose="020B0304020202020204" pitchFamily="34" charset="0"/>
              </a:rPr>
              <a:t>Досудове врегулювання спору</a:t>
            </a:r>
          </a:p>
        </p:txBody>
      </p:sp>
      <p:graphicFrame>
        <p:nvGraphicFramePr>
          <p:cNvPr id="5" name="Объект 2">
            <a:extLst>
              <a:ext uri="{FF2B5EF4-FFF2-40B4-BE49-F238E27FC236}">
                <a16:creationId xmlns:a16="http://schemas.microsoft.com/office/drawing/2014/main" id="{D61D7007-D3CA-49CF-57FC-5CBA8FB3520B}"/>
              </a:ext>
            </a:extLst>
          </p:cNvPr>
          <p:cNvGraphicFramePr>
            <a:graphicFrameLocks noGrp="1"/>
          </p:cNvGraphicFramePr>
          <p:nvPr>
            <p:ph idx="1"/>
            <p:extLst>
              <p:ext uri="{D42A27DB-BD31-4B8C-83A1-F6EECF244321}">
                <p14:modId xmlns:p14="http://schemas.microsoft.com/office/powerpoint/2010/main" val="1850230558"/>
              </p:ext>
            </p:extLst>
          </p:nvPr>
        </p:nvGraphicFramePr>
        <p:xfrm>
          <a:off x="838200" y="1046160"/>
          <a:ext cx="10515600" cy="54810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05473825"/>
      </p:ext>
    </p:extLst>
  </p:cSld>
  <p:clrMapOvr>
    <a:masterClrMapping/>
  </p:clrMapOvr>
  <p:transition spd="slow">
    <p:push dir="u"/>
  </p:transition>
</p:sld>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hronicleVTI">
  <a:themeElements>
    <a:clrScheme name="Chronicle">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hronicleVTI" id="{508E4D90-5116-4BF0-876B-3F422DD1F65F}" vid="{AA21DC3D-92A8-43A4-8358-ED428371CD55}"/>
    </a:ext>
  </a:extLst>
</a:theme>
</file>

<file path=ppt/theme/theme10.xml><?xml version="1.0" encoding="utf-8"?>
<a:theme xmlns:a="http://schemas.openxmlformats.org/drawingml/2006/main" name="Office Theme">
  <a:themeElements>
    <a:clrScheme name="Тема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Тема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Тема Office">
  <a:themeElements>
    <a:clrScheme name="Стандартная">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Стандартная">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Стандартная">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Тема Office">
  <a:themeElements>
    <a:clrScheme name="Стандартная">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Стандартная">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Тема Office">
  <a:themeElements>
    <a:clrScheme name="Стандартная">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Стандартная">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Тема Office 2013–2022">
  <a:themeElements>
    <a:clrScheme name="Тема Office 2013–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Тема Office 2013–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2013–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6.xml><?xml version="1.0" encoding="utf-8"?>
<a:theme xmlns:a="http://schemas.openxmlformats.org/drawingml/2006/main" name="Интеграл">
  <a:themeElements>
    <a:clrScheme name="Интеграл">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Интеграл">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Интеграл">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7.xml><?xml version="1.0" encoding="utf-8"?>
<a:theme xmlns:a="http://schemas.openxmlformats.org/drawingml/2006/main" name="Уголки">
  <a:themeElements>
    <a:clrScheme name="Оранжевый">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Уголки">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Уголки">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8.xml><?xml version="1.0" encoding="utf-8"?>
<a:theme xmlns:a="http://schemas.openxmlformats.org/drawingml/2006/main" name="Эмблема">
  <a:themeElements>
    <a:clrScheme name="Зеленый и желтый">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Эмблема">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Эмблема">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9.xml><?xml version="1.0" encoding="utf-8"?>
<a:theme xmlns:a="http://schemas.openxmlformats.org/drawingml/2006/main" name="1_Тема Office 2013–2022">
  <a:themeElements>
    <a:clrScheme name="Тема Office 2013–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Тема Office 2013–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2013–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Override1.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129</TotalTime>
  <Words>9916</Words>
  <Application>Microsoft Office PowerPoint</Application>
  <PresentationFormat>Широкоэкранный</PresentationFormat>
  <Paragraphs>348</Paragraphs>
  <Slides>71</Slides>
  <Notes>1</Notes>
  <HiddenSlides>0</HiddenSlides>
  <MMClips>0</MMClips>
  <ScaleCrop>false</ScaleCrop>
  <HeadingPairs>
    <vt:vector size="6" baseType="variant">
      <vt:variant>
        <vt:lpstr>Использованные шрифты</vt:lpstr>
      </vt:variant>
      <vt:variant>
        <vt:i4>18</vt:i4>
      </vt:variant>
      <vt:variant>
        <vt:lpstr>Тема</vt:lpstr>
      </vt:variant>
      <vt:variant>
        <vt:i4>10</vt:i4>
      </vt:variant>
      <vt:variant>
        <vt:lpstr>Заголовки слайдов</vt:lpstr>
      </vt:variant>
      <vt:variant>
        <vt:i4>71</vt:i4>
      </vt:variant>
    </vt:vector>
  </HeadingPairs>
  <TitlesOfParts>
    <vt:vector size="99" baseType="lpstr">
      <vt:lpstr>Aptos</vt:lpstr>
      <vt:lpstr>Aptos Display</vt:lpstr>
      <vt:lpstr>Arial</vt:lpstr>
      <vt:lpstr>Arial Nova Light</vt:lpstr>
      <vt:lpstr>Bahnschrift Light</vt:lpstr>
      <vt:lpstr>Bookman Old Style</vt:lpstr>
      <vt:lpstr>Calibri</vt:lpstr>
      <vt:lpstr>Calibri Light</vt:lpstr>
      <vt:lpstr>Calisto MT</vt:lpstr>
      <vt:lpstr>Corbel</vt:lpstr>
      <vt:lpstr>Franklin Gothic Book</vt:lpstr>
      <vt:lpstr>Gill Sans MT</vt:lpstr>
      <vt:lpstr>Impact</vt:lpstr>
      <vt:lpstr>Times New Roman</vt:lpstr>
      <vt:lpstr>Tw Cen MT</vt:lpstr>
      <vt:lpstr>Tw Cen MT Condensed</vt:lpstr>
      <vt:lpstr>Univers Condensed</vt:lpstr>
      <vt:lpstr>Wingdings 3</vt:lpstr>
      <vt:lpstr>ChronicleVTI</vt:lpstr>
      <vt:lpstr>Тема Office</vt:lpstr>
      <vt:lpstr>1_Тема Office</vt:lpstr>
      <vt:lpstr>2_Тема Office</vt:lpstr>
      <vt:lpstr>Тема Office 2013–2022</vt:lpstr>
      <vt:lpstr>Интеграл</vt:lpstr>
      <vt:lpstr>Уголки</vt:lpstr>
      <vt:lpstr>Эмблема</vt:lpstr>
      <vt:lpstr>1_Тема Office 2013–2022</vt:lpstr>
      <vt:lpstr>Office Theme</vt:lpstr>
      <vt:lpstr>Право на звернення до господарського суду. Юрисдикція господарських  судів та учасники судового процесу</vt:lpstr>
      <vt:lpstr>План</vt:lpstr>
      <vt:lpstr>1. Право на звернення до господарського суду та  форми господарського судочинства</vt:lpstr>
      <vt:lpstr> Суб’єктами звернення до господарського суду є:</vt:lpstr>
      <vt:lpstr>За угодою сторін спір може бути переданий на розгляд: </vt:lpstr>
      <vt:lpstr>Презентация PowerPoint</vt:lpstr>
      <vt:lpstr>Форми господарського судочинства</vt:lpstr>
      <vt:lpstr>Презентация PowerPoint</vt:lpstr>
      <vt:lpstr>Досудове врегулювання спору</vt:lpstr>
      <vt:lpstr>Презентация PowerPoint</vt:lpstr>
      <vt:lpstr>2.Предметна та суб’єктна юрисдикція господарських судів</vt:lpstr>
      <vt:lpstr>Справи, що відносяться до юрисдикції господарських судів визначені ч. 1 статті 20 ГПК:</vt:lpstr>
      <vt:lpstr>Справи, що відносяться до юрисдикції господарських судів визначені ч. 1 статті 20 ГПК (продовження):</vt:lpstr>
      <vt:lpstr>Справи, що відносяться до юрисдикції господарських судів визначені ч. 1 статті 20 ГПК (продовження):</vt:lpstr>
      <vt:lpstr>Справи, що відносяться до юрисдикції господарських судів визначені ч. 1 статті 20 ГПК (продовження):</vt:lpstr>
      <vt:lpstr>Згідно ч.2 ст. 20 ГПК Вищий суд з питань інтелектуальної власності розглядає справи щодо прав інтелектуальної власності, зокрема</vt:lpstr>
      <vt:lpstr>Презентация PowerPoint</vt:lpstr>
      <vt:lpstr>3.Інстанційна юрисдикція</vt:lpstr>
      <vt:lpstr>Презентация PowerPoint</vt:lpstr>
      <vt:lpstr>Презентация PowerPoint</vt:lpstr>
      <vt:lpstr>Презентация PowerPoint</vt:lpstr>
      <vt:lpstr>Окрім того, у Касаційному господарському суді обов’язково створюються окремі палати для розгляду справ щодо (про): </vt:lpstr>
      <vt:lpstr>4.Територіальна юрисдикція (підсудність)</vt:lpstr>
      <vt:lpstr>Презентация PowerPoint</vt:lpstr>
      <vt:lpstr>Презентация PowerPoint</vt:lpstr>
      <vt:lpstr>Стаття 31 ГПК передбачає передачу справ з одного суду до іншого господарського суду. Пунктами 1–3 частини першої статті 31 ГПК визначено три обставини, коли господарський суд може передати справу на розгляд іншого суду, якщо: </vt:lpstr>
      <vt:lpstr>Презентация PowerPoint</vt:lpstr>
      <vt:lpstr>5.Визначення складу господарського суду.  Відводи</vt:lpstr>
      <vt:lpstr>Презентация PowerPoint</vt:lpstr>
      <vt:lpstr>Презентация PowerPoint</vt:lpstr>
      <vt:lpstr>Стаття 35 ГПК встановлює, що суддя не може розглядати справу і підлягає відводу (самовідводу), якщо: </vt:lpstr>
      <vt:lpstr>Презентация PowerPoint</vt:lpstr>
      <vt:lpstr>Cтаття 36 ГПК визначає вичерпний перелік випадків недопустимості повторної участі судді у розгляді справи. Такими підставами є нижченаведене.</vt:lpstr>
      <vt:lpstr>Презентация PowerPoint</vt:lpstr>
      <vt:lpstr>Презентация PowerPoint</vt:lpstr>
      <vt:lpstr>Презентация PowerPoint</vt:lpstr>
      <vt:lpstr>Презентация PowerPoint</vt:lpstr>
      <vt:lpstr>Презентация PowerPoint</vt:lpstr>
      <vt:lpstr>6.Учасники справи та їх  процесуальні права та обов’язки.Зловживання правам</vt:lpstr>
      <vt:lpstr>Господарське процесуальне законодавство наділяє учасників господарської справи відповідними правами та обов’язками.  Згідно частини першої статті 42 ГПК учасники справи мають право: </vt:lpstr>
      <vt:lpstr> Згідно частини другої статті 42 ГПК учасники справи зобов’язані: </vt:lpstr>
      <vt:lpstr>Презентация PowerPoint</vt:lpstr>
      <vt:lpstr>Згідно частини другої статті 43 ГПК залежно від конкретних обставин суд може визнати зловживанням процесуальними правами дії, що суперечать завданню господарського судочинства, зокрема:</vt:lpstr>
      <vt:lpstr>Презентация PowerPoint</vt:lpstr>
      <vt:lpstr>Сторони у господарському процесі</vt:lpstr>
      <vt:lpstr>Презентация PowerPoint</vt:lpstr>
      <vt:lpstr>7.Треті особи в судовому процесі</vt:lpstr>
      <vt:lpstr>Презентация PowerPoint</vt:lpstr>
      <vt:lpstr>Презентация PowerPoint</vt:lpstr>
      <vt:lpstr>Презентация PowerPoint</vt:lpstr>
      <vt:lpstr>Презентация PowerPoint</vt:lpstr>
      <vt:lpstr>Презентация PowerPoint</vt:lpstr>
      <vt:lpstr>Частина перша-п’ята статті 53 ГПК визначає специфіку участі у судовому процесі:</vt:lpstr>
      <vt:lpstr>Презентация PowerPoint</vt:lpstr>
      <vt:lpstr>Презентация PowerPoint</vt:lpstr>
      <vt:lpstr>8.Представництво сторін в судовому процесі</vt:lpstr>
      <vt:lpstr>Презентация PowerPoint</vt:lpstr>
      <vt:lpstr>Презентация PowerPoint</vt:lpstr>
      <vt:lpstr>Згідно статті 60 ГПК повноваження представників сторін та інших учасників справи мають бути підтверджені такими документами</vt:lpstr>
      <vt:lpstr>Презентация PowerPoint</vt:lpstr>
      <vt:lpstr>9.Інші учасники судового процесу</vt:lpstr>
      <vt:lpstr>Згідно статті 63 ГПК помічник судді забезпечує підготовку та організаційне забезпечення судового процесу. Крім статті 63 ГПК повноваження помічника судді визначено статтею 157 Закону України «Про судоустрій і статус суддів», відповідно до якого кожний суддя має помічника, статус і умови діяльності якого визначаються цим Законом та Положенням про помічника судді, затвердженим Радою суддів України Рішенням № 21 від 18.05.2018 р. </vt:lpstr>
      <vt:lpstr>Стаття 64 ГПК присвячена секретареві судового засідання. Секретар судового засідання будучи працівником господарського суду, забезпечує організаційне забезпечення судового процесу. Згідно частини одинадцятої статті 155 Закону України «Про судоустрій і статус суддів» секретарі судового засідання входять до штату апарату судів.  У своїй діяльності підпорядкований керівнику апарату суду та судді, секретар судового засідання діє відповідно до внутрішнього розподілу обов’язків та координує свою діяльність з помічником судді та суддею.</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Питання для самоконтролю</vt:lpstr>
      <vt:lpstr>Дякую за увагу!</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Даша ..</dc:creator>
  <cp:lastModifiedBy>Даша ..</cp:lastModifiedBy>
  <cp:revision>92</cp:revision>
  <dcterms:created xsi:type="dcterms:W3CDTF">2025-05-28T08:39:02Z</dcterms:created>
  <dcterms:modified xsi:type="dcterms:W3CDTF">2025-06-01T13:35:05Z</dcterms:modified>
</cp:coreProperties>
</file>