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oboto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60"/>
  </p:normalViewPr>
  <p:slideViewPr>
    <p:cSldViewPr snapToGrid="0">
      <p:cViewPr>
        <p:scale>
          <a:sx n="102" d="100"/>
          <a:sy n="102" d="100"/>
        </p:scale>
        <p:origin x="-42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44250" y="557550"/>
            <a:ext cx="8213700" cy="29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Товарознавство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08600" y="424376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Полусмяк Юлія Ігорівна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17" y="475471"/>
            <a:ext cx="7644201" cy="414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583" y="468961"/>
            <a:ext cx="654208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108" y="389358"/>
            <a:ext cx="8087465" cy="336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93" y="656447"/>
            <a:ext cx="63801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145" y="2053707"/>
            <a:ext cx="637063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508" y="376140"/>
            <a:ext cx="8171492" cy="271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412" y="3473029"/>
            <a:ext cx="6343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734" y="510560"/>
            <a:ext cx="8409413" cy="30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86" y="548466"/>
            <a:ext cx="8757563" cy="295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188" y="523973"/>
            <a:ext cx="8240687" cy="237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121" y="261938"/>
            <a:ext cx="8164091" cy="240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03" y="2905806"/>
            <a:ext cx="8195485" cy="83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813" y="3452326"/>
            <a:ext cx="62579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67" y="596769"/>
            <a:ext cx="8126380" cy="7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98" y="1446634"/>
            <a:ext cx="8348823" cy="19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97256" y="1657818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Упакування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endParaRPr lang="ru-RU" dirty="0" smtClean="0"/>
          </a:p>
          <a:p>
            <a:r>
              <a:rPr lang="uk-UA" dirty="0" smtClean="0"/>
              <a:t>2. Товарна обробка</a:t>
            </a:r>
          </a:p>
          <a:p>
            <a:pPr>
              <a:buNone/>
            </a:pPr>
            <a:endParaRPr lang="uk-UA" dirty="0" smtClean="0"/>
          </a:p>
          <a:p>
            <a:endParaRPr lang="ru-RU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2609" y="841363"/>
            <a:ext cx="8222100" cy="767700"/>
          </a:xfrm>
        </p:spPr>
        <p:txBody>
          <a:bodyPr/>
          <a:lstStyle/>
          <a:p>
            <a:pPr algn="ctr"/>
            <a:r>
              <a:rPr lang="uk-UA" sz="2400" b="1" i="1" dirty="0" smtClean="0">
                <a:solidFill>
                  <a:schemeClr val="tx2"/>
                </a:solidFill>
              </a:rPr>
              <a:t>Тема 6.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800" y="1023949"/>
            <a:ext cx="5947294" cy="61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062" y="352035"/>
            <a:ext cx="8773750" cy="11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70" y="1671054"/>
            <a:ext cx="8668530" cy="256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33" y="364186"/>
            <a:ext cx="8386411" cy="13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927" y="1782050"/>
            <a:ext cx="8242526" cy="135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559" y="3051597"/>
            <a:ext cx="842457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33" y="466531"/>
            <a:ext cx="7181395" cy="408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21" y="459726"/>
            <a:ext cx="7691430" cy="380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56" y="270296"/>
            <a:ext cx="8487479" cy="39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492" y="317144"/>
            <a:ext cx="8723032" cy="398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64" y="447773"/>
            <a:ext cx="880098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3172"/>
            <a:ext cx="8800370" cy="104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9773"/>
            <a:ext cx="8724822" cy="23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61" y="659461"/>
            <a:ext cx="8682173" cy="310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34" y="404328"/>
            <a:ext cx="4543035" cy="4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34" y="858611"/>
            <a:ext cx="6471362" cy="158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0350" y="2486025"/>
            <a:ext cx="6343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382749"/>
            <a:ext cx="7419546" cy="384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64" y="315103"/>
            <a:ext cx="7949877" cy="21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315644"/>
            <a:ext cx="61436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607"/>
            <a:ext cx="8906438" cy="8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249" y="1899169"/>
            <a:ext cx="6296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31</Words>
  <Application>Microsoft Office PowerPoint</Application>
  <PresentationFormat>Экран (16:9)</PresentationFormat>
  <Paragraphs>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Roboto</vt:lpstr>
      <vt:lpstr>Times New Roman</vt:lpstr>
      <vt:lpstr>Material</vt:lpstr>
      <vt:lpstr>Товарознавство</vt:lpstr>
      <vt:lpstr>Тема 6.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2.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admin</cp:lastModifiedBy>
  <cp:revision>72</cp:revision>
  <dcterms:modified xsi:type="dcterms:W3CDTF">2020-09-04T05:34:58Z</dcterms:modified>
</cp:coreProperties>
</file>