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Roboto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45" autoAdjust="0"/>
    <p:restoredTop sz="94660"/>
  </p:normalViewPr>
  <p:slideViewPr>
    <p:cSldViewPr snapToGrid="0">
      <p:cViewPr>
        <p:scale>
          <a:sx n="102" d="100"/>
          <a:sy n="102" d="100"/>
        </p:scale>
        <p:origin x="-40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44250" y="557550"/>
            <a:ext cx="8213700" cy="29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Обладнання підприємств торівлі та </a:t>
            </a:r>
            <a:r>
              <a:rPr lang="ru" dirty="0" smtClean="0"/>
              <a:t>сфери послуг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08600" y="424376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Полусмяк Юлія Ігорівна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222" y="356169"/>
            <a:ext cx="8222100" cy="767700"/>
          </a:xfrm>
        </p:spPr>
        <p:txBody>
          <a:bodyPr/>
          <a:lstStyle/>
          <a:p>
            <a:r>
              <a:rPr lang="uk-UA" dirty="0" smtClean="0"/>
              <a:t>Комбіновані морозильні вітрини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ÐÐ°ÑÑÐ¸Ð½ÐºÐ¸ Ð¿Ð¾ Ð·Ð°Ð¿ÑÐ¾ÑÑ ÐºÐ¾Ð¼Ð±ÑÐ½Ð¾Ð²Ð°Ð½Ñ Ð²ÑÑÑÐ¸Ð½Ð¸  ÑÐ°ÑÐ¸ Ð· Ð±Ð¾Ð½ÐµÑÐ¾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269" y="1318786"/>
            <a:ext cx="6229804" cy="3634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Спеціальне </a:t>
            </a:r>
            <a:r>
              <a:rPr lang="uk-UA" dirty="0" err="1" smtClean="0"/>
              <a:t>обладнанння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ÐÐ°ÑÑÐ¸Ð½ÐºÐ¸ Ð¿Ð¾ Ð·Ð°Ð¿ÑÐ¾ÑÑ ÑÐ¿ÐµÑÑÐ°Ð»ÑÐ½Ðµ Ð¾Ð±Ð»Ð°Ð´Ð½Ð°Ð½Ð½Ñ Ð¼Ð¾ÑÐµÐ¿ÑÐ¾Ð´ÑÐºÑÐ¸ Ð½Ð° Ð»ÑÐ¾Ð´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952" y="1448577"/>
            <a:ext cx="6305329" cy="369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62" y="374831"/>
            <a:ext cx="8222100" cy="767700"/>
          </a:xfrm>
        </p:spPr>
        <p:txBody>
          <a:bodyPr/>
          <a:lstStyle/>
          <a:p>
            <a:pPr algn="ctr"/>
            <a:r>
              <a:rPr lang="uk-UA" dirty="0" smtClean="0"/>
              <a:t>Морозильні скрині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ÐÐ°ÑÑÐ¸Ð½ÐºÐ¸ Ð¿Ð¾ Ð·Ð°Ð¿ÑÐ¾ÑÑ Ð¼Ð¾ÑÐ¾Ð·Ð¸Ð»ÑÐ½Ñ ÑÐºÑÐ¸Ð½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301" y="1073021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Льодогенератор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ÐÐ°ÑÑÐ¸Ð½ÐºÐ¸ Ð¿Ð¾ Ð·Ð°Ð¿ÑÐ¾ÑÑ Ð»ÑÐ´Ð¾Ð³ÐµÐ½ÐµÑÐ°Ñ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9888" y="1095732"/>
            <a:ext cx="3505033" cy="3821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45" y="225542"/>
            <a:ext cx="8222100" cy="767700"/>
          </a:xfrm>
        </p:spPr>
        <p:txBody>
          <a:bodyPr/>
          <a:lstStyle/>
          <a:p>
            <a:r>
              <a:rPr lang="uk-UA" dirty="0" smtClean="0"/>
              <a:t>Охолоджуючі винні шафи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ÐÐ°ÑÑÐ¸Ð½ÐºÐ¸ Ð¿Ð¾ Ð·Ð°Ð¿ÑÐ¾ÑÑ ÐÑÐ¾Ð»Ð¾Ð´Ð¶ÑÑÑÑ Ð²Ð¸Ð½Ð½Ñ ÑÐ°Ñ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436" y="877078"/>
            <a:ext cx="4021494" cy="402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Збірно-розбірні холодильники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ÐÐ°ÑÑÐ¸Ð½ÐºÐ¸ Ð¿Ð¾ Ð·Ð°Ð¿ÑÐ¾ÑÑ Ð·Ð±ÑÑÐ½Ð¾ ÑÐ¾Ð·Ð±ÑÑÐ½Ñ ÑÐ¾Ð»Ð¾Ð´Ð¸Ð»ÑÐ½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1946" y="1616528"/>
            <a:ext cx="5330829" cy="3331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61" y="609698"/>
            <a:ext cx="8878911" cy="22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77" y="727204"/>
            <a:ext cx="8880106" cy="357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97" y="1196845"/>
            <a:ext cx="8742509" cy="17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3781"/>
            <a:ext cx="9279186" cy="14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15916" y="11959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97256" y="1657818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ru-RU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50" y="1754155"/>
            <a:ext cx="8515443" cy="16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518" y="3556519"/>
            <a:ext cx="567194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49" y="786785"/>
            <a:ext cx="8346354" cy="9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847" y="1893725"/>
            <a:ext cx="8225716" cy="199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856" y="944141"/>
            <a:ext cx="7565960" cy="48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060" y="1463351"/>
            <a:ext cx="768725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03" y="635064"/>
            <a:ext cx="8568126" cy="197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5282"/>
            <a:ext cx="8884978" cy="226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50" y="586080"/>
            <a:ext cx="8504172" cy="99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624" y="1596311"/>
            <a:ext cx="8894512" cy="193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793"/>
            <a:ext cx="8822237" cy="311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367" y="3380412"/>
            <a:ext cx="7730315" cy="176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557" y="385665"/>
            <a:ext cx="6066253" cy="29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271"/>
            <a:ext cx="8966132" cy="301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51" y="261257"/>
            <a:ext cx="6923314" cy="434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59" y="858903"/>
            <a:ext cx="857172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b="1" dirty="0" smtClean="0">
                <a:solidFill>
                  <a:schemeClr val="bg2"/>
                </a:solidFill>
              </a:rPr>
              <a:t>1.</a:t>
            </a:r>
            <a:endParaRPr lang="uk-UA" sz="1800" b="1" dirty="0">
              <a:solidFill>
                <a:schemeClr val="bg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20" y="1687674"/>
            <a:ext cx="8588286" cy="211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182" y="592009"/>
            <a:ext cx="8874444" cy="335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91" y="502102"/>
            <a:ext cx="8554772" cy="9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73" y="1292178"/>
            <a:ext cx="7838687" cy="385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84" y="309517"/>
            <a:ext cx="8222100" cy="767700"/>
          </a:xfrm>
        </p:spPr>
        <p:txBody>
          <a:bodyPr/>
          <a:lstStyle/>
          <a:p>
            <a:r>
              <a:rPr lang="uk-UA" dirty="0" smtClean="0"/>
              <a:t>4.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436" y="449424"/>
            <a:ext cx="4924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52" y="991183"/>
            <a:ext cx="7398787" cy="361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564" y="338039"/>
            <a:ext cx="8577986" cy="418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67" y="473529"/>
            <a:ext cx="8798291" cy="110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00" y="1607003"/>
            <a:ext cx="8824761" cy="177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79" y="636328"/>
            <a:ext cx="8462986" cy="353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971" y="171969"/>
            <a:ext cx="654208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228600"/>
            <a:ext cx="44005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14" y="425612"/>
            <a:ext cx="8912886" cy="65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31" y="1067287"/>
            <a:ext cx="8117138" cy="334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ÐÐ°ÑÑÐ¸Ð½ÐºÐ¸ Ð¿Ð¾ Ð·Ð°Ð¿ÑÐ¾ÑÑ Ð¥ÐÐÐÐÐÐÐ¬ÐÐ ÐÐ ÐÐÐÐÐÐ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6686" y="643813"/>
            <a:ext cx="1262807" cy="942370"/>
          </a:xfrm>
          <a:prstGeom prst="rect">
            <a:avLst/>
          </a:prstGeom>
          <a:noFill/>
        </p:spPr>
      </p:pic>
      <p:pic>
        <p:nvPicPr>
          <p:cNvPr id="3079" name="Picture 7" descr="ÐÐ°ÑÑÐ¸Ð½ÐºÐ¸ Ð¿Ð¾ Ð·Ð°Ð¿ÑÐ¾ÑÑ Ð¥ÐÐÐÐÐÐÐ¬ÐÑ Ð²ÑÑÑÐ¸Ð½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0939" y="713077"/>
            <a:ext cx="1041077" cy="1041077"/>
          </a:xfrm>
          <a:prstGeom prst="rect">
            <a:avLst/>
          </a:prstGeom>
          <a:noFill/>
        </p:spPr>
      </p:pic>
      <p:pic>
        <p:nvPicPr>
          <p:cNvPr id="3081" name="Picture 9" descr="ÐÐ°ÑÑÐ¸Ð½ÐºÐ¸ Ð¿Ð¾ Ð·Ð°Ð¿ÑÐ¾ÑÑ Ð¥ÐÐÐÐÐÐÐ¬ÐÑ ÑÑÐµÐ»Ð°Ð¶Ñ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727370" y="1096963"/>
            <a:ext cx="825897" cy="11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Холодильн</a:t>
            </a:r>
            <a:r>
              <a:rPr lang="uk-UA" dirty="0" smtClean="0"/>
              <a:t>і прилавки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ÐÐ°ÑÑÐ¸Ð½ÐºÐ¸ Ð¿Ð¾ Ð·Ð°Ð¿ÑÐ¾ÑÑ Ð¥ÐÐÐÐÐÐÐ¬ÐÐ ÐÐ ÐÐÐÐÐÐ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15" y="1635844"/>
            <a:ext cx="4534677" cy="3384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Холодильні вітрини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ÐÐ°ÑÑÐ¸Ð½ÐºÐ¸ Ð¿Ð¾ Ð·Ð°Ð¿ÑÐ¾ÑÑ Ð¥ÐÐÐÐÐÐÐ¬ÐÑ Ð²ÑÑÑÐ¸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605" y="1452529"/>
            <a:ext cx="3690971" cy="3690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Холодильні стелажі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ÐÐ°ÑÑÐ¸Ð½ÐºÐ¸ Ð¿Ð¾ Ð·Ð°Ð¿ÑÐ¾ÑÑ Ð¥ÐÐÐÐÐÐÐ¬ÐÑ ÑÑÐµÐ»Ð°Ð¶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476558" y="1651518"/>
            <a:ext cx="2616328" cy="362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08" y="542782"/>
            <a:ext cx="8222100" cy="767700"/>
          </a:xfrm>
        </p:spPr>
        <p:txBody>
          <a:bodyPr/>
          <a:lstStyle/>
          <a:p>
            <a:pPr algn="ctr"/>
            <a:r>
              <a:rPr lang="ru-RU" dirty="0" err="1" smtClean="0"/>
              <a:t>Бонети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Ð°ÑÑÐ¸Ð½ÐºÐ¸ Ð¿Ð¾ Ð·Ð°Ð¿ÑÐ¾ÑÑ Ð±Ð¾Ð½Ðµ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007" y="1220786"/>
            <a:ext cx="4862869" cy="3922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570774"/>
            <a:ext cx="8222100" cy="767700"/>
          </a:xfrm>
        </p:spPr>
        <p:txBody>
          <a:bodyPr/>
          <a:lstStyle/>
          <a:p>
            <a:pPr algn="ctr"/>
            <a:r>
              <a:rPr lang="uk-UA" dirty="0" smtClean="0"/>
              <a:t>Холодильні шафи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ÐÐ°ÑÑÐ¸Ð½ÐºÐ¸ Ð¿Ð¾ Ð·Ð°Ð¿ÑÐ¾ÑÑ ÑÐ¾Ð»Ð¾Ð´Ð¸Ð»ÑÐ½Ñ Ð¼Ð¾ÑÐ¾Ð·Ð¸Ð»ÑÐ½Ñ ÑÐ°Ñ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8090" y="936784"/>
            <a:ext cx="5110324" cy="4206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52</Words>
  <Application>Microsoft Office PowerPoint</Application>
  <PresentationFormat>Экран (16:9)</PresentationFormat>
  <Paragraphs>19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Roboto</vt:lpstr>
      <vt:lpstr>Times New Roman</vt:lpstr>
      <vt:lpstr>Material</vt:lpstr>
      <vt:lpstr>Обладнання підприємств торівлі та сфери послуг</vt:lpstr>
      <vt:lpstr>  </vt:lpstr>
      <vt:lpstr>1.</vt:lpstr>
      <vt:lpstr>Слайд 4</vt:lpstr>
      <vt:lpstr>Холодильні прилавки</vt:lpstr>
      <vt:lpstr>Холодильні вітрини</vt:lpstr>
      <vt:lpstr>Холодильні стелажі</vt:lpstr>
      <vt:lpstr>Бонети</vt:lpstr>
      <vt:lpstr>Холодильні шафи </vt:lpstr>
      <vt:lpstr>Комбіновані морозильні вітрини </vt:lpstr>
      <vt:lpstr>Спеціальне обладнанння</vt:lpstr>
      <vt:lpstr>Морозильні скрині</vt:lpstr>
      <vt:lpstr>Льодогенератор</vt:lpstr>
      <vt:lpstr>Охолоджуючі винні шафи</vt:lpstr>
      <vt:lpstr>Збірно-розбірні холодильники</vt:lpstr>
      <vt:lpstr>Слайд 16</vt:lpstr>
      <vt:lpstr>Слайд 17</vt:lpstr>
      <vt:lpstr>Слайд 18</vt:lpstr>
      <vt:lpstr>Слайд 19</vt:lpstr>
      <vt:lpstr>Слайд 20</vt:lpstr>
      <vt:lpstr>2.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4. 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admin</cp:lastModifiedBy>
  <cp:revision>67</cp:revision>
  <dcterms:modified xsi:type="dcterms:W3CDTF">2019-10-11T07:32:26Z</dcterms:modified>
</cp:coreProperties>
</file>