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375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247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091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4319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4364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2266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544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1534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02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548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692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909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109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268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775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538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375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F4188DD-EEB5-4E12-AD5B-50B5846BFBC2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A4BF1-42E1-4FBF-A7F1-DE013708F61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71945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341744"/>
            <a:ext cx="1207192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 навчальної дисципліни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засвоїти знання щодо ведення обліку та оподаткування експортно-імпортних операцій та набути навички щодо їх практичного застосування на підприємствах.</a:t>
            </a:r>
          </a:p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навчальної дисципліни:</a:t>
            </a:r>
            <a:endParaRPr lang="uk-UA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оволодіти методикою обліку експортно-імпортних операцій;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оволодіти порядком оподаткування експортно-імпортних операцій;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навчитися застосовувати практичні засади ведення обліку та оподаткування експортно-імпортних операцій;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навчитися розраховувати суму податкових зобов’язань за різними податками, зборами, обов’язковими </a:t>
            </a:r>
            <a:r>
              <a:rPr lang="uk-UA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платежами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що виникають при здійсненні експортно-імпортних операцій;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навчитися обліковувати іноземну валюту, розраховувати курсові різниці та відображати в обліку;</a:t>
            </a:r>
          </a:p>
          <a:p>
            <a:pPr indent="449580"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навчитися формувати облікову інформацію щодо експортно-імпортних операцій для відображення у звітності підприємства.  Дисципліна «Стратегічний аналіз» базується на дисциплінах «Економічний аналіз», «Фінансовий аналіз» та «Управлінський облік».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9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2024-09-16T07:12:17Z</dcterms:created>
  <dcterms:modified xsi:type="dcterms:W3CDTF">2024-09-16T07:13:07Z</dcterms:modified>
</cp:coreProperties>
</file>