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8ADC08-0BF3-4ED1-9204-3009CB8775E8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98AC5B-F7E5-4DE3-A752-A7723967DE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Творчість </a:t>
            </a:r>
            <a:r>
              <a:rPr lang="en-US" dirty="0" smtClean="0"/>
              <a:t>VS</a:t>
            </a:r>
            <a:r>
              <a:rPr lang="uk-UA" dirty="0" smtClean="0"/>
              <a:t> технологія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44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журналістика?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i="1" dirty="0" smtClean="0"/>
              <a:t>Творчість – притаманна </a:t>
            </a:r>
            <a:r>
              <a:rPr lang="ru-RU" i="1" dirty="0" err="1" smtClean="0"/>
              <a:t>індивіду</a:t>
            </a:r>
            <a:r>
              <a:rPr lang="ru-RU" i="1" dirty="0" smtClean="0"/>
              <a:t> </a:t>
            </a:r>
            <a:r>
              <a:rPr lang="ru-RU" i="1" dirty="0" err="1" smtClean="0"/>
              <a:t>ієрархічно</a:t>
            </a:r>
            <a:r>
              <a:rPr lang="ru-RU" i="1" dirty="0" smtClean="0"/>
              <a:t> </a:t>
            </a:r>
            <a:r>
              <a:rPr lang="ru-RU" i="1" dirty="0" err="1" smtClean="0"/>
              <a:t>структурована</a:t>
            </a:r>
            <a:r>
              <a:rPr lang="ru-RU" i="1" dirty="0" smtClean="0"/>
              <a:t> </a:t>
            </a:r>
            <a:r>
              <a:rPr lang="ru-RU" i="1" dirty="0" err="1" smtClean="0"/>
              <a:t>єдність</a:t>
            </a:r>
            <a:r>
              <a:rPr lang="ru-RU" i="1" dirty="0" smtClean="0"/>
              <a:t> </a:t>
            </a:r>
            <a:r>
              <a:rPr lang="ru-RU" i="1" dirty="0" err="1" smtClean="0"/>
              <a:t>здібностей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визначають</a:t>
            </a:r>
            <a:r>
              <a:rPr lang="ru-RU" i="1" dirty="0" smtClean="0"/>
              <a:t> </a:t>
            </a:r>
            <a:r>
              <a:rPr lang="ru-RU" i="1" dirty="0" err="1" smtClean="0"/>
              <a:t>рівень</a:t>
            </a:r>
            <a:r>
              <a:rPr lang="ru-RU" i="1" dirty="0" smtClean="0"/>
              <a:t> і </a:t>
            </a:r>
            <a:r>
              <a:rPr lang="ru-RU" i="1" dirty="0" err="1" smtClean="0"/>
              <a:t>якість</a:t>
            </a:r>
            <a:r>
              <a:rPr lang="ru-RU" i="1" dirty="0" smtClean="0"/>
              <a:t> </a:t>
            </a:r>
            <a:r>
              <a:rPr lang="ru-RU" i="1" dirty="0" err="1" smtClean="0"/>
              <a:t>мисленнєвих</a:t>
            </a:r>
            <a:r>
              <a:rPr lang="ru-RU" i="1" dirty="0" smtClean="0"/>
              <a:t> </a:t>
            </a:r>
            <a:r>
              <a:rPr lang="ru-RU" i="1" dirty="0" err="1" smtClean="0"/>
              <a:t>процесів</a:t>
            </a:r>
            <a:r>
              <a:rPr lang="ru-RU" i="1" dirty="0"/>
              <a:t>, </a:t>
            </a:r>
            <a:r>
              <a:rPr lang="ru-RU" i="1" dirty="0" err="1" smtClean="0"/>
              <a:t>спрямованих</a:t>
            </a:r>
            <a:r>
              <a:rPr lang="ru-RU" i="1" dirty="0" smtClean="0"/>
              <a:t> на </a:t>
            </a:r>
            <a:r>
              <a:rPr lang="ru-RU" i="1" dirty="0" err="1" smtClean="0"/>
              <a:t>мінливі</a:t>
            </a:r>
            <a:r>
              <a:rPr lang="ru-RU" i="1" dirty="0" smtClean="0"/>
              <a:t> і </a:t>
            </a:r>
            <a:r>
              <a:rPr lang="ru-RU" i="1" dirty="0" err="1" smtClean="0"/>
              <a:t>невідомі</a:t>
            </a:r>
            <a:r>
              <a:rPr lang="ru-RU" i="1" dirty="0" smtClean="0"/>
              <a:t> </a:t>
            </a:r>
            <a:r>
              <a:rPr lang="ru-RU" i="1" dirty="0" err="1" smtClean="0"/>
              <a:t>умови</a:t>
            </a:r>
            <a:r>
              <a:rPr lang="ru-RU" i="1" dirty="0" smtClean="0"/>
              <a:t> через  </a:t>
            </a:r>
            <a:r>
              <a:rPr lang="ru-RU" i="1" dirty="0" err="1" smtClean="0"/>
              <a:t>сенсомоторні</a:t>
            </a:r>
            <a:r>
              <a:rPr lang="ru-RU" i="1" dirty="0" smtClean="0"/>
              <a:t>, </a:t>
            </a:r>
            <a:r>
              <a:rPr lang="ru-RU" i="1" dirty="0" err="1" smtClean="0"/>
              <a:t>наочні</a:t>
            </a:r>
            <a:r>
              <a:rPr lang="ru-RU" i="1" dirty="0" smtClean="0"/>
              <a:t>, оперативно-</a:t>
            </a:r>
            <a:r>
              <a:rPr lang="ru-RU" i="1" dirty="0" err="1" smtClean="0"/>
              <a:t>діяльнісні</a:t>
            </a:r>
            <a:r>
              <a:rPr lang="ru-RU" i="1" dirty="0" smtClean="0"/>
              <a:t> та </a:t>
            </a:r>
            <a:r>
              <a:rPr lang="ru-RU" i="1" dirty="0" err="1" smtClean="0"/>
              <a:t>логіко-теоретичні</a:t>
            </a:r>
            <a:r>
              <a:rPr lang="ru-RU" i="1" dirty="0" smtClean="0"/>
              <a:t> </a:t>
            </a:r>
            <a:r>
              <a:rPr lang="ru-RU" i="1" dirty="0" err="1" smtClean="0"/>
              <a:t>форми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Технологія</a:t>
            </a:r>
            <a:r>
              <a:rPr lang="ru-RU" i="1" dirty="0" smtClean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сукупність</a:t>
            </a:r>
            <a:r>
              <a:rPr lang="ru-RU" i="1" dirty="0"/>
              <a:t> </a:t>
            </a:r>
            <a:r>
              <a:rPr lang="ru-RU" i="1" dirty="0" err="1"/>
              <a:t>послідовних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, процедур </a:t>
            </a:r>
            <a:r>
              <a:rPr lang="ru-RU" i="1" dirty="0" err="1"/>
              <a:t>цілеспрямованої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і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раніше</a:t>
            </a:r>
            <a:r>
              <a:rPr lang="ru-RU" i="1" dirty="0"/>
              <a:t> </a:t>
            </a:r>
            <a:r>
              <a:rPr lang="ru-RU" i="1" dirty="0" err="1" smtClean="0"/>
              <a:t>намічених</a:t>
            </a:r>
            <a:r>
              <a:rPr lang="ru-RU" i="1" dirty="0" smtClean="0"/>
              <a:t> </a:t>
            </a:r>
            <a:r>
              <a:rPr lang="ru-RU" i="1" dirty="0" err="1" smtClean="0"/>
              <a:t>планів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програм</a:t>
            </a:r>
            <a:r>
              <a:rPr lang="ru-RU" i="1" dirty="0"/>
              <a:t>, </a:t>
            </a:r>
            <a:r>
              <a:rPr lang="ru-RU" i="1" dirty="0" err="1" smtClean="0"/>
              <a:t>проєктів</a:t>
            </a:r>
            <a:r>
              <a:rPr lang="ru-RU" i="1" dirty="0"/>
              <a:t>) та </a:t>
            </a:r>
            <a:r>
              <a:rPr lang="ru-RU" i="1" dirty="0" err="1"/>
              <a:t>отримання</a:t>
            </a:r>
            <a:r>
              <a:rPr lang="ru-RU" i="1" dirty="0"/>
              <a:t> оптимального </a:t>
            </a:r>
            <a:r>
              <a:rPr lang="ru-RU" i="1" dirty="0" err="1"/>
              <a:t>соціального</a:t>
            </a:r>
            <a:r>
              <a:rPr lang="ru-RU" i="1" dirty="0"/>
              <a:t> </a:t>
            </a:r>
            <a:r>
              <a:rPr lang="ru-RU" i="1" dirty="0" smtClean="0"/>
              <a:t>результату.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683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>
                <a:solidFill>
                  <a:srgbClr val="94C600"/>
                </a:solidFill>
              </a:rPr>
              <a:t>Творчість </a:t>
            </a:r>
            <a:r>
              <a:rPr lang="en-US" sz="3600" dirty="0">
                <a:solidFill>
                  <a:srgbClr val="94C600"/>
                </a:solidFill>
              </a:rPr>
              <a:t>VS</a:t>
            </a:r>
            <a:r>
              <a:rPr lang="uk-UA" sz="3600" dirty="0">
                <a:solidFill>
                  <a:srgbClr val="94C600"/>
                </a:solidFill>
              </a:rPr>
              <a:t> технологія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3419475" cy="234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419475" cy="273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5517232"/>
            <a:ext cx="24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Марія</a:t>
            </a:r>
            <a:r>
              <a:rPr lang="ru-RU" dirty="0" smtClean="0"/>
              <a:t> Примаченко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566124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“Eye of science” (”</a:t>
            </a:r>
            <a:r>
              <a:rPr lang="en-US" sz="1400" dirty="0" err="1" smtClean="0"/>
              <a:t>Око</a:t>
            </a:r>
            <a:r>
              <a:rPr lang="en-US" sz="1400" dirty="0" smtClean="0"/>
              <a:t> </a:t>
            </a:r>
            <a:r>
              <a:rPr lang="en-US" sz="1400" dirty="0" err="1" smtClean="0"/>
              <a:t>науки</a:t>
            </a:r>
            <a:r>
              <a:rPr lang="en-US" sz="1400" dirty="0" smtClean="0"/>
              <a:t>”), Teresa Majerus (</a:t>
            </a:r>
            <a:r>
              <a:rPr lang="en-US" sz="1400" dirty="0" err="1" smtClean="0"/>
              <a:t>Тереза</a:t>
            </a:r>
            <a:r>
              <a:rPr lang="en-US" sz="1400" dirty="0" smtClean="0"/>
              <a:t> </a:t>
            </a:r>
            <a:r>
              <a:rPr lang="en-US" sz="1400" dirty="0" err="1" smtClean="0"/>
              <a:t>Майерус</a:t>
            </a:r>
            <a:r>
              <a:rPr lang="en-US" sz="1400" dirty="0" smtClean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1024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/>
              <a:t>Фантастичний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Примаченко є </a:t>
            </a:r>
            <a:r>
              <a:rPr lang="ru-RU" dirty="0" err="1"/>
              <a:t>унікальним</a:t>
            </a:r>
            <a:r>
              <a:rPr lang="ru-RU" dirty="0"/>
              <a:t> </a:t>
            </a:r>
            <a:r>
              <a:rPr lang="ru-RU" dirty="0" err="1"/>
              <a:t>мистецьким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, </a:t>
            </a:r>
            <a:r>
              <a:rPr lang="ru-RU" dirty="0" err="1"/>
              <a:t>культурним</a:t>
            </a:r>
            <a:r>
              <a:rPr lang="ru-RU" dirty="0"/>
              <a:t> феноменом,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поєднав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народного </a:t>
            </a:r>
            <a:r>
              <a:rPr lang="ru-RU" dirty="0" err="1"/>
              <a:t>малярства</a:t>
            </a:r>
            <a:r>
              <a:rPr lang="ru-RU" dirty="0"/>
              <a:t> та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обдарованість</a:t>
            </a:r>
            <a:r>
              <a:rPr lang="ru-RU" dirty="0"/>
              <a:t> </a:t>
            </a:r>
            <a:r>
              <a:rPr lang="ru-RU" dirty="0" err="1"/>
              <a:t>художниці</a:t>
            </a:r>
            <a:r>
              <a:rPr lang="ru-RU" dirty="0"/>
              <a:t>.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ліричність</a:t>
            </a:r>
            <a:r>
              <a:rPr lang="ru-RU" dirty="0"/>
              <a:t> та </a:t>
            </a:r>
            <a:r>
              <a:rPr lang="ru-RU" dirty="0" err="1"/>
              <a:t>наїв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Марії</a:t>
            </a:r>
            <a:r>
              <a:rPr lang="ru-RU" dirty="0"/>
              <a:t> Примаченко,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</a:t>
            </a:r>
            <a:r>
              <a:rPr lang="ru-RU" dirty="0" err="1"/>
              <a:t>врозріз</a:t>
            </a:r>
            <a:r>
              <a:rPr lang="ru-RU" dirty="0"/>
              <a:t> з </a:t>
            </a:r>
            <a:r>
              <a:rPr lang="ru-RU" dirty="0" err="1"/>
              <a:t>офіційною</a:t>
            </a:r>
            <a:r>
              <a:rPr lang="ru-RU" dirty="0"/>
              <a:t> </a:t>
            </a:r>
            <a:r>
              <a:rPr lang="ru-RU" dirty="0" err="1"/>
              <a:t>радянською</a:t>
            </a:r>
            <a:r>
              <a:rPr lang="ru-RU" dirty="0"/>
              <a:t> </a:t>
            </a:r>
            <a:r>
              <a:rPr lang="ru-RU" dirty="0" err="1"/>
              <a:t>ідеологією</a:t>
            </a:r>
            <a:r>
              <a:rPr lang="ru-RU" dirty="0"/>
              <a:t>,  </a:t>
            </a:r>
            <a:r>
              <a:rPr lang="ru-RU" dirty="0" err="1"/>
              <a:t>проглядають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філософські</a:t>
            </a:r>
            <a:r>
              <a:rPr lang="ru-RU" dirty="0"/>
              <a:t> </a:t>
            </a:r>
            <a:r>
              <a:rPr lang="ru-RU" dirty="0" err="1"/>
              <a:t>пошуки</a:t>
            </a:r>
            <a:r>
              <a:rPr lang="ru-RU" dirty="0"/>
              <a:t> </a:t>
            </a:r>
            <a:r>
              <a:rPr lang="ru-RU" dirty="0" err="1"/>
              <a:t>художниці</a:t>
            </a:r>
            <a:r>
              <a:rPr lang="ru-RU" dirty="0"/>
              <a:t>, </a:t>
            </a:r>
            <a:r>
              <a:rPr lang="ru-RU" dirty="0" err="1"/>
              <a:t>сюрреалістичні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‒ все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право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мисткиню</a:t>
            </a:r>
            <a:r>
              <a:rPr lang="ru-RU" dirty="0"/>
              <a:t> </a:t>
            </a:r>
            <a:r>
              <a:rPr lang="ru-RU" dirty="0" err="1"/>
              <a:t>генієм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просто </a:t>
            </a:r>
            <a:r>
              <a:rPr lang="ru-RU" dirty="0" err="1"/>
              <a:t>випереджав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час, а </a:t>
            </a:r>
            <a:r>
              <a:rPr lang="ru-RU" dirty="0" err="1"/>
              <a:t>створював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‒ </a:t>
            </a:r>
            <a:r>
              <a:rPr lang="ru-RU" dirty="0" err="1"/>
              <a:t>небачену</a:t>
            </a:r>
            <a:r>
              <a:rPr lang="ru-RU" dirty="0"/>
              <a:t>, </a:t>
            </a:r>
            <a:r>
              <a:rPr lang="ru-RU" dirty="0" err="1"/>
              <a:t>дивовижну</a:t>
            </a:r>
            <a:r>
              <a:rPr lang="ru-RU" dirty="0"/>
              <a:t>, </a:t>
            </a:r>
            <a:r>
              <a:rPr lang="ru-RU" dirty="0" err="1"/>
              <a:t>незбагненну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Nano</a:t>
            </a:r>
            <a:r>
              <a:rPr lang="ru-RU" dirty="0"/>
              <a:t> </a:t>
            </a:r>
            <a:r>
              <a:rPr lang="ru-RU" dirty="0" err="1"/>
              <a:t>Art</a:t>
            </a:r>
            <a:r>
              <a:rPr lang="ru-RU" dirty="0"/>
              <a:t> </a:t>
            </a:r>
            <a:r>
              <a:rPr lang="ru-RU" dirty="0" smtClean="0"/>
              <a:t>—</a:t>
            </a:r>
            <a:r>
              <a:rPr lang="ru-RU" dirty="0"/>
              <a:t> </a:t>
            </a:r>
            <a:r>
              <a:rPr lang="ru-RU" dirty="0" err="1" smtClean="0"/>
              <a:t>візуальний</a:t>
            </a:r>
            <a:r>
              <a:rPr lang="ru-RU" dirty="0" smtClean="0"/>
              <a:t> </a:t>
            </a:r>
            <a:r>
              <a:rPr lang="ru-RU" dirty="0" err="1" smtClean="0"/>
              <a:t>видмистецтва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художниками </a:t>
            </a:r>
            <a:r>
              <a:rPr lang="ru-RU" dirty="0"/>
              <a:t>на </a:t>
            </a:r>
            <a:r>
              <a:rPr lang="ru-RU" dirty="0" err="1" smtClean="0"/>
              <a:t>створення</a:t>
            </a:r>
            <a:r>
              <a:rPr lang="ru-RU" dirty="0" smtClean="0"/>
              <a:t> "скульптур </a:t>
            </a:r>
            <a:r>
              <a:rPr lang="ru-RU" dirty="0" err="1" smtClean="0"/>
              <a:t>мікро</a:t>
            </a:r>
            <a:r>
              <a:rPr lang="ru-RU" dirty="0" smtClean="0"/>
              <a:t>- і </a:t>
            </a:r>
            <a:r>
              <a:rPr lang="ru-RU" dirty="0" err="1" smtClean="0"/>
              <a:t>нанорозмірів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/>
              <a:t>, </a:t>
            </a:r>
            <a:r>
              <a:rPr lang="ru-RU" dirty="0" err="1" smtClean="0"/>
              <a:t>фотографуванням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нанообразів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електронного</a:t>
            </a:r>
            <a:r>
              <a:rPr lang="ru-RU" dirty="0" smtClean="0"/>
              <a:t> </a:t>
            </a:r>
            <a:r>
              <a:rPr lang="ru-RU" dirty="0" err="1" smtClean="0"/>
              <a:t>мікроскопа</a:t>
            </a:r>
            <a:r>
              <a:rPr lang="ru-RU" dirty="0" smtClean="0"/>
              <a:t> </a:t>
            </a:r>
            <a:r>
              <a:rPr lang="ru-RU" dirty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чорно-білих</a:t>
            </a:r>
            <a:r>
              <a:rPr lang="ru-RU" dirty="0" smtClean="0"/>
              <a:t> </a:t>
            </a:r>
            <a:r>
              <a:rPr lang="ru-RU" dirty="0" err="1" smtClean="0"/>
              <a:t>фотографій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графічному</a:t>
            </a:r>
            <a:r>
              <a:rPr lang="ru-RU" dirty="0" smtClean="0"/>
              <a:t> </a:t>
            </a:r>
            <a:r>
              <a:rPr lang="ru-RU" dirty="0" err="1" smtClean="0"/>
              <a:t>редакторі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245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202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Творчість VS технологія</vt:lpstr>
      <vt:lpstr>Що таке журналістика?</vt:lpstr>
      <vt:lpstr>Творчість VS технологія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 VS технологія</dc:title>
  <dc:creator>User</dc:creator>
  <cp:lastModifiedBy>User</cp:lastModifiedBy>
  <cp:revision>4</cp:revision>
  <dcterms:created xsi:type="dcterms:W3CDTF">2021-02-17T07:16:34Z</dcterms:created>
  <dcterms:modified xsi:type="dcterms:W3CDTF">2021-02-17T08:00:17Z</dcterms:modified>
</cp:coreProperties>
</file>