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84" d="100"/>
          <a:sy n="84" d="100"/>
        </p:scale>
        <p:origin x="10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89675"/>
            <a:ext cx="7772400" cy="1470025"/>
          </a:xfrm>
        </p:spPr>
        <p:txBody>
          <a:bodyPr>
            <a:normAutofit/>
          </a:bodyPr>
          <a:lstStyle/>
          <a:p>
            <a:r>
              <a:rPr lang="uk-UA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Аналітична хімія</a:t>
            </a:r>
            <a:endParaRPr lang="ru-RU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85.14.28.175/teenproblem/teenproblem/files/articles/576x371/18815_5862_1271530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3474058" cy="232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iplom-ukraine.net.ua/pictures/1440592346_1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7"/>
          <a:stretch/>
        </p:blipFill>
        <p:spPr bwMode="auto">
          <a:xfrm>
            <a:off x="4211960" y="332656"/>
            <a:ext cx="4434855" cy="232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забруднювальних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спеціалісти-біологи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mege.ru/wp-content/uploads/2013/11/%D0%A1%D0%BB%D0%B0%D0%B9%D0%B4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50000" r="3775" b="10814"/>
          <a:stretch/>
        </p:blipFill>
        <p:spPr bwMode="auto">
          <a:xfrm>
            <a:off x="323528" y="2826807"/>
            <a:ext cx="813690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Якісний аналіз</a:t>
            </a:r>
          </a:p>
          <a:p>
            <a:pPr algn="ctr"/>
            <a:r>
              <a:rPr lang="uk-UA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сухої хімії</a:t>
            </a:r>
          </a:p>
          <a:p>
            <a:pPr algn="ctr"/>
            <a:r>
              <a:rPr lang="uk-UA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Пірохімічний аналіз</a:t>
            </a: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Pcy;&amp;iecy;&amp;rcy;&amp;lcy;&amp;ycy; &amp;bcy;&amp;ucy;&amp;rcy;&amp;y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6" t="43800" r="44107" b="39945"/>
          <a:stretch/>
        </p:blipFill>
        <p:spPr bwMode="auto">
          <a:xfrm>
            <a:off x="51445" y="3532030"/>
            <a:ext cx="2434379" cy="92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Pcy;&amp;iecy;&amp;rcy;&amp;lcy;&amp;ycy; &amp;bcy;&amp;ucy;&amp;rcy;&amp;y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39818" r="44858" b="41738"/>
          <a:stretch/>
        </p:blipFill>
        <p:spPr bwMode="auto">
          <a:xfrm>
            <a:off x="2462500" y="3532030"/>
            <a:ext cx="2362954" cy="92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6415" y="1052736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 забарвлених </a:t>
            </a:r>
            <a:r>
              <a:rPr lang="uk-UA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ерлин при сплавлянні досліджуваної речовини з  бурою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01317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кобальт            мідь              хром            нікель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&amp;Pcy;&amp;iecy;&amp;rcy;&amp;lcy;&amp;ycy; &amp;bcy;&amp;ucy;&amp;rcy;&amp;ycy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2" t="39967" r="42639" b="43777"/>
          <a:stretch/>
        </p:blipFill>
        <p:spPr bwMode="auto">
          <a:xfrm>
            <a:off x="4825454" y="3532030"/>
            <a:ext cx="2467251" cy="92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&amp;Pcy;&amp;iecy;&amp;rcy;&amp;lcy;&amp;ycy; &amp;bcy;&amp;ucy;&amp;rcy;&amp;ycy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9" t="43556" r="30734" b="40187"/>
          <a:stretch/>
        </p:blipFill>
        <p:spPr bwMode="auto">
          <a:xfrm>
            <a:off x="7232931" y="3532030"/>
            <a:ext cx="1801091" cy="92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emistry-chemists.com/Video/gold-rain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5908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мокрої хімії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013176"/>
            <a:ext cx="295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 «золотого дощу»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5klass.net/datas/biologija/Belki-urok/0005-005-Kachestvennye-reakts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34602" r="63153" b="34776"/>
          <a:stretch/>
        </p:blipFill>
        <p:spPr bwMode="auto">
          <a:xfrm>
            <a:off x="3923928" y="2348880"/>
            <a:ext cx="1662545" cy="160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hemistry-chemists.com/Video/nickel-DMG-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1976" r="26286"/>
          <a:stretch/>
        </p:blipFill>
        <p:spPr bwMode="auto">
          <a:xfrm>
            <a:off x="6228184" y="2323893"/>
            <a:ext cx="1569607" cy="158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15915" y="4149080"/>
            <a:ext cx="18785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іуретова реакція (на білки)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4028291"/>
            <a:ext cx="2088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Якісна реакція на 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катіони нікелю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2/22/Cobalt%28II%29-thiocyana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r="15186" b="4881"/>
          <a:stretch/>
        </p:blipFill>
        <p:spPr bwMode="auto">
          <a:xfrm>
            <a:off x="683568" y="1916832"/>
            <a:ext cx="102088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04248" y="4289327"/>
            <a:ext cx="2088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Якісна реакція на 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катіони феруму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www.kristallikov.net/Page81/glicerat%20C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11430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78078" y="4284028"/>
            <a:ext cx="23612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еакція «срібного дзеркала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http://maleevavera2012.narod.ru/images/p22_zerkalo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1428750" cy="208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36168" y="4885928"/>
            <a:ext cx="23612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Якісна реакція на 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багатоатомні спирти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4" name="Picture 12" descr="http://mksh.ru/files/2013/img/19-4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68003"/>
            <a:ext cx="994948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5928" y="4733528"/>
            <a:ext cx="2088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Якісна реакція на 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катіони кобальту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Кількісний аналіз</a:t>
            </a:r>
          </a:p>
        </p:txBody>
      </p:sp>
      <p:pic>
        <p:nvPicPr>
          <p:cNvPr id="1026" name="Picture 2" descr="http://techemy.com/wp-content/uploads/2015/08/titrat_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66900"/>
            <a:ext cx="2286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rchives.library.illinois.edu/erec/University%20Archives/1505050/ch106Brass/titr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58" y="1866900"/>
            <a:ext cx="2857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4733528"/>
            <a:ext cx="2088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йодометрії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301208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перманганато-метрії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c2.staticflickr.com/4/3154/2966313587_95e03ec8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949" r="2065" b="1944"/>
          <a:stretch/>
        </p:blipFill>
        <p:spPr bwMode="auto">
          <a:xfrm>
            <a:off x="6354873" y="1702362"/>
            <a:ext cx="2196153" cy="42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24128" y="5840035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комплексонометрії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172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Аналітична хімія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Аналітична хімія</dc:title>
  <cp:lastModifiedBy>Yulia Petrusha</cp:lastModifiedBy>
  <cp:revision>40</cp:revision>
  <dcterms:modified xsi:type="dcterms:W3CDTF">2021-01-12T11:00:02Z</dcterms:modified>
</cp:coreProperties>
</file>