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3789040"/>
            <a:ext cx="6696744" cy="1512168"/>
          </a:xfrm>
        </p:spPr>
        <p:txBody>
          <a:bodyPr/>
          <a:lstStyle/>
          <a:p>
            <a:r>
              <a:rPr lang="uk-UA" dirty="0" smtClean="0"/>
              <a:t>Організація готельної анімації</a:t>
            </a:r>
            <a:endParaRPr lang="ru-RU" dirty="0"/>
          </a:p>
        </p:txBody>
      </p:sp>
      <p:pic>
        <p:nvPicPr>
          <p:cNvPr id="1026" name="Picture 2" descr="До питання типологізації педагогів-аніматорі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052736"/>
            <a:ext cx="4876800" cy="308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17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шляхів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 та </a:t>
            </a:r>
            <a:r>
              <a:rPr lang="ru-RU" dirty="0" err="1"/>
              <a:t>стабілізації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і </a:t>
            </a:r>
            <a:r>
              <a:rPr lang="ru-RU" dirty="0" err="1"/>
              <a:t>в’їзного</a:t>
            </a:r>
            <a:r>
              <a:rPr lang="ru-RU" dirty="0"/>
              <a:t> туризму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впевнено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рекреаційної</a:t>
            </a:r>
            <a:r>
              <a:rPr lang="ru-RU" dirty="0"/>
              <a:t> </a:t>
            </a:r>
            <a:r>
              <a:rPr lang="ru-RU" dirty="0" err="1"/>
              <a:t>анімації</a:t>
            </a:r>
            <a:r>
              <a:rPr lang="ru-RU" dirty="0"/>
              <a:t>.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гостра</a:t>
            </a:r>
            <a:r>
              <a:rPr lang="ru-RU" dirty="0"/>
              <a:t> потреба в </a:t>
            </a:r>
            <a:r>
              <a:rPr lang="ru-RU" dirty="0" err="1"/>
              <a:t>кваліфікованих</a:t>
            </a:r>
            <a:r>
              <a:rPr lang="ru-RU" dirty="0"/>
              <a:t> </a:t>
            </a:r>
            <a:r>
              <a:rPr lang="ru-RU" dirty="0" err="1"/>
              <a:t>аніматорах</a:t>
            </a:r>
            <a:r>
              <a:rPr lang="ru-RU" dirty="0"/>
              <a:t>, </a:t>
            </a:r>
            <a:r>
              <a:rPr lang="ru-RU" dirty="0" err="1"/>
              <a:t>підготовка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сучасній</a:t>
            </a:r>
            <a:r>
              <a:rPr lang="ru-RU" dirty="0"/>
              <a:t> </a:t>
            </a:r>
            <a:r>
              <a:rPr lang="ru-RU" dirty="0" err="1"/>
              <a:t>філософії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, на принципах і </a:t>
            </a:r>
            <a:r>
              <a:rPr lang="ru-RU" dirty="0" err="1"/>
              <a:t>цінностях</a:t>
            </a:r>
            <a:r>
              <a:rPr lang="ru-RU" dirty="0"/>
              <a:t> активного </a:t>
            </a:r>
            <a:r>
              <a:rPr lang="ru-RU" dirty="0" err="1"/>
              <a:t>ентузіазму</a:t>
            </a:r>
            <a:r>
              <a:rPr lang="ru-RU" dirty="0"/>
              <a:t>.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спеціалістів-аніматорів</a:t>
            </a:r>
            <a:r>
              <a:rPr lang="ru-RU" dirty="0"/>
              <a:t> є </a:t>
            </a:r>
            <a:r>
              <a:rPr lang="ru-RU" dirty="0" err="1"/>
              <a:t>актуальним</a:t>
            </a:r>
            <a:r>
              <a:rPr lang="ru-RU" dirty="0"/>
              <a:t> для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туристської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 </a:t>
            </a:r>
          </a:p>
        </p:txBody>
      </p:sp>
      <p:pic>
        <p:nvPicPr>
          <p:cNvPr id="2050" name="Picture 2" descr="Соціально-культурна анімація як вид дозвілл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0648"/>
            <a:ext cx="37444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Роль дисципліни «Організація спортивної анімації» у професійній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97373"/>
            <a:ext cx="3744416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72000" y="3393369"/>
            <a:ext cx="43380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фахівець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дозвілля</a:t>
            </a:r>
            <a:r>
              <a:rPr lang="ru-RU" dirty="0"/>
              <a:t>»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й </a:t>
            </a:r>
            <a:r>
              <a:rPr lang="ru-RU" dirty="0" err="1"/>
              <a:t>характеризується</a:t>
            </a:r>
            <a:r>
              <a:rPr lang="ru-RU" dirty="0"/>
              <a:t> у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 </a:t>
            </a:r>
            <a:r>
              <a:rPr lang="ru-RU" dirty="0" err="1"/>
              <a:t>неоднозначністю</a:t>
            </a:r>
            <a:r>
              <a:rPr lang="ru-RU" dirty="0"/>
              <a:t>. В </a:t>
            </a:r>
            <a:r>
              <a:rPr lang="ru-RU" dirty="0" err="1"/>
              <a:t>Італії</a:t>
            </a:r>
            <a:r>
              <a:rPr lang="ru-RU" dirty="0"/>
              <a:t>, </a:t>
            </a:r>
            <a:r>
              <a:rPr lang="ru-RU" dirty="0" err="1"/>
              <a:t>Іспанії</a:t>
            </a:r>
            <a:r>
              <a:rPr lang="ru-RU" dirty="0"/>
              <a:t>,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фахівців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дозвілля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соціокультурними</a:t>
            </a:r>
            <a:r>
              <a:rPr lang="ru-RU" dirty="0"/>
              <a:t> </a:t>
            </a:r>
            <a:r>
              <a:rPr lang="ru-RU" dirty="0" err="1"/>
              <a:t>аніматорами</a:t>
            </a:r>
            <a:r>
              <a:rPr lang="ru-RU" dirty="0"/>
              <a:t>, у </a:t>
            </a:r>
            <a:r>
              <a:rPr lang="ru-RU" dirty="0" err="1"/>
              <a:t>Німеччині</a:t>
            </a:r>
            <a:r>
              <a:rPr lang="ru-RU" dirty="0"/>
              <a:t> – </a:t>
            </a:r>
            <a:r>
              <a:rPr lang="ru-RU" dirty="0" err="1"/>
              <a:t>соціальними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, педагогами </a:t>
            </a:r>
            <a:r>
              <a:rPr lang="ru-RU" dirty="0" err="1"/>
              <a:t>вільного</a:t>
            </a:r>
            <a:r>
              <a:rPr lang="ru-RU" dirty="0"/>
              <a:t> часу, у США – терапевтами-</a:t>
            </a:r>
            <a:r>
              <a:rPr lang="ru-RU" dirty="0" err="1"/>
              <a:t>рекреаторами</a:t>
            </a:r>
            <a:r>
              <a:rPr lang="ru-RU" dirty="0"/>
              <a:t>, у </a:t>
            </a:r>
            <a:r>
              <a:rPr lang="ru-RU" dirty="0" err="1"/>
              <a:t>Великобританії</a:t>
            </a:r>
            <a:r>
              <a:rPr lang="ru-RU" dirty="0"/>
              <a:t> – </a:t>
            </a:r>
            <a:r>
              <a:rPr lang="ru-RU" dirty="0" err="1"/>
              <a:t>соціальними</a:t>
            </a:r>
            <a:r>
              <a:rPr lang="ru-RU" dirty="0"/>
              <a:t> </a:t>
            </a:r>
            <a:r>
              <a:rPr lang="ru-RU" dirty="0" err="1"/>
              <a:t>працівниками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1962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39952" y="116632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У </a:t>
            </a:r>
            <a:r>
              <a:rPr lang="ru-RU" dirty="0" err="1"/>
              <a:t>Франції</a:t>
            </a:r>
            <a:r>
              <a:rPr lang="ru-RU" dirty="0"/>
              <a:t> </a:t>
            </a:r>
            <a:r>
              <a:rPr lang="ru-RU" dirty="0" err="1"/>
              <a:t>дефініція</a:t>
            </a:r>
            <a:r>
              <a:rPr lang="ru-RU" dirty="0"/>
              <a:t> «</a:t>
            </a:r>
            <a:r>
              <a:rPr lang="ru-RU" dirty="0" err="1"/>
              <a:t>аніматор</a:t>
            </a:r>
            <a:r>
              <a:rPr lang="ru-RU" dirty="0"/>
              <a:t>»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розмаїтістю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: 1) </a:t>
            </a:r>
            <a:r>
              <a:rPr lang="ru-RU" dirty="0" err="1"/>
              <a:t>професійний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 </a:t>
            </a:r>
            <a:r>
              <a:rPr lang="ru-RU" dirty="0" err="1"/>
              <a:t>соціально-виховної</a:t>
            </a:r>
            <a:r>
              <a:rPr lang="ru-RU" dirty="0"/>
              <a:t> </a:t>
            </a:r>
            <a:r>
              <a:rPr lang="ru-RU" dirty="0" err="1"/>
              <a:t>анімації</a:t>
            </a:r>
            <a:r>
              <a:rPr lang="ru-RU" dirty="0"/>
              <a:t>,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виховного</a:t>
            </a:r>
            <a:r>
              <a:rPr lang="ru-RU" dirty="0"/>
              <a:t>, культурного й спортивного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; 2) </a:t>
            </a:r>
            <a:r>
              <a:rPr lang="ru-RU" dirty="0" err="1"/>
              <a:t>фахівець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, мета </a:t>
            </a:r>
            <a:r>
              <a:rPr lang="ru-RU" dirty="0" err="1"/>
              <a:t>якого</a:t>
            </a:r>
            <a:r>
              <a:rPr lang="ru-RU" dirty="0"/>
              <a:t> – </a:t>
            </a:r>
            <a:r>
              <a:rPr lang="ru-RU" dirty="0" err="1"/>
              <a:t>задоволення</a:t>
            </a:r>
            <a:r>
              <a:rPr lang="ru-RU" dirty="0"/>
              <a:t> потреб, </a:t>
            </a:r>
            <a:r>
              <a:rPr lang="ru-RU" dirty="0" err="1"/>
              <a:t>бажань</a:t>
            </a:r>
            <a:r>
              <a:rPr lang="ru-RU" dirty="0"/>
              <a:t> і </a:t>
            </a:r>
            <a:r>
              <a:rPr lang="ru-RU" dirty="0" err="1"/>
              <a:t>запитів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верств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; 3) агент </a:t>
            </a:r>
            <a:r>
              <a:rPr lang="ru-RU" dirty="0" err="1"/>
              <a:t>культурної</a:t>
            </a:r>
            <a:r>
              <a:rPr lang="ru-RU" dirty="0"/>
              <a:t> й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покликаний</a:t>
            </a:r>
            <a:r>
              <a:rPr lang="ru-RU" dirty="0"/>
              <a:t> </a:t>
            </a:r>
            <a:r>
              <a:rPr lang="ru-RU" dirty="0" err="1"/>
              <a:t>підвищувати</a:t>
            </a:r>
            <a:r>
              <a:rPr lang="ru-RU" dirty="0"/>
              <a:t> </a:t>
            </a:r>
            <a:r>
              <a:rPr lang="ru-RU" dirty="0" err="1"/>
              <a:t>суспільну</a:t>
            </a:r>
            <a:r>
              <a:rPr lang="ru-RU" dirty="0"/>
              <a:t> </a:t>
            </a:r>
            <a:r>
              <a:rPr lang="ru-RU" dirty="0" err="1"/>
              <a:t>свідомість</a:t>
            </a:r>
            <a:r>
              <a:rPr lang="ru-RU" dirty="0"/>
              <a:t>, </a:t>
            </a:r>
            <a:r>
              <a:rPr lang="ru-RU" dirty="0" err="1"/>
              <a:t>поліпшувати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розвивати</a:t>
            </a:r>
            <a:r>
              <a:rPr lang="ru-RU" dirty="0"/>
              <a:t> </a:t>
            </a:r>
            <a:r>
              <a:rPr lang="ru-RU" dirty="0" err="1"/>
              <a:t>культурну</a:t>
            </a:r>
            <a:r>
              <a:rPr lang="ru-RU" dirty="0"/>
              <a:t> </a:t>
            </a:r>
            <a:r>
              <a:rPr lang="ru-RU" dirty="0" err="1"/>
              <a:t>демократію</a:t>
            </a:r>
            <a:endParaRPr lang="ru-RU" dirty="0"/>
          </a:p>
        </p:txBody>
      </p:sp>
      <p:pic>
        <p:nvPicPr>
          <p:cNvPr id="3074" name="Picture 2" descr="Класифікація видів анімаційної діяльності в туризм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443" y="404664"/>
            <a:ext cx="3994044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Ефективність стажування у закордонних країнах при підготовців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168837"/>
            <a:ext cx="30480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2134" y="4224736"/>
            <a:ext cx="377666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Освіту</a:t>
            </a:r>
            <a:r>
              <a:rPr lang="ru-RU" dirty="0"/>
              <a:t> в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дозвілля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в </a:t>
            </a:r>
            <a:r>
              <a:rPr lang="ru-RU" dirty="0" err="1"/>
              <a:t>навчальних</a:t>
            </a:r>
            <a:r>
              <a:rPr lang="ru-RU" dirty="0"/>
              <a:t> закладах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відповідних</a:t>
            </a:r>
            <a:r>
              <a:rPr lang="ru-RU" dirty="0"/>
              <a:t> курсах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наявної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й практичного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соціально-культурної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9601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6642"/>
            <a:ext cx="8280920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Базові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компоненти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анімаційної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освіти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ru-RU" sz="1600" dirty="0"/>
              <a:t>. </a:t>
            </a:r>
            <a:r>
              <a:rPr lang="ru-RU" sz="1600" dirty="0" err="1"/>
              <a:t>Професійна</a:t>
            </a:r>
            <a:r>
              <a:rPr lang="ru-RU" sz="1600" dirty="0"/>
              <a:t> </a:t>
            </a:r>
            <a:r>
              <a:rPr lang="ru-RU" sz="1600" dirty="0" err="1"/>
              <a:t>підготовка</a:t>
            </a:r>
            <a:r>
              <a:rPr lang="ru-RU" sz="1600" dirty="0"/>
              <a:t> </a:t>
            </a:r>
            <a:r>
              <a:rPr lang="ru-RU" sz="1600" dirty="0" err="1"/>
              <a:t>вільної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: </a:t>
            </a:r>
            <a:r>
              <a:rPr lang="ru-RU" sz="1600" dirty="0" err="1"/>
              <a:t>високий</a:t>
            </a:r>
            <a:r>
              <a:rPr lang="ru-RU" sz="1600" dirty="0"/>
              <a:t> </a:t>
            </a:r>
            <a:r>
              <a:rPr lang="ru-RU" sz="1600" dirty="0" err="1"/>
              <a:t>рівень</a:t>
            </a:r>
            <a:r>
              <a:rPr lang="ru-RU" sz="1600" dirty="0"/>
              <a:t> </a:t>
            </a:r>
            <a:r>
              <a:rPr lang="ru-RU" sz="1600" dirty="0" err="1"/>
              <a:t>самосвідомості</a:t>
            </a:r>
            <a:r>
              <a:rPr lang="ru-RU" sz="1600" dirty="0"/>
              <a:t>; </a:t>
            </a:r>
            <a:r>
              <a:rPr lang="ru-RU" sz="1600" dirty="0" err="1"/>
              <a:t>почуття</a:t>
            </a:r>
            <a:r>
              <a:rPr lang="ru-RU" sz="1600" dirty="0"/>
              <a:t> </a:t>
            </a:r>
            <a:r>
              <a:rPr lang="ru-RU" sz="1600" dirty="0" err="1"/>
              <a:t>власної</a:t>
            </a:r>
            <a:r>
              <a:rPr lang="ru-RU" sz="1600" dirty="0"/>
              <a:t> </a:t>
            </a:r>
            <a:r>
              <a:rPr lang="ru-RU" sz="1600" dirty="0" err="1"/>
              <a:t>гідності</a:t>
            </a:r>
            <a:r>
              <a:rPr lang="ru-RU" sz="1600" dirty="0"/>
              <a:t>, </a:t>
            </a:r>
            <a:r>
              <a:rPr lang="ru-RU" sz="1600" dirty="0" err="1"/>
              <a:t>самоповага</a:t>
            </a:r>
            <a:r>
              <a:rPr lang="ru-RU" sz="1600" dirty="0"/>
              <a:t>, </a:t>
            </a:r>
            <a:r>
              <a:rPr lang="ru-RU" sz="1600" dirty="0" err="1"/>
              <a:t>самодисципліна</a:t>
            </a:r>
            <a:r>
              <a:rPr lang="ru-RU" sz="1600" dirty="0"/>
              <a:t>, </a:t>
            </a:r>
            <a:r>
              <a:rPr lang="ru-RU" sz="1600" dirty="0" err="1"/>
              <a:t>чесність</a:t>
            </a:r>
            <a:r>
              <a:rPr lang="ru-RU" sz="1600" dirty="0"/>
              <a:t>; </a:t>
            </a:r>
            <a:r>
              <a:rPr lang="ru-RU" sz="1600" dirty="0" err="1"/>
              <a:t>орієнтування</a:t>
            </a:r>
            <a:r>
              <a:rPr lang="ru-RU" sz="1600" dirty="0"/>
              <a:t> в </a:t>
            </a:r>
            <a:r>
              <a:rPr lang="ru-RU" sz="1600" dirty="0" err="1"/>
              <a:t>духовних</a:t>
            </a:r>
            <a:r>
              <a:rPr lang="ru-RU" sz="1600" dirty="0"/>
              <a:t> </a:t>
            </a:r>
            <a:r>
              <a:rPr lang="ru-RU" sz="1600" dirty="0" err="1"/>
              <a:t>цінностях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; </a:t>
            </a:r>
            <a:r>
              <a:rPr lang="ru-RU" sz="1600" dirty="0" err="1"/>
              <a:t>самостійність</a:t>
            </a:r>
            <a:r>
              <a:rPr lang="ru-RU" sz="1600" dirty="0"/>
              <a:t> у </a:t>
            </a:r>
            <a:r>
              <a:rPr lang="ru-RU" sz="1600" dirty="0" err="1"/>
              <a:t>прийнятті</a:t>
            </a:r>
            <a:r>
              <a:rPr lang="ru-RU" sz="1600" dirty="0"/>
              <a:t> </a:t>
            </a:r>
            <a:r>
              <a:rPr lang="ru-RU" sz="1600" dirty="0" err="1"/>
              <a:t>рішень</a:t>
            </a:r>
            <a:r>
              <a:rPr lang="ru-RU" sz="1600" dirty="0"/>
              <a:t> і </a:t>
            </a:r>
            <a:r>
              <a:rPr lang="ru-RU" sz="1600" dirty="0" err="1"/>
              <a:t>відповідальність</a:t>
            </a:r>
            <a:r>
              <a:rPr lang="ru-RU" sz="1600" dirty="0"/>
              <a:t>; </a:t>
            </a:r>
            <a:r>
              <a:rPr lang="ru-RU" sz="1600" dirty="0" err="1"/>
              <a:t>вільний</a:t>
            </a:r>
            <a:r>
              <a:rPr lang="ru-RU" sz="1600" dirty="0"/>
              <a:t> </a:t>
            </a:r>
            <a:r>
              <a:rPr lang="ru-RU" sz="1600" dirty="0" err="1"/>
              <a:t>вибір</a:t>
            </a:r>
            <a:r>
              <a:rPr lang="ru-RU" sz="1600" dirty="0"/>
              <a:t> </a:t>
            </a:r>
            <a:r>
              <a:rPr lang="ru-RU" sz="1600" dirty="0" err="1"/>
              <a:t>змісту</a:t>
            </a:r>
            <a:r>
              <a:rPr lang="ru-RU" sz="1600" dirty="0"/>
              <a:t> </a:t>
            </a:r>
            <a:r>
              <a:rPr lang="ru-RU" sz="1600" dirty="0" err="1"/>
              <a:t>життєдіяльності</a:t>
            </a:r>
            <a:r>
              <a:rPr lang="ru-RU" sz="1600" dirty="0"/>
              <a:t>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ru-RU" sz="1600" dirty="0"/>
              <a:t>. </a:t>
            </a:r>
            <a:r>
              <a:rPr lang="ru-RU" sz="1600" dirty="0" err="1"/>
              <a:t>Професійна</a:t>
            </a:r>
            <a:r>
              <a:rPr lang="ru-RU" sz="1600" dirty="0"/>
              <a:t> </a:t>
            </a:r>
            <a:r>
              <a:rPr lang="ru-RU" sz="1600" dirty="0" err="1"/>
              <a:t>підготовка</a:t>
            </a:r>
            <a:r>
              <a:rPr lang="ru-RU" sz="1600" dirty="0"/>
              <a:t> </a:t>
            </a:r>
            <a:r>
              <a:rPr lang="ru-RU" sz="1600" dirty="0" err="1"/>
              <a:t>гуманної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: </a:t>
            </a:r>
            <a:r>
              <a:rPr lang="ru-RU" sz="1600" dirty="0" err="1"/>
              <a:t>милосердя</a:t>
            </a:r>
            <a:r>
              <a:rPr lang="ru-RU" sz="1600" dirty="0"/>
              <a:t>, доброта; </a:t>
            </a:r>
            <a:r>
              <a:rPr lang="ru-RU" sz="1600" dirty="0" err="1"/>
              <a:t>здатність</a:t>
            </a:r>
            <a:r>
              <a:rPr lang="ru-RU" sz="1600" dirty="0"/>
              <a:t> до жалю, </a:t>
            </a:r>
            <a:r>
              <a:rPr lang="ru-RU" sz="1600" dirty="0" err="1"/>
              <a:t>альтруїзм</a:t>
            </a:r>
            <a:r>
              <a:rPr lang="ru-RU" sz="1600" dirty="0"/>
              <a:t>; </a:t>
            </a:r>
            <a:r>
              <a:rPr lang="ru-RU" sz="1600" dirty="0" err="1"/>
              <a:t>терпимість</a:t>
            </a:r>
            <a:r>
              <a:rPr lang="ru-RU" sz="1600" dirty="0"/>
              <a:t>, </a:t>
            </a:r>
            <a:r>
              <a:rPr lang="ru-RU" sz="1600" dirty="0" err="1"/>
              <a:t>доброзичливість</a:t>
            </a:r>
            <a:r>
              <a:rPr lang="ru-RU" sz="1600" dirty="0"/>
              <a:t>, </a:t>
            </a:r>
            <a:r>
              <a:rPr lang="ru-RU" sz="1600" dirty="0" err="1"/>
              <a:t>скромність</a:t>
            </a:r>
            <a:r>
              <a:rPr lang="ru-RU" sz="1600" dirty="0"/>
              <a:t>; </a:t>
            </a:r>
            <a:r>
              <a:rPr lang="ru-RU" sz="1600" dirty="0" err="1"/>
              <a:t>прагнення</a:t>
            </a:r>
            <a:r>
              <a:rPr lang="ru-RU" sz="1600" dirty="0"/>
              <a:t> до миру, </a:t>
            </a:r>
            <a:r>
              <a:rPr lang="ru-RU" sz="1600" dirty="0" err="1"/>
              <a:t>добросусідству</a:t>
            </a:r>
            <a:r>
              <a:rPr lang="ru-RU" sz="1600" dirty="0"/>
              <a:t>, </a:t>
            </a:r>
            <a:r>
              <a:rPr lang="ru-RU" sz="1600" dirty="0" err="1"/>
              <a:t>розумінню</a:t>
            </a:r>
            <a:r>
              <a:rPr lang="ru-RU" sz="1600" dirty="0"/>
              <a:t> </a:t>
            </a:r>
            <a:r>
              <a:rPr lang="ru-RU" sz="1600" dirty="0" err="1"/>
              <a:t>цінностей</a:t>
            </a:r>
            <a:r>
              <a:rPr lang="ru-RU" sz="1600" dirty="0"/>
              <a:t> </a:t>
            </a:r>
            <a:r>
              <a:rPr lang="ru-RU" sz="1600" dirty="0" err="1"/>
              <a:t>людського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3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1600" dirty="0" err="1"/>
              <a:t>Професійна</a:t>
            </a:r>
            <a:r>
              <a:rPr lang="ru-RU" sz="1600" dirty="0"/>
              <a:t> </a:t>
            </a:r>
            <a:r>
              <a:rPr lang="ru-RU" sz="1600" dirty="0" err="1"/>
              <a:t>підготовка</a:t>
            </a:r>
            <a:r>
              <a:rPr lang="ru-RU" sz="1600" dirty="0"/>
              <a:t> </a:t>
            </a:r>
            <a:r>
              <a:rPr lang="ru-RU" sz="1600" dirty="0" err="1"/>
              <a:t>духовної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: потреба в </a:t>
            </a:r>
            <a:r>
              <a:rPr lang="ru-RU" sz="1600" dirty="0" err="1"/>
              <a:t>пізнанні</a:t>
            </a:r>
            <a:r>
              <a:rPr lang="ru-RU" sz="1600" dirty="0"/>
              <a:t> й </a:t>
            </a:r>
            <a:r>
              <a:rPr lang="ru-RU" sz="1600" dirty="0" err="1"/>
              <a:t>самопізнанні</a:t>
            </a:r>
            <a:r>
              <a:rPr lang="ru-RU" sz="1600" dirty="0"/>
              <a:t>, у </a:t>
            </a:r>
            <a:r>
              <a:rPr lang="ru-RU" sz="1600" dirty="0" err="1"/>
              <a:t>красі</a:t>
            </a:r>
            <a:r>
              <a:rPr lang="ru-RU" sz="1600" dirty="0"/>
              <a:t>, </a:t>
            </a:r>
            <a:r>
              <a:rPr lang="ru-RU" sz="1600" dirty="0" err="1"/>
              <a:t>рефлексії</a:t>
            </a:r>
            <a:r>
              <a:rPr lang="ru-RU" sz="1600" dirty="0"/>
              <a:t>, </a:t>
            </a:r>
            <a:r>
              <a:rPr lang="ru-RU" sz="1600" dirty="0" err="1"/>
              <a:t>спілкуванні</a:t>
            </a:r>
            <a:r>
              <a:rPr lang="ru-RU" sz="1600" dirty="0"/>
              <a:t>, </a:t>
            </a:r>
            <a:r>
              <a:rPr lang="ru-RU" sz="1600" dirty="0" err="1"/>
              <a:t>пошуку</a:t>
            </a:r>
            <a:r>
              <a:rPr lang="ru-RU" sz="1600" dirty="0"/>
              <a:t> </a:t>
            </a:r>
            <a:r>
              <a:rPr lang="ru-RU" sz="1600" dirty="0" err="1"/>
              <a:t>сенсу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; </a:t>
            </a:r>
            <a:r>
              <a:rPr lang="ru-RU" sz="1600" dirty="0" err="1"/>
              <a:t>автономія</a:t>
            </a:r>
            <a:r>
              <a:rPr lang="ru-RU" sz="1600" dirty="0"/>
              <a:t> </a:t>
            </a:r>
            <a:r>
              <a:rPr lang="ru-RU" sz="1600" dirty="0" err="1"/>
              <a:t>внутрішнього</a:t>
            </a:r>
            <a:r>
              <a:rPr lang="ru-RU" sz="1600" dirty="0"/>
              <a:t> миру, </a:t>
            </a:r>
            <a:r>
              <a:rPr lang="ru-RU" sz="1600" dirty="0" err="1"/>
              <a:t>цілісність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4. </a:t>
            </a:r>
            <a:r>
              <a:rPr lang="ru-RU" sz="1600" dirty="0" err="1"/>
              <a:t>Професійна</a:t>
            </a:r>
            <a:r>
              <a:rPr lang="ru-RU" sz="1600" dirty="0"/>
              <a:t> </a:t>
            </a:r>
            <a:r>
              <a:rPr lang="ru-RU" sz="1600" dirty="0" err="1"/>
              <a:t>підготовка</a:t>
            </a:r>
            <a:r>
              <a:rPr lang="ru-RU" sz="1600" dirty="0"/>
              <a:t> </a:t>
            </a:r>
            <a:r>
              <a:rPr lang="ru-RU" sz="1600" dirty="0" err="1"/>
              <a:t>творчої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: </a:t>
            </a:r>
            <a:r>
              <a:rPr lang="ru-RU" sz="1600" dirty="0" err="1"/>
              <a:t>розвинені</a:t>
            </a:r>
            <a:r>
              <a:rPr lang="ru-RU" sz="1600" dirty="0"/>
              <a:t> </a:t>
            </a:r>
            <a:r>
              <a:rPr lang="ru-RU" sz="1600" dirty="0" err="1"/>
              <a:t>здатності</a:t>
            </a:r>
            <a:r>
              <a:rPr lang="ru-RU" sz="1600" dirty="0"/>
              <a:t>; потреба в </a:t>
            </a:r>
            <a:r>
              <a:rPr lang="ru-RU" sz="1600" dirty="0" err="1"/>
              <a:t>науковій</a:t>
            </a:r>
            <a:r>
              <a:rPr lang="ru-RU" sz="1600" dirty="0"/>
              <a:t>, </a:t>
            </a:r>
            <a:r>
              <a:rPr lang="ru-RU" sz="1600" dirty="0" err="1"/>
              <a:t>перетворюючій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, </a:t>
            </a:r>
            <a:r>
              <a:rPr lang="ru-RU" sz="1600" dirty="0" err="1"/>
              <a:t>знання</a:t>
            </a:r>
            <a:r>
              <a:rPr lang="ru-RU" sz="1600" dirty="0"/>
              <a:t>, </a:t>
            </a:r>
            <a:r>
              <a:rPr lang="ru-RU" sz="1600" dirty="0" err="1"/>
              <a:t>уміння</a:t>
            </a:r>
            <a:r>
              <a:rPr lang="ru-RU" sz="1600" dirty="0"/>
              <a:t>, </a:t>
            </a:r>
            <a:r>
              <a:rPr lang="ru-RU" sz="1600" dirty="0" err="1"/>
              <a:t>навички</a:t>
            </a:r>
            <a:r>
              <a:rPr lang="ru-RU" sz="1600" dirty="0"/>
              <a:t>, </a:t>
            </a:r>
            <a:r>
              <a:rPr lang="ru-RU" sz="1600" dirty="0" err="1"/>
              <a:t>інтелект</a:t>
            </a:r>
            <a:r>
              <a:rPr lang="ru-RU" sz="1600" dirty="0"/>
              <a:t>, </a:t>
            </a:r>
            <a:r>
              <a:rPr lang="ru-RU" sz="1600" dirty="0" err="1"/>
              <a:t>інтуїція</a:t>
            </a:r>
            <a:r>
              <a:rPr lang="ru-RU" sz="1600" dirty="0"/>
              <a:t>, </a:t>
            </a:r>
            <a:r>
              <a:rPr lang="ru-RU" sz="1600" dirty="0" err="1"/>
              <a:t>життєтворчість</a:t>
            </a:r>
            <a:r>
              <a:rPr lang="ru-RU" sz="1600" dirty="0"/>
              <a:t>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5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. </a:t>
            </a:r>
            <a:r>
              <a:rPr lang="ru-RU" sz="1600" dirty="0" err="1"/>
              <a:t>Професійна</a:t>
            </a:r>
            <a:r>
              <a:rPr lang="ru-RU" sz="1600" dirty="0"/>
              <a:t> </a:t>
            </a:r>
            <a:r>
              <a:rPr lang="ru-RU" sz="1600" dirty="0" err="1"/>
              <a:t>підготовка</a:t>
            </a:r>
            <a:r>
              <a:rPr lang="ru-RU" sz="1600" dirty="0"/>
              <a:t> </a:t>
            </a:r>
            <a:r>
              <a:rPr lang="ru-RU" sz="1600" dirty="0" err="1"/>
              <a:t>практичної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: </a:t>
            </a:r>
            <a:r>
              <a:rPr lang="ru-RU" sz="1600" dirty="0" err="1"/>
              <a:t>знання</a:t>
            </a:r>
            <a:r>
              <a:rPr lang="ru-RU" sz="1600" dirty="0"/>
              <a:t> основ </a:t>
            </a:r>
            <a:r>
              <a:rPr lang="ru-RU" sz="1600" dirty="0" err="1"/>
              <a:t>економіки</a:t>
            </a:r>
            <a:r>
              <a:rPr lang="ru-RU" sz="1600" dirty="0"/>
              <a:t>; </a:t>
            </a:r>
            <a:r>
              <a:rPr lang="ru-RU" sz="1600" dirty="0" err="1"/>
              <a:t>працьовитість</a:t>
            </a:r>
            <a:r>
              <a:rPr lang="ru-RU" sz="1600" dirty="0"/>
              <a:t>, </a:t>
            </a:r>
            <a:r>
              <a:rPr lang="ru-RU" sz="1600" dirty="0" err="1"/>
              <a:t>хазяйновитість</a:t>
            </a:r>
            <a:r>
              <a:rPr lang="ru-RU" sz="1600" dirty="0"/>
              <a:t>; </a:t>
            </a:r>
            <a:r>
              <a:rPr lang="ru-RU" sz="1600" dirty="0" err="1"/>
              <a:t>володіння</a:t>
            </a:r>
            <a:r>
              <a:rPr lang="ru-RU" sz="1600" dirty="0"/>
              <a:t> </a:t>
            </a:r>
            <a:r>
              <a:rPr lang="ru-RU" sz="1600" dirty="0" err="1"/>
              <a:t>іноземними</a:t>
            </a:r>
            <a:r>
              <a:rPr lang="ru-RU" sz="1600" dirty="0"/>
              <a:t> </a:t>
            </a:r>
            <a:r>
              <a:rPr lang="ru-RU" sz="1600" dirty="0" err="1"/>
              <a:t>мовами</a:t>
            </a:r>
            <a:r>
              <a:rPr lang="ru-RU" sz="1600" dirty="0"/>
              <a:t>; </a:t>
            </a:r>
            <a:r>
              <a:rPr lang="ru-RU" sz="1600" dirty="0" err="1"/>
              <a:t>знання</a:t>
            </a:r>
            <a:r>
              <a:rPr lang="ru-RU" sz="1600" dirty="0"/>
              <a:t> </a:t>
            </a:r>
            <a:r>
              <a:rPr lang="ru-RU" sz="1600" dirty="0" err="1"/>
              <a:t>народних</a:t>
            </a:r>
            <a:r>
              <a:rPr lang="ru-RU" sz="1600" dirty="0"/>
              <a:t>, </a:t>
            </a:r>
            <a:r>
              <a:rPr lang="ru-RU" sz="1600" dirty="0" err="1"/>
              <a:t>релігійних</a:t>
            </a:r>
            <a:r>
              <a:rPr lang="ru-RU" sz="1600" dirty="0"/>
              <a:t> </a:t>
            </a:r>
            <a:r>
              <a:rPr lang="ru-RU" sz="1600" dirty="0" err="1"/>
              <a:t>звичаїв</a:t>
            </a:r>
            <a:r>
              <a:rPr lang="ru-RU" sz="1600" dirty="0"/>
              <a:t>; здоровий </a:t>
            </a:r>
            <a:r>
              <a:rPr lang="ru-RU" sz="1600" dirty="0" err="1"/>
              <a:t>спосіб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; </a:t>
            </a:r>
            <a:r>
              <a:rPr lang="ru-RU" sz="1600" dirty="0" err="1"/>
              <a:t>фізичне</a:t>
            </a:r>
            <a:r>
              <a:rPr lang="ru-RU" sz="1600" dirty="0"/>
              <a:t> 34 </a:t>
            </a:r>
            <a:r>
              <a:rPr lang="ru-RU" sz="1600" dirty="0" err="1"/>
              <a:t>загартування</a:t>
            </a:r>
            <a:r>
              <a:rPr lang="ru-RU" sz="1600" dirty="0"/>
              <a:t>, </a:t>
            </a:r>
            <a:r>
              <a:rPr lang="ru-RU" sz="1600" dirty="0" err="1"/>
              <a:t>естетичний</a:t>
            </a:r>
            <a:r>
              <a:rPr lang="ru-RU" sz="1600" dirty="0"/>
              <a:t> смак, </a:t>
            </a:r>
            <a:r>
              <a:rPr lang="ru-RU" sz="1600" dirty="0" err="1"/>
              <a:t>гарні</a:t>
            </a:r>
            <a:r>
              <a:rPr lang="ru-RU" sz="1600" dirty="0"/>
              <a:t> </a:t>
            </a:r>
            <a:r>
              <a:rPr lang="ru-RU" sz="1600" dirty="0" err="1"/>
              <a:t>манери</a:t>
            </a:r>
            <a:r>
              <a:rPr lang="ru-RU" sz="1600" dirty="0"/>
              <a:t>; </a:t>
            </a:r>
            <a:r>
              <a:rPr lang="ru-RU" sz="1600" dirty="0" err="1"/>
              <a:t>прагнення</a:t>
            </a:r>
            <a:r>
              <a:rPr lang="ru-RU" sz="1600" dirty="0"/>
              <a:t> до </a:t>
            </a:r>
            <a:r>
              <a:rPr lang="ru-RU" sz="1600" dirty="0" err="1"/>
              <a:t>облаштованості</a:t>
            </a:r>
            <a:r>
              <a:rPr lang="ru-RU" sz="1600" dirty="0"/>
              <a:t> </a:t>
            </a:r>
            <a:r>
              <a:rPr lang="ru-RU" sz="1600" dirty="0" err="1"/>
              <a:t>будинку</a:t>
            </a:r>
            <a:r>
              <a:rPr lang="ru-RU" sz="1600" dirty="0"/>
              <a:t>, </a:t>
            </a:r>
            <a:r>
              <a:rPr lang="ru-RU" sz="1600" dirty="0" err="1"/>
              <a:t>забезпеченню</a:t>
            </a:r>
            <a:r>
              <a:rPr lang="ru-RU" sz="1600" dirty="0"/>
              <a:t> </a:t>
            </a:r>
            <a:r>
              <a:rPr lang="ru-RU" sz="1600" dirty="0" err="1"/>
              <a:t>добробуту</a:t>
            </a:r>
            <a:r>
              <a:rPr lang="ru-RU" sz="1600" dirty="0"/>
              <a:t> </a:t>
            </a:r>
            <a:r>
              <a:rPr lang="ru-RU" sz="1600" dirty="0" err="1"/>
              <a:t>родини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6. </a:t>
            </a:r>
            <a:r>
              <a:rPr lang="ru-RU" sz="1600" dirty="0" err="1"/>
              <a:t>Підготовка</a:t>
            </a:r>
            <a:r>
              <a:rPr lang="ru-RU" sz="1600" dirty="0"/>
              <a:t> </a:t>
            </a:r>
            <a:r>
              <a:rPr lang="ru-RU" sz="1600" dirty="0" err="1"/>
              <a:t>високопрофесійної</a:t>
            </a:r>
            <a:r>
              <a:rPr lang="ru-RU" sz="1600" dirty="0"/>
              <a:t> </a:t>
            </a:r>
            <a:r>
              <a:rPr lang="ru-RU" sz="1600" dirty="0" err="1"/>
              <a:t>особистості</a:t>
            </a:r>
            <a:r>
              <a:rPr lang="ru-RU" sz="1600" dirty="0"/>
              <a:t>: </a:t>
            </a:r>
            <a:r>
              <a:rPr lang="ru-RU" sz="1600" dirty="0" err="1"/>
              <a:t>ерудиція</a:t>
            </a:r>
            <a:r>
              <a:rPr lang="ru-RU" sz="1600" dirty="0"/>
              <a:t>, </a:t>
            </a:r>
            <a:r>
              <a:rPr lang="ru-RU" sz="1600" dirty="0" err="1"/>
              <a:t>компетентність</a:t>
            </a:r>
            <a:r>
              <a:rPr lang="ru-RU" sz="1600" dirty="0"/>
              <a:t>; </a:t>
            </a:r>
            <a:r>
              <a:rPr lang="ru-RU" sz="1600" dirty="0" err="1"/>
              <a:t>управлінські</a:t>
            </a:r>
            <a:r>
              <a:rPr lang="ru-RU" sz="1600" dirty="0"/>
              <a:t> </a:t>
            </a:r>
            <a:r>
              <a:rPr lang="ru-RU" sz="1600" dirty="0" err="1"/>
              <a:t>здатності</a:t>
            </a:r>
            <a:r>
              <a:rPr lang="ru-RU" sz="1600" dirty="0"/>
              <a:t>; </a:t>
            </a:r>
            <a:r>
              <a:rPr lang="ru-RU" sz="1600" dirty="0" err="1"/>
              <a:t>комунікативність</a:t>
            </a:r>
            <a:r>
              <a:rPr lang="ru-RU" sz="1600" dirty="0"/>
              <a:t>; </a:t>
            </a:r>
            <a:r>
              <a:rPr lang="ru-RU" sz="1600" dirty="0" err="1"/>
              <a:t>здатність</a:t>
            </a:r>
            <a:r>
              <a:rPr lang="ru-RU" sz="1600" dirty="0"/>
              <a:t> до </a:t>
            </a:r>
            <a:r>
              <a:rPr lang="ru-RU" sz="1600" dirty="0" err="1"/>
              <a:t>творчого</a:t>
            </a:r>
            <a:r>
              <a:rPr lang="ru-RU" sz="1600" dirty="0"/>
              <a:t> </a:t>
            </a:r>
            <a:r>
              <a:rPr lang="ru-RU" sz="1600" dirty="0" err="1"/>
              <a:t>професійного</a:t>
            </a:r>
            <a:r>
              <a:rPr lang="ru-RU" sz="1600" dirty="0"/>
              <a:t> </a:t>
            </a:r>
            <a:r>
              <a:rPr lang="ru-RU" sz="1600" dirty="0" err="1"/>
              <a:t>мислення</a:t>
            </a:r>
            <a:r>
              <a:rPr lang="ru-RU" sz="1600" dirty="0"/>
              <a:t>, </a:t>
            </a:r>
            <a:r>
              <a:rPr lang="ru-RU" sz="1600" dirty="0" err="1"/>
              <a:t>знання</a:t>
            </a:r>
            <a:r>
              <a:rPr lang="ru-RU" sz="1600" dirty="0"/>
              <a:t> </a:t>
            </a:r>
            <a:r>
              <a:rPr lang="ru-RU" sz="1600" dirty="0" err="1"/>
              <a:t>історії</a:t>
            </a:r>
            <a:r>
              <a:rPr lang="ru-RU" sz="1600" dirty="0"/>
              <a:t>, </a:t>
            </a:r>
            <a:r>
              <a:rPr lang="ru-RU" sz="1600" dirty="0" err="1"/>
              <a:t>теорії</a:t>
            </a:r>
            <a:r>
              <a:rPr lang="ru-RU" sz="1600" dirty="0"/>
              <a:t> й практики туризму; </a:t>
            </a:r>
            <a:r>
              <a:rPr lang="ru-RU" sz="1600" dirty="0" err="1"/>
              <a:t>оволодіння</a:t>
            </a:r>
            <a:r>
              <a:rPr lang="ru-RU" sz="1600" dirty="0"/>
              <a:t> </a:t>
            </a:r>
            <a:r>
              <a:rPr lang="ru-RU" sz="1600" dirty="0" err="1"/>
              <a:t>педагогічною</a:t>
            </a:r>
            <a:r>
              <a:rPr lang="ru-RU" sz="1600" dirty="0"/>
              <a:t> </a:t>
            </a:r>
            <a:r>
              <a:rPr lang="ru-RU" sz="1600" dirty="0" err="1"/>
              <a:t>майстерністю</a:t>
            </a:r>
            <a:r>
              <a:rPr lang="ru-RU" sz="1600" dirty="0"/>
              <a:t>; </a:t>
            </a:r>
            <a:r>
              <a:rPr lang="ru-RU" sz="1600" dirty="0" err="1"/>
              <a:t>стресовитривалість</a:t>
            </a:r>
            <a:r>
              <a:rPr lang="ru-RU" sz="1600" dirty="0"/>
              <a:t>; </a:t>
            </a:r>
            <a:r>
              <a:rPr lang="ru-RU" sz="1600" dirty="0" err="1"/>
              <a:t>знання</a:t>
            </a:r>
            <a:r>
              <a:rPr lang="ru-RU" sz="1600" dirty="0"/>
              <a:t> </a:t>
            </a:r>
            <a:r>
              <a:rPr lang="ru-RU" sz="1600" dirty="0" err="1"/>
              <a:t>психології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61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32221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Мета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фахівця-аніматора</a:t>
            </a:r>
            <a:r>
              <a:rPr lang="ru-RU" dirty="0"/>
              <a:t> </a:t>
            </a:r>
            <a:r>
              <a:rPr lang="ru-RU" dirty="0" err="1"/>
              <a:t>обумовлена</a:t>
            </a:r>
            <a:r>
              <a:rPr lang="ru-RU" dirty="0"/>
              <a:t> </a:t>
            </a:r>
            <a:r>
              <a:rPr lang="ru-RU" dirty="0" err="1"/>
              <a:t>необхідністю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духовно-</a:t>
            </a:r>
            <a:r>
              <a:rPr lang="ru-RU" dirty="0" err="1"/>
              <a:t>моральних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емоційноестетичного</a:t>
            </a:r>
            <a:r>
              <a:rPr lang="ru-RU" dirty="0"/>
              <a:t>, </a:t>
            </a:r>
            <a:r>
              <a:rPr lang="ru-RU" dirty="0" err="1"/>
              <a:t>інтелектуального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творчих</a:t>
            </a:r>
            <a:r>
              <a:rPr lang="ru-RU" dirty="0"/>
              <a:t> </a:t>
            </a:r>
            <a:r>
              <a:rPr lang="ru-RU" dirty="0" err="1"/>
              <a:t>здібностей</a:t>
            </a:r>
            <a:r>
              <a:rPr lang="ru-RU" dirty="0"/>
              <a:t>.</a:t>
            </a:r>
          </a:p>
        </p:txBody>
      </p:sp>
      <p:pic>
        <p:nvPicPr>
          <p:cNvPr id="4098" name="Picture 2" descr="Особенности анимационной деятельности в молодежном туризм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430" y="116632"/>
            <a:ext cx="48768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532830" y="3284984"/>
            <a:ext cx="507161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Студент</a:t>
            </a:r>
            <a:r>
              <a:rPr lang="ru-RU" dirty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курсу </a:t>
            </a:r>
            <a:r>
              <a:rPr lang="ru-RU" dirty="0" smtClean="0"/>
              <a:t>«</a:t>
            </a:r>
            <a:r>
              <a:rPr lang="ru-RU" dirty="0" err="1" smtClean="0"/>
              <a:t>Організація</a:t>
            </a:r>
            <a:r>
              <a:rPr lang="ru-RU" dirty="0" smtClean="0"/>
              <a:t> </a:t>
            </a:r>
            <a:r>
              <a:rPr lang="ru-RU" dirty="0" err="1" smtClean="0"/>
              <a:t>готельної</a:t>
            </a:r>
            <a:r>
              <a:rPr lang="ru-RU" dirty="0" smtClean="0"/>
              <a:t> </a:t>
            </a:r>
            <a:r>
              <a:rPr lang="ru-RU" dirty="0" err="1" smtClean="0"/>
              <a:t>анімації</a:t>
            </a:r>
            <a:r>
              <a:rPr lang="ru-RU" dirty="0" smtClean="0"/>
              <a:t>» </a:t>
            </a:r>
            <a:r>
              <a:rPr lang="ru-RU" dirty="0"/>
              <a:t>повинен </a:t>
            </a:r>
            <a:r>
              <a:rPr lang="ru-RU" dirty="0" err="1"/>
              <a:t>уміти</a:t>
            </a:r>
            <a:r>
              <a:rPr lang="ru-RU" dirty="0"/>
              <a:t>: 1) </a:t>
            </a:r>
            <a:r>
              <a:rPr lang="ru-RU" dirty="0" err="1"/>
              <a:t>організовувати</a:t>
            </a:r>
            <a:r>
              <a:rPr lang="ru-RU" dirty="0"/>
              <a:t> і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рухливі</a:t>
            </a:r>
            <a:r>
              <a:rPr lang="ru-RU" dirty="0"/>
              <a:t> </a:t>
            </a:r>
            <a:r>
              <a:rPr lang="ru-RU" dirty="0" err="1"/>
              <a:t>ігри</a:t>
            </a:r>
            <a:r>
              <a:rPr lang="ru-RU" dirty="0"/>
              <a:t>, </a:t>
            </a:r>
            <a:r>
              <a:rPr lang="ru-RU" dirty="0" err="1"/>
              <a:t>естафети</a:t>
            </a:r>
            <a:r>
              <a:rPr lang="ru-RU" dirty="0"/>
              <a:t>, </a:t>
            </a:r>
            <a:r>
              <a:rPr lang="ru-RU" dirty="0" err="1"/>
              <a:t>конкурси</a:t>
            </a:r>
            <a:r>
              <a:rPr lang="ru-RU" dirty="0"/>
              <a:t> для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та </a:t>
            </a:r>
            <a:r>
              <a:rPr lang="ru-RU" dirty="0" err="1" smtClean="0"/>
              <a:t>дорослих</a:t>
            </a:r>
            <a:r>
              <a:rPr lang="ru-RU" dirty="0" smtClean="0"/>
              <a:t>; </a:t>
            </a:r>
            <a:r>
              <a:rPr lang="ru-RU" dirty="0"/>
              <a:t>2) </a:t>
            </a:r>
            <a:r>
              <a:rPr lang="ru-RU" dirty="0" err="1"/>
              <a:t>організовувати</a:t>
            </a:r>
            <a:r>
              <a:rPr lang="ru-RU" dirty="0"/>
              <a:t> і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розважально-оздоровчі</a:t>
            </a:r>
            <a:r>
              <a:rPr lang="ru-RU" dirty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; </a:t>
            </a:r>
            <a:r>
              <a:rPr lang="ru-RU" dirty="0"/>
              <a:t>3)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базової</a:t>
            </a:r>
            <a:r>
              <a:rPr lang="ru-RU" dirty="0"/>
              <a:t> </a:t>
            </a:r>
            <a:r>
              <a:rPr lang="ru-RU" dirty="0" err="1"/>
              <a:t>аеробіки</a:t>
            </a:r>
            <a:r>
              <a:rPr lang="ru-RU" dirty="0"/>
              <a:t> і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дозвілля</a:t>
            </a:r>
            <a:r>
              <a:rPr lang="ru-RU" dirty="0"/>
              <a:t> </a:t>
            </a:r>
            <a:r>
              <a:rPr lang="ru-RU" dirty="0" err="1"/>
              <a:t>відпочиваючих</a:t>
            </a:r>
            <a:r>
              <a:rPr lang="ru-RU" dirty="0"/>
              <a:t>. </a:t>
            </a:r>
          </a:p>
        </p:txBody>
      </p:sp>
      <p:pic>
        <p:nvPicPr>
          <p:cNvPr id="4102" name="Picture 6" descr="анимация, туризм, фотограф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04" y="3284984"/>
            <a:ext cx="2736304" cy="340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671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В отпуск за эмоциями: фитнес-туры и анимация набирают популярность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363162"/>
            <a:ext cx="4614760" cy="3073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Анимация - Гранд отель «Жемчужина»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3812529"/>
            <a:ext cx="4614759" cy="259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6" y="692696"/>
            <a:ext cx="335370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На </a:t>
            </a:r>
            <a:r>
              <a:rPr lang="ru-RU" sz="2800" dirty="0" err="1" smtClean="0"/>
              <a:t>практичних</a:t>
            </a:r>
            <a:r>
              <a:rPr lang="ru-RU" sz="2800" dirty="0" smtClean="0"/>
              <a:t> </a:t>
            </a:r>
            <a:r>
              <a:rPr lang="ru-RU" sz="2800" dirty="0" err="1"/>
              <a:t>заняттях</a:t>
            </a:r>
            <a:r>
              <a:rPr lang="ru-RU" sz="2800" dirty="0"/>
              <a:t> </a:t>
            </a:r>
            <a:r>
              <a:rPr lang="ru-RU" sz="2800" dirty="0" err="1" smtClean="0"/>
              <a:t>студенти</a:t>
            </a:r>
            <a:r>
              <a:rPr lang="ru-RU" sz="2800" dirty="0" smtClean="0"/>
              <a:t> </a:t>
            </a:r>
            <a:r>
              <a:rPr lang="ru-RU" sz="2800" dirty="0" err="1"/>
              <a:t>проводять</a:t>
            </a:r>
            <a:r>
              <a:rPr lang="ru-RU" sz="2800" dirty="0"/>
              <a:t> </a:t>
            </a:r>
            <a:r>
              <a:rPr lang="ru-RU" sz="2800" dirty="0" err="1"/>
              <a:t>ігри</a:t>
            </a:r>
            <a:r>
              <a:rPr lang="ru-RU" sz="2800" dirty="0" smtClean="0"/>
              <a:t>, </a:t>
            </a:r>
            <a:r>
              <a:rPr lang="ru-RU" sz="2800" dirty="0" err="1"/>
              <a:t>конкурси</a:t>
            </a:r>
            <a:r>
              <a:rPr lang="ru-RU" sz="2800" dirty="0"/>
              <a:t>, </a:t>
            </a:r>
            <a:r>
              <a:rPr lang="ru-RU" sz="2800" dirty="0" err="1"/>
              <a:t>пояснюють</a:t>
            </a:r>
            <a:r>
              <a:rPr lang="ru-RU" sz="2800" dirty="0"/>
              <a:t> правила </a:t>
            </a:r>
            <a:r>
              <a:rPr lang="ru-RU" sz="2800" dirty="0" err="1"/>
              <a:t>запису</a:t>
            </a:r>
            <a:r>
              <a:rPr lang="ru-RU" sz="2800" dirty="0"/>
              <a:t> та схематичного </a:t>
            </a:r>
            <a:r>
              <a:rPr lang="ru-RU" sz="2800" dirty="0" err="1"/>
              <a:t>зображення</a:t>
            </a:r>
            <a:r>
              <a:rPr lang="ru-RU" sz="2800" dirty="0"/>
              <a:t> </a:t>
            </a:r>
            <a:r>
              <a:rPr lang="ru-RU" sz="2800" dirty="0" err="1" smtClean="0"/>
              <a:t>самостійно</a:t>
            </a:r>
            <a:r>
              <a:rPr lang="ru-RU" sz="2800" dirty="0" smtClean="0"/>
              <a:t> </a:t>
            </a:r>
            <a:r>
              <a:rPr lang="ru-RU" sz="2800" dirty="0" err="1"/>
              <a:t>проводять</a:t>
            </a:r>
            <a:r>
              <a:rPr lang="ru-RU" sz="2800" dirty="0"/>
              <a:t> </a:t>
            </a:r>
            <a:r>
              <a:rPr lang="ru-RU" sz="2800" dirty="0" err="1" smtClean="0"/>
              <a:t>анімаційні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програми</a:t>
            </a:r>
            <a:r>
              <a:rPr lang="ru-RU" sz="2800" dirty="0" smtClean="0"/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5223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1"/>
            <a:ext cx="862270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Загальні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правила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роботи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та правила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поведінки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аніматорів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на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території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готелю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(на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прикладі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мережі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готелів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«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Alba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Hotel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» («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Alba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Qween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Hotel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», «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Alba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Royal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Hotel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», «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Alba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Resort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Hotel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»),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Сіде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Анталія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</a:rPr>
              <a:t>Туреччина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</a:rPr>
              <a:t>): </a:t>
            </a:r>
            <a:r>
              <a:rPr lang="ru-RU" sz="1600" dirty="0"/>
              <a:t>1. Заборонено </a:t>
            </a:r>
            <a:r>
              <a:rPr lang="ru-RU" sz="1600" dirty="0" err="1"/>
              <a:t>розмовляти</a:t>
            </a:r>
            <a:r>
              <a:rPr lang="ru-RU" sz="1600" dirty="0"/>
              <a:t> з гостями про секс, </a:t>
            </a:r>
            <a:r>
              <a:rPr lang="ru-RU" sz="1600" dirty="0" err="1"/>
              <a:t>релігію</a:t>
            </a:r>
            <a:r>
              <a:rPr lang="ru-RU" sz="1600" dirty="0"/>
              <a:t> та </a:t>
            </a:r>
            <a:r>
              <a:rPr lang="ru-RU" sz="1600" dirty="0" err="1"/>
              <a:t>політику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2. Заборонено </a:t>
            </a:r>
            <a:r>
              <a:rPr lang="ru-RU" sz="1600" dirty="0" err="1"/>
              <a:t>палити</a:t>
            </a:r>
            <a:r>
              <a:rPr lang="ru-RU" sz="1600" dirty="0"/>
              <a:t> в </a:t>
            </a:r>
            <a:r>
              <a:rPr lang="ru-RU" sz="1600" dirty="0" err="1"/>
              <a:t>присутності</a:t>
            </a:r>
            <a:r>
              <a:rPr lang="ru-RU" sz="1600" dirty="0"/>
              <a:t> гостей (</a:t>
            </a:r>
            <a:r>
              <a:rPr lang="ru-RU" sz="1600" dirty="0" err="1"/>
              <a:t>виняток</a:t>
            </a:r>
            <a:r>
              <a:rPr lang="ru-RU" sz="1600" dirty="0"/>
              <a:t> – </a:t>
            </a:r>
            <a:r>
              <a:rPr lang="ru-RU" sz="1600" dirty="0" err="1"/>
              <a:t>якщо</a:t>
            </a:r>
            <a:r>
              <a:rPr lang="ru-RU" sz="1600" dirty="0"/>
              <a:t> палить </a:t>
            </a:r>
            <a:r>
              <a:rPr lang="ru-RU" sz="1600" dirty="0" err="1"/>
              <a:t>гість</a:t>
            </a:r>
            <a:r>
              <a:rPr lang="ru-RU" sz="1600" dirty="0"/>
              <a:t> і палить </a:t>
            </a:r>
            <a:r>
              <a:rPr lang="ru-RU" sz="1600" dirty="0" err="1"/>
              <a:t>аніматор</a:t>
            </a:r>
            <a:r>
              <a:rPr lang="ru-RU" sz="1600" dirty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сидить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ним за одним столом у </a:t>
            </a:r>
            <a:r>
              <a:rPr lang="ru-RU" sz="1600" dirty="0" err="1"/>
              <a:t>місці</a:t>
            </a:r>
            <a:r>
              <a:rPr lang="ru-RU" sz="1600" dirty="0"/>
              <a:t>, </a:t>
            </a:r>
            <a:r>
              <a:rPr lang="ru-RU" sz="1600" dirty="0" err="1"/>
              <a:t>передбаченому</a:t>
            </a:r>
            <a:r>
              <a:rPr lang="ru-RU" sz="1600" dirty="0"/>
              <a:t> для </a:t>
            </a:r>
            <a:r>
              <a:rPr lang="ru-RU" sz="1600" dirty="0" err="1"/>
              <a:t>куріння</a:t>
            </a:r>
            <a:r>
              <a:rPr lang="ru-RU" sz="1600" dirty="0" smtClean="0"/>
              <a:t>).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3. Заборонено </a:t>
            </a:r>
            <a:r>
              <a:rPr lang="ru-RU" sz="1600" dirty="0" err="1"/>
              <a:t>використовувати</a:t>
            </a:r>
            <a:r>
              <a:rPr lang="ru-RU" sz="1600" dirty="0"/>
              <a:t> </a:t>
            </a:r>
            <a:r>
              <a:rPr lang="ru-RU" sz="1600" dirty="0" err="1"/>
              <a:t>ненормативну</a:t>
            </a:r>
            <a:r>
              <a:rPr lang="ru-RU" sz="1600" dirty="0"/>
              <a:t> </a:t>
            </a:r>
            <a:r>
              <a:rPr lang="ru-RU" sz="1600" dirty="0" err="1"/>
              <a:t>лексіку</a:t>
            </a:r>
            <a:r>
              <a:rPr lang="ru-RU" sz="1600" dirty="0"/>
              <a:t> в </a:t>
            </a:r>
            <a:r>
              <a:rPr lang="ru-RU" sz="1600" dirty="0" err="1"/>
              <a:t>присутності</a:t>
            </a:r>
            <a:r>
              <a:rPr lang="ru-RU" sz="1600" dirty="0"/>
              <a:t> гостей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4. Заборонено </a:t>
            </a:r>
            <a:r>
              <a:rPr lang="ru-RU" sz="1600" dirty="0" err="1"/>
              <a:t>з’являтися</a:t>
            </a:r>
            <a:r>
              <a:rPr lang="ru-RU" sz="1600" dirty="0"/>
              <a:t> в </a:t>
            </a:r>
            <a:r>
              <a:rPr lang="ru-RU" sz="1600" dirty="0" err="1"/>
              <a:t>громадських</a:t>
            </a:r>
            <a:r>
              <a:rPr lang="ru-RU" sz="1600" dirty="0"/>
              <a:t> </a:t>
            </a:r>
            <a:r>
              <a:rPr lang="ru-RU" sz="1600" dirty="0" err="1"/>
              <a:t>місцях</a:t>
            </a:r>
            <a:r>
              <a:rPr lang="ru-RU" sz="1600" dirty="0"/>
              <a:t> (як у </a:t>
            </a:r>
            <a:r>
              <a:rPr lang="ru-RU" sz="1600" dirty="0" err="1"/>
              <a:t>готелі</a:t>
            </a:r>
            <a:r>
              <a:rPr lang="ru-RU" sz="1600" dirty="0"/>
              <a:t>, так і за </a:t>
            </a:r>
            <a:r>
              <a:rPr lang="ru-RU" sz="1600" dirty="0" err="1"/>
              <a:t>його</a:t>
            </a:r>
            <a:r>
              <a:rPr lang="ru-RU" sz="1600" dirty="0"/>
              <a:t> межами) у </a:t>
            </a:r>
            <a:r>
              <a:rPr lang="ru-RU" sz="1600" dirty="0" err="1"/>
              <a:t>вигляді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ганьбить</a:t>
            </a:r>
            <a:r>
              <a:rPr lang="ru-RU" sz="1600" dirty="0"/>
              <a:t> </a:t>
            </a:r>
            <a:r>
              <a:rPr lang="ru-RU" sz="1600" dirty="0" err="1"/>
              <a:t>імідж</a:t>
            </a:r>
            <a:r>
              <a:rPr lang="ru-RU" sz="1600" dirty="0"/>
              <a:t> </a:t>
            </a:r>
            <a:r>
              <a:rPr lang="ru-RU" sz="1600" dirty="0" err="1"/>
              <a:t>компанії</a:t>
            </a:r>
            <a:r>
              <a:rPr lang="ru-RU" sz="1600" dirty="0"/>
              <a:t> та </a:t>
            </a:r>
            <a:r>
              <a:rPr lang="ru-RU" sz="1600" dirty="0" err="1"/>
              <a:t>готелю</a:t>
            </a:r>
            <a:r>
              <a:rPr lang="ru-RU" sz="1600" dirty="0" smtClean="0"/>
              <a:t>.</a:t>
            </a:r>
            <a:br>
              <a:rPr lang="ru-RU" sz="1600" dirty="0" smtClean="0"/>
            </a:br>
            <a:r>
              <a:rPr lang="ru-RU" sz="1600" dirty="0" smtClean="0"/>
              <a:t> </a:t>
            </a:r>
            <a:r>
              <a:rPr lang="ru-RU" sz="1600" dirty="0"/>
              <a:t>5. Заборонено </a:t>
            </a:r>
            <a:r>
              <a:rPr lang="ru-RU" sz="1600" dirty="0" err="1"/>
              <a:t>розмовляти</a:t>
            </a:r>
            <a:r>
              <a:rPr lang="ru-RU" sz="1600" dirty="0"/>
              <a:t> в </a:t>
            </a:r>
            <a:r>
              <a:rPr lang="ru-RU" sz="1600" dirty="0" err="1"/>
              <a:t>грубій</a:t>
            </a:r>
            <a:r>
              <a:rPr lang="ru-RU" sz="1600" dirty="0"/>
              <a:t> </a:t>
            </a:r>
            <a:r>
              <a:rPr lang="ru-RU" sz="1600" dirty="0" err="1"/>
              <a:t>формі</a:t>
            </a:r>
            <a:r>
              <a:rPr lang="ru-RU" sz="1600" dirty="0"/>
              <a:t> з гостями за будь-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обставин</a:t>
            </a:r>
            <a:r>
              <a:rPr lang="ru-RU" sz="1600" dirty="0"/>
              <a:t>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6</a:t>
            </a:r>
            <a:r>
              <a:rPr lang="ru-RU" sz="1600" dirty="0"/>
              <a:t>. Заборонено </a:t>
            </a:r>
            <a:r>
              <a:rPr lang="ru-RU" sz="1600" dirty="0" err="1"/>
              <a:t>залишати</a:t>
            </a:r>
            <a:r>
              <a:rPr lang="ru-RU" sz="1600" dirty="0"/>
              <a:t> без </a:t>
            </a:r>
            <a:r>
              <a:rPr lang="ru-RU" sz="1600" dirty="0" err="1"/>
              <a:t>узгодження</a:t>
            </a:r>
            <a:r>
              <a:rPr lang="ru-RU" sz="1600" dirty="0"/>
              <a:t> з шефом </a:t>
            </a:r>
            <a:r>
              <a:rPr lang="ru-RU" sz="1600" dirty="0" err="1"/>
              <a:t>анімації</a:t>
            </a:r>
            <a:r>
              <a:rPr lang="ru-RU" sz="1600" dirty="0"/>
              <a:t> </a:t>
            </a:r>
            <a:r>
              <a:rPr lang="ru-RU" sz="1600" dirty="0" err="1"/>
              <a:t>територію</a:t>
            </a:r>
            <a:r>
              <a:rPr lang="ru-RU" sz="1600" dirty="0"/>
              <a:t> </a:t>
            </a:r>
            <a:r>
              <a:rPr lang="ru-RU" sz="1600" dirty="0" err="1"/>
              <a:t>готелю</a:t>
            </a:r>
            <a:r>
              <a:rPr lang="ru-RU" sz="1600" dirty="0"/>
              <a:t> в </a:t>
            </a:r>
            <a:r>
              <a:rPr lang="ru-RU" sz="1600" dirty="0" err="1"/>
              <a:t>робочий</a:t>
            </a:r>
            <a:r>
              <a:rPr lang="ru-RU" sz="1600" dirty="0"/>
              <a:t> час.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7</a:t>
            </a:r>
            <a:r>
              <a:rPr lang="ru-RU" sz="1600" dirty="0"/>
              <a:t>. Заборонено </a:t>
            </a:r>
            <a:r>
              <a:rPr lang="ru-RU" sz="1600" dirty="0" err="1"/>
              <a:t>обговорювати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гостями </a:t>
            </a:r>
            <a:r>
              <a:rPr lang="ru-RU" sz="1600" dirty="0" err="1"/>
              <a:t>особисті</a:t>
            </a:r>
            <a:r>
              <a:rPr lang="ru-RU" sz="1600" dirty="0"/>
              <a:t> </a:t>
            </a:r>
            <a:r>
              <a:rPr lang="ru-RU" sz="1600" dirty="0" err="1"/>
              <a:t>проблеми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проблеми</a:t>
            </a:r>
            <a:r>
              <a:rPr lang="ru-RU" sz="1600" dirty="0"/>
              <a:t> </a:t>
            </a:r>
            <a:r>
              <a:rPr lang="ru-RU" sz="1600" dirty="0" err="1"/>
              <a:t>готелю</a:t>
            </a:r>
            <a:r>
              <a:rPr lang="ru-RU" sz="1600" dirty="0"/>
              <a:t> (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подробиці</a:t>
            </a:r>
            <a:r>
              <a:rPr lang="ru-RU" sz="1600" dirty="0"/>
              <a:t> приватного </a:t>
            </a:r>
            <a:r>
              <a:rPr lang="ru-RU" sz="1600" dirty="0" err="1"/>
              <a:t>життя</a:t>
            </a:r>
            <a:r>
              <a:rPr lang="ru-RU" sz="1600" dirty="0"/>
              <a:t> </a:t>
            </a:r>
            <a:r>
              <a:rPr lang="ru-RU" sz="1600" dirty="0" err="1"/>
              <a:t>своїх</a:t>
            </a:r>
            <a:r>
              <a:rPr lang="ru-RU" sz="1600" dirty="0"/>
              <a:t> </a:t>
            </a:r>
            <a:r>
              <a:rPr lang="ru-RU" sz="1600" dirty="0" err="1"/>
              <a:t>колег</a:t>
            </a:r>
            <a:r>
              <a:rPr lang="ru-RU" sz="1600" dirty="0"/>
              <a:t>, </a:t>
            </a:r>
            <a:r>
              <a:rPr lang="ru-RU" sz="1600" dirty="0" err="1"/>
              <a:t>сімейний</a:t>
            </a:r>
            <a:r>
              <a:rPr lang="ru-RU" sz="1600" dirty="0"/>
              <a:t> стан </a:t>
            </a:r>
            <a:r>
              <a:rPr lang="ru-RU" sz="1600" dirty="0" err="1"/>
              <a:t>тощо</a:t>
            </a:r>
            <a:r>
              <a:rPr lang="ru-RU" sz="1600" dirty="0"/>
              <a:t>).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8</a:t>
            </a:r>
            <a:r>
              <a:rPr lang="ru-RU" sz="1600" dirty="0"/>
              <a:t>. Заборонено </a:t>
            </a:r>
            <a:r>
              <a:rPr lang="ru-RU" sz="1600" dirty="0" err="1"/>
              <a:t>вживання</a:t>
            </a:r>
            <a:r>
              <a:rPr lang="ru-RU" sz="1600" dirty="0"/>
              <a:t> </a:t>
            </a:r>
            <a:r>
              <a:rPr lang="ru-RU" sz="1600" dirty="0" err="1"/>
              <a:t>наркотиків</a:t>
            </a:r>
            <a:r>
              <a:rPr lang="ru-RU" sz="1600" dirty="0"/>
              <a:t> та </a:t>
            </a:r>
            <a:r>
              <a:rPr lang="ru-RU" sz="1600" dirty="0" err="1"/>
              <a:t>надмірної</a:t>
            </a:r>
            <a:r>
              <a:rPr lang="ru-RU" sz="1600" dirty="0"/>
              <a:t> </a:t>
            </a:r>
            <a:r>
              <a:rPr lang="ru-RU" sz="1600" dirty="0" err="1"/>
              <a:t>кількості</a:t>
            </a:r>
            <a:r>
              <a:rPr lang="ru-RU" sz="1600" dirty="0"/>
              <a:t> алкоголю.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9</a:t>
            </a:r>
            <a:r>
              <a:rPr lang="ru-RU" sz="1600" dirty="0"/>
              <a:t>. </a:t>
            </a:r>
            <a:r>
              <a:rPr lang="ru-RU" sz="1600" dirty="0" err="1"/>
              <a:t>Заборонені</a:t>
            </a:r>
            <a:r>
              <a:rPr lang="ru-RU" sz="1600" dirty="0"/>
              <a:t> </a:t>
            </a:r>
            <a:r>
              <a:rPr lang="ru-RU" sz="1600" dirty="0" err="1"/>
              <a:t>інтимні</a:t>
            </a:r>
            <a:r>
              <a:rPr lang="ru-RU" sz="1600" dirty="0"/>
              <a:t> </a:t>
            </a:r>
            <a:r>
              <a:rPr lang="ru-RU" sz="1600" dirty="0" err="1"/>
              <a:t>стосунки</a:t>
            </a:r>
            <a:r>
              <a:rPr lang="ru-RU" sz="1600" dirty="0"/>
              <a:t> з гостями на </a:t>
            </a:r>
            <a:r>
              <a:rPr lang="ru-RU" sz="1600" dirty="0" err="1"/>
              <a:t>території</a:t>
            </a:r>
            <a:r>
              <a:rPr lang="ru-RU" sz="1600" dirty="0"/>
              <a:t> </a:t>
            </a:r>
            <a:r>
              <a:rPr lang="ru-RU" sz="1600" dirty="0" err="1"/>
              <a:t>готелю</a:t>
            </a:r>
            <a:r>
              <a:rPr lang="ru-RU" sz="1600" dirty="0"/>
              <a:t>.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10</a:t>
            </a:r>
            <a:r>
              <a:rPr lang="ru-RU" sz="1600" dirty="0"/>
              <a:t>. </a:t>
            </a:r>
            <a:r>
              <a:rPr lang="ru-RU" sz="1600" dirty="0" err="1"/>
              <a:t>Аніматор</a:t>
            </a:r>
            <a:r>
              <a:rPr lang="ru-RU" sz="1600" dirty="0"/>
              <a:t> </a:t>
            </a:r>
            <a:r>
              <a:rPr lang="ru-RU" sz="1600" dirty="0" err="1"/>
              <a:t>зобов’язаний</a:t>
            </a:r>
            <a:r>
              <a:rPr lang="ru-RU" sz="1600" dirty="0"/>
              <a:t> </a:t>
            </a:r>
            <a:r>
              <a:rPr lang="ru-RU" sz="1600" dirty="0" err="1"/>
              <a:t>завжди</a:t>
            </a:r>
            <a:r>
              <a:rPr lang="ru-RU" sz="1600" dirty="0"/>
              <a:t> </a:t>
            </a:r>
            <a:r>
              <a:rPr lang="ru-RU" sz="1600" dirty="0" err="1"/>
              <a:t>носити</a:t>
            </a:r>
            <a:r>
              <a:rPr lang="ru-RU" sz="1600" dirty="0"/>
              <a:t> </a:t>
            </a:r>
            <a:r>
              <a:rPr lang="ru-RU" sz="1600" dirty="0" err="1"/>
              <a:t>передбачений</a:t>
            </a:r>
            <a:r>
              <a:rPr lang="ru-RU" sz="1600" dirty="0"/>
              <a:t> </a:t>
            </a:r>
            <a:r>
              <a:rPr lang="ru-RU" sz="1600" dirty="0" err="1"/>
              <a:t>готелем</a:t>
            </a:r>
            <a:r>
              <a:rPr lang="ru-RU" sz="1600" dirty="0"/>
              <a:t> бедж і </a:t>
            </a:r>
            <a:r>
              <a:rPr lang="ru-RU" sz="1600" dirty="0" err="1"/>
              <a:t>фірмову</a:t>
            </a:r>
            <a:r>
              <a:rPr lang="ru-RU" sz="1600" dirty="0"/>
              <a:t> </a:t>
            </a:r>
            <a:r>
              <a:rPr lang="ru-RU" sz="1600" dirty="0" err="1"/>
              <a:t>уніформу</a:t>
            </a:r>
            <a:r>
              <a:rPr lang="ru-RU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837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11. </a:t>
            </a:r>
            <a:r>
              <a:rPr lang="ru-RU" dirty="0" err="1"/>
              <a:t>Аніматор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 не повинен </a:t>
            </a:r>
            <a:r>
              <a:rPr lang="ru-RU" dirty="0" err="1"/>
              <a:t>змушувати</a:t>
            </a:r>
            <a:r>
              <a:rPr lang="ru-RU" dirty="0"/>
              <a:t> гостя </a:t>
            </a:r>
            <a:r>
              <a:rPr lang="ru-RU" dirty="0" err="1"/>
              <a:t>чекати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приходити</a:t>
            </a:r>
            <a:r>
              <a:rPr lang="ru-RU" dirty="0"/>
              <a:t> 40 на </a:t>
            </a:r>
            <a:r>
              <a:rPr lang="ru-RU" dirty="0" err="1"/>
              <a:t>актівіті</a:t>
            </a:r>
            <a:r>
              <a:rPr lang="ru-RU" dirty="0"/>
              <a:t> за 5 </a:t>
            </a:r>
            <a:r>
              <a:rPr lang="ru-RU" dirty="0" err="1"/>
              <a:t>хв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початку.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12</a:t>
            </a:r>
            <a:r>
              <a:rPr lang="ru-RU" dirty="0"/>
              <a:t>.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гостям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13. </a:t>
            </a:r>
            <a:r>
              <a:rPr lang="ru-RU" dirty="0" err="1"/>
              <a:t>Завжди</a:t>
            </a:r>
            <a:r>
              <a:rPr lang="ru-RU" dirty="0"/>
              <a:t> бути </a:t>
            </a:r>
            <a:r>
              <a:rPr lang="ru-RU" dirty="0" err="1"/>
              <a:t>дружелюбним</a:t>
            </a:r>
            <a:r>
              <a:rPr lang="ru-RU" dirty="0"/>
              <a:t> з гостями, </a:t>
            </a:r>
            <a:r>
              <a:rPr lang="ru-RU" dirty="0" err="1"/>
              <a:t>дотримуючись</a:t>
            </a:r>
            <a:r>
              <a:rPr lang="ru-RU" dirty="0"/>
              <a:t> разом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дистанції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14</a:t>
            </a:r>
            <a:r>
              <a:rPr lang="ru-RU" dirty="0"/>
              <a:t>. Головне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аніматорів</a:t>
            </a:r>
            <a:r>
              <a:rPr lang="ru-RU" dirty="0"/>
              <a:t> – </a:t>
            </a:r>
            <a:r>
              <a:rPr lang="ru-RU" dirty="0" err="1"/>
              <a:t>створити</a:t>
            </a:r>
            <a:r>
              <a:rPr lang="ru-RU" dirty="0"/>
              <a:t> атмосферу свята для </a:t>
            </a:r>
            <a:r>
              <a:rPr lang="ru-RU" dirty="0" err="1"/>
              <a:t>всіх</a:t>
            </a:r>
            <a:r>
              <a:rPr lang="ru-RU" dirty="0"/>
              <a:t> гостей </a:t>
            </a:r>
            <a:r>
              <a:rPr lang="ru-RU" dirty="0" err="1"/>
              <a:t>готелю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15</a:t>
            </a:r>
            <a:r>
              <a:rPr lang="ru-RU" dirty="0"/>
              <a:t>. </a:t>
            </a:r>
            <a:r>
              <a:rPr lang="ru-RU" dirty="0" err="1"/>
              <a:t>Дбайливо</a:t>
            </a:r>
            <a:r>
              <a:rPr lang="ru-RU" dirty="0"/>
              <a:t> </a:t>
            </a:r>
            <a:r>
              <a:rPr lang="ru-RU" dirty="0" err="1"/>
              <a:t>ставитися</a:t>
            </a:r>
            <a:r>
              <a:rPr lang="ru-RU" dirty="0"/>
              <a:t> до </a:t>
            </a:r>
            <a:r>
              <a:rPr lang="ru-RU" dirty="0" err="1"/>
              <a:t>власності</a:t>
            </a:r>
            <a:r>
              <a:rPr lang="ru-RU" dirty="0"/>
              <a:t> й </a:t>
            </a:r>
            <a:r>
              <a:rPr lang="ru-RU" dirty="0" err="1"/>
              <a:t>інвентарю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16</a:t>
            </a:r>
            <a:r>
              <a:rPr lang="ru-RU" dirty="0"/>
              <a:t>. </a:t>
            </a:r>
            <a:r>
              <a:rPr lang="ru-RU" dirty="0" err="1"/>
              <a:t>Шанобливо</a:t>
            </a:r>
            <a:r>
              <a:rPr lang="ru-RU" dirty="0"/>
              <a:t> </a:t>
            </a:r>
            <a:r>
              <a:rPr lang="ru-RU" dirty="0" err="1"/>
              <a:t>ставитися</a:t>
            </a:r>
            <a:r>
              <a:rPr lang="ru-RU" dirty="0"/>
              <a:t> до </a:t>
            </a:r>
            <a:r>
              <a:rPr lang="ru-RU" dirty="0" err="1"/>
              <a:t>всього</a:t>
            </a:r>
            <a:r>
              <a:rPr lang="ru-RU" dirty="0"/>
              <a:t> персоналу </a:t>
            </a:r>
            <a:r>
              <a:rPr lang="ru-RU" dirty="0" err="1"/>
              <a:t>готелю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17</a:t>
            </a:r>
            <a:r>
              <a:rPr lang="ru-RU" dirty="0"/>
              <a:t>. Не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мобільний</a:t>
            </a:r>
            <a:r>
              <a:rPr lang="ru-RU" dirty="0"/>
              <a:t> телефон в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18</a:t>
            </a:r>
            <a:r>
              <a:rPr lang="ru-RU" dirty="0"/>
              <a:t>. Не </a:t>
            </a:r>
            <a:r>
              <a:rPr lang="ru-RU" dirty="0" err="1"/>
              <a:t>обговорювати</a:t>
            </a:r>
            <a:r>
              <a:rPr lang="ru-RU" dirty="0"/>
              <a:t> з персоналом </a:t>
            </a:r>
            <a:r>
              <a:rPr lang="ru-RU" dirty="0" err="1"/>
              <a:t>готелю</a:t>
            </a:r>
            <a:r>
              <a:rPr lang="ru-RU" dirty="0"/>
              <a:t> та гостями </a:t>
            </a:r>
            <a:r>
              <a:rPr lang="ru-RU" dirty="0" err="1"/>
              <a:t>заробітну</a:t>
            </a:r>
            <a:r>
              <a:rPr lang="ru-RU" dirty="0"/>
              <a:t> плату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 </a:t>
            </a:r>
            <a:r>
              <a:rPr lang="ru-RU" dirty="0" err="1"/>
              <a:t>готелі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19</a:t>
            </a:r>
            <a:r>
              <a:rPr lang="ru-RU" dirty="0"/>
              <a:t>. Правила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аніматорів</a:t>
            </a:r>
            <a:r>
              <a:rPr lang="ru-RU" dirty="0"/>
              <a:t> у </a:t>
            </a:r>
            <a:r>
              <a:rPr lang="ru-RU" dirty="0" err="1"/>
              <a:t>вихідні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: –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перебувати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; – </a:t>
            </a:r>
            <a:r>
              <a:rPr lang="ru-RU" dirty="0" err="1"/>
              <a:t>перебуваючи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 </a:t>
            </a:r>
            <a:r>
              <a:rPr lang="ru-RU" dirty="0" err="1"/>
              <a:t>аніматори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носити</a:t>
            </a:r>
            <a:r>
              <a:rPr lang="ru-RU" dirty="0"/>
              <a:t> </a:t>
            </a:r>
            <a:r>
              <a:rPr lang="ru-RU" dirty="0" err="1"/>
              <a:t>уніформу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; –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харчування</a:t>
            </a:r>
            <a:r>
              <a:rPr lang="ru-RU" dirty="0"/>
              <a:t>, </a:t>
            </a:r>
            <a:r>
              <a:rPr lang="ru-RU" dirty="0" err="1"/>
              <a:t>обумовлене</a:t>
            </a:r>
            <a:r>
              <a:rPr lang="ru-RU" dirty="0"/>
              <a:t> в </a:t>
            </a:r>
            <a:r>
              <a:rPr lang="ru-RU" dirty="0" err="1"/>
              <a:t>контракті</a:t>
            </a:r>
            <a:r>
              <a:rPr lang="ru-RU" dirty="0"/>
              <a:t>; – заборонено </a:t>
            </a:r>
            <a:r>
              <a:rPr lang="ru-RU" dirty="0" err="1"/>
              <a:t>вільне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аніматорів</a:t>
            </a:r>
            <a:r>
              <a:rPr lang="ru-RU" dirty="0"/>
              <a:t>,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готелю</a:t>
            </a:r>
            <a:r>
              <a:rPr lang="ru-RU" dirty="0"/>
              <a:t> без </a:t>
            </a:r>
            <a:r>
              <a:rPr lang="ru-RU" dirty="0" err="1"/>
              <a:t>узгодження</a:t>
            </a:r>
            <a:r>
              <a:rPr lang="ru-RU" dirty="0"/>
              <a:t> з шефом </a:t>
            </a:r>
            <a:r>
              <a:rPr lang="ru-RU" dirty="0" err="1"/>
              <a:t>анімації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з директором </a:t>
            </a:r>
            <a:r>
              <a:rPr lang="ru-RU" dirty="0" err="1"/>
              <a:t>готелю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20</a:t>
            </a:r>
            <a:r>
              <a:rPr lang="ru-RU" dirty="0"/>
              <a:t>. </a:t>
            </a:r>
            <a:r>
              <a:rPr lang="ru-RU" dirty="0" err="1"/>
              <a:t>Аніматор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поважати</a:t>
            </a:r>
            <a:r>
              <a:rPr lang="ru-RU" dirty="0"/>
              <a:t> гостей,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привітно</a:t>
            </a:r>
            <a:r>
              <a:rPr lang="ru-RU" dirty="0"/>
              <a:t> </a:t>
            </a:r>
            <a:r>
              <a:rPr lang="ru-RU" dirty="0" err="1"/>
              <a:t>посміхатися</a:t>
            </a:r>
            <a:r>
              <a:rPr lang="ru-RU" dirty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21</a:t>
            </a:r>
            <a:r>
              <a:rPr lang="ru-RU" dirty="0"/>
              <a:t>. </a:t>
            </a:r>
            <a:r>
              <a:rPr lang="ru-RU" dirty="0" err="1"/>
              <a:t>Поважати</a:t>
            </a:r>
            <a:r>
              <a:rPr lang="ru-RU" dirty="0"/>
              <a:t> свою роботу й роботу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</TotalTime>
  <Words>381</Words>
  <Application>Microsoft Office PowerPoint</Application>
  <PresentationFormat>Экран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Century Schoolbook</vt:lpstr>
      <vt:lpstr>Wingdings</vt:lpstr>
      <vt:lpstr>Wingdings 2</vt:lpstr>
      <vt:lpstr>Эркер</vt:lpstr>
      <vt:lpstr>Організація готельної анімації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фахівця-аніматора</dc:title>
  <dc:creator>alex v</dc:creator>
  <cp:lastModifiedBy>user</cp:lastModifiedBy>
  <cp:revision>4</cp:revision>
  <dcterms:created xsi:type="dcterms:W3CDTF">2020-04-03T11:34:59Z</dcterms:created>
  <dcterms:modified xsi:type="dcterms:W3CDTF">2020-09-05T18:51:09Z</dcterms:modified>
</cp:coreProperties>
</file>