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56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944E64-8555-4610-9DBC-4FD0EA9D0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E64-8555-4610-9DBC-4FD0EA9D0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E64-8555-4610-9DBC-4FD0EA9D0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944E64-8555-4610-9DBC-4FD0EA9D0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E64-8555-4610-9DBC-4FD0EA9D0D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E64-8555-4610-9DBC-4FD0EA9D0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944E64-8555-4610-9DBC-4FD0EA9D0D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E64-8555-4610-9DBC-4FD0EA9D0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E64-8555-4610-9DBC-4FD0EA9D0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E64-8555-4610-9DBC-4FD0EA9D0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E64-8555-4610-9DBC-4FD0EA9D0D2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2B3E1E-5697-456C-9C3C-89E21A1516D1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944E64-8555-4610-9DBC-4FD0EA9D0D2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458200" cy="1222375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СКРІНІНГ-ДІАГНОСТИКА ЗДОРОВ</a:t>
            </a:r>
            <a:r>
              <a:rPr lang="en-US" sz="4000" dirty="0" smtClean="0"/>
              <a:t>’</a:t>
            </a:r>
            <a:r>
              <a:rPr lang="uk-UA" sz="4000" dirty="0" smtClean="0"/>
              <a:t>Я</a:t>
            </a:r>
            <a:endParaRPr lang="ru-RU" sz="4000" dirty="0"/>
          </a:p>
        </p:txBody>
      </p:sp>
      <p:pic>
        <p:nvPicPr>
          <p:cNvPr id="14338" name="Picture 2" descr="Экспресс-диагностика здоровья: что такое чек-ап и кому он нужен ::  donbass.ua - новости Донбас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56992"/>
            <a:ext cx="3593253" cy="2391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58200" cy="129614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ВСЕ, ЩО ВИ ХОЧЕТЕ ДІЗНАТИСЯ ПРО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15362" name="AutoShape 2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Что делать, если у вас высокий пульс | Днепр Ч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Пульсоксиметрия, принцип действия, значение показателей, сату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Пульсоксиметрия - «Поликлиника №2 Борисовк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Внимание: СКОЛИО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Рентгенологическая экспертиза сколиоза : Сайт практического рентгенолога -  Рентгенология, рентген, лучевая диагнос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Сколиоз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Бег при плоскостопии. Можно ли бег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Васильева Александра. Плоскостопие. Самые эффективные методы лечения читать  онлайн | Электронная библиотека e-libra.s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Фитнес тренировка дома: эффективные и несложные упражнения для похуд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56992"/>
            <a:ext cx="4909546" cy="3255244"/>
          </a:xfrm>
          <a:prstGeom prst="rect">
            <a:avLst/>
          </a:prstGeom>
          <a:noFill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331152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ГОЛОВНЕ – ДІАГНОСТИКА!</a:t>
            </a:r>
            <a:endParaRPr lang="ru-RU" sz="4000" dirty="0"/>
          </a:p>
        </p:txBody>
      </p:sp>
      <p:pic>
        <p:nvPicPr>
          <p:cNvPr id="1026" name="Picture 2" descr="Доктор Хаус – Секрет успеха, сериал, Шерлок и Мефистоф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5316962" cy="3260576"/>
          </a:xfrm>
          <a:prstGeom prst="rect">
            <a:avLst/>
          </a:prstGeom>
          <a:noFill/>
        </p:spPr>
      </p:pic>
      <p:pic>
        <p:nvPicPr>
          <p:cNvPr id="1028" name="Picture 4" descr="Медицинские логотип PNG, векторы, PSD и пнг для бесплатной загрузки |  Png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458200" cy="1008112"/>
          </a:xfrm>
        </p:spPr>
        <p:txBody>
          <a:bodyPr/>
          <a:lstStyle/>
          <a:p>
            <a:pPr algn="ctr"/>
            <a:r>
              <a:rPr lang="uk-UA" dirty="0" smtClean="0"/>
              <a:t>ФІЗІОЛОГІЧНІ ПОКАЗНИКИ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6480720" cy="626368"/>
          </a:xfrm>
        </p:spPr>
        <p:txBody>
          <a:bodyPr/>
          <a:lstStyle/>
          <a:p>
            <a:r>
              <a:rPr lang="uk-UA" dirty="0" smtClean="0"/>
              <a:t>Частота серцевих скорочень</a:t>
            </a:r>
            <a:endParaRPr lang="ru-RU" dirty="0"/>
          </a:p>
        </p:txBody>
      </p:sp>
      <p:sp>
        <p:nvSpPr>
          <p:cNvPr id="15362" name="AutoShape 2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Что делать, если у вас высокий пульс | Днепр Ч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9" name="Picture 9" descr="H:\НМКД\Скрининг-діагностика здоровья\pu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854" y="2420888"/>
            <a:ext cx="6066666" cy="3584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458200" cy="1008112"/>
          </a:xfrm>
        </p:spPr>
        <p:txBody>
          <a:bodyPr/>
          <a:lstStyle/>
          <a:p>
            <a:pPr algn="ctr"/>
            <a:r>
              <a:rPr lang="uk-UA" dirty="0" smtClean="0"/>
              <a:t>ФІЗІОЛОГІЧНІ ПОКАЗНИКИ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6480720" cy="626368"/>
          </a:xfrm>
        </p:spPr>
        <p:txBody>
          <a:bodyPr/>
          <a:lstStyle/>
          <a:p>
            <a:r>
              <a:rPr lang="uk-UA" dirty="0" smtClean="0"/>
              <a:t>Артеріальний тиск</a:t>
            </a:r>
            <a:endParaRPr lang="ru-RU" dirty="0"/>
          </a:p>
        </p:txBody>
      </p:sp>
      <p:sp>
        <p:nvSpPr>
          <p:cNvPr id="15362" name="AutoShape 2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Что делать, если у вас высокий пульс | Днепр Ч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Как правильно измерить артериальное давл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312368" cy="4826086"/>
          </a:xfrm>
          <a:prstGeom prst="rect">
            <a:avLst/>
          </a:prstGeom>
          <a:noFill/>
        </p:spPr>
      </p:pic>
      <p:pic>
        <p:nvPicPr>
          <p:cNvPr id="16388" name="Picture 4" descr="Что такое Артериальное давление? | Med-magazin.ua - cеть магазинов  медтех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3223245" cy="3223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458200" cy="1008112"/>
          </a:xfrm>
        </p:spPr>
        <p:txBody>
          <a:bodyPr/>
          <a:lstStyle/>
          <a:p>
            <a:pPr algn="ctr"/>
            <a:r>
              <a:rPr lang="uk-UA" dirty="0" smtClean="0"/>
              <a:t>ФІЗІОЛОГІЧНІ ПОКАЗНИКИ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3096344" cy="12961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</a:pPr>
            <a:r>
              <a:rPr lang="uk-UA" dirty="0" smtClean="0"/>
              <a:t>Розумні </a:t>
            </a:r>
            <a:r>
              <a:rPr lang="uk-UA" dirty="0" err="1" smtClean="0"/>
              <a:t>гаджети</a:t>
            </a:r>
            <a:r>
              <a:rPr lang="uk-UA" dirty="0" smtClean="0"/>
              <a:t> для контролю фізіологічних показників</a:t>
            </a:r>
            <a:endParaRPr lang="ru-RU" dirty="0"/>
          </a:p>
        </p:txBody>
      </p:sp>
      <p:sp>
        <p:nvSpPr>
          <p:cNvPr id="15362" name="AutoShape 2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Что делать, если у вас высокий пульс | Днепр Ч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4469596" cy="341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 descr="Как умные часы, спортивные трекеры и прочие гаджеты измеряют пульс? Часть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4478224" cy="2225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4582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ЖИТТЄВА ЄМНІСТЬ ЛЕГЕНЬ - СПІРОМЕТРІЯ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2" name="AutoShape 2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Что делать, если у вас высокий пульс | Днепр Ч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Спиромет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legochnie pokazateli na spirometr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271812" cy="4224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458200" cy="1008112"/>
          </a:xfrm>
        </p:spPr>
        <p:txBody>
          <a:bodyPr/>
          <a:lstStyle/>
          <a:p>
            <a:pPr algn="ctr"/>
            <a:r>
              <a:rPr lang="uk-UA" dirty="0" smtClean="0"/>
              <a:t>ПУЛЬСОКСІМЕТРІЯ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3096344" cy="12961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</a:pPr>
            <a:r>
              <a:rPr lang="uk-UA" dirty="0" smtClean="0"/>
              <a:t>КОНТРОЛЮЙ КІЛЬКІСТЬ КИСНЮ В КРОВІ</a:t>
            </a:r>
            <a:endParaRPr lang="ru-RU" dirty="0"/>
          </a:p>
        </p:txBody>
      </p:sp>
      <p:sp>
        <p:nvSpPr>
          <p:cNvPr id="15362" name="AutoShape 2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Что делать, если у вас высокий пульс | Днепр Ч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Пульсоксиметрия, принцип действия, значение показателей, сату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как работает пульсоксиме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941168"/>
            <a:ext cx="5143500" cy="1647825"/>
          </a:xfrm>
          <a:prstGeom prst="rect">
            <a:avLst/>
          </a:prstGeom>
          <a:noFill/>
        </p:spPr>
      </p:pic>
      <p:pic>
        <p:nvPicPr>
          <p:cNvPr id="19462" name="Picture 6" descr="Где и для чего применяют пульсоксиме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3744416" cy="3064987"/>
          </a:xfrm>
          <a:prstGeom prst="rect">
            <a:avLst/>
          </a:prstGeom>
          <a:noFill/>
        </p:spPr>
      </p:pic>
      <p:sp>
        <p:nvSpPr>
          <p:cNvPr id="19464" name="AutoShape 8" descr="Пульсоксиметрия - «Поликлиника №2 Борисовк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 descr="fēnix серии 6 - Пульсоксимет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941168"/>
            <a:ext cx="2847975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4582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ДІАГНОСТИКА ПОРУШЕНЬ ОПОРНО-РУХОВОГО АПАРАТУ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3096344" cy="864096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uk-UA" dirty="0" smtClean="0"/>
              <a:t>СКОЛІОЗ</a:t>
            </a:r>
            <a:endParaRPr lang="ru-RU" dirty="0"/>
          </a:p>
        </p:txBody>
      </p:sp>
      <p:sp>
        <p:nvSpPr>
          <p:cNvPr id="15362" name="AutoShape 2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Что делать, если у вас высокий пульс | Днепр Ч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Пульсоксиметрия, принцип действия, значение показателей, сату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Пульсоксиметрия - «Поликлиника №2 Борисовк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Внимание: СКОЛИО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Искривление позвоночника - сколиоз. Причины развития и способы лечения |  Daily Med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16832"/>
            <a:ext cx="5616624" cy="4361143"/>
          </a:xfrm>
          <a:prstGeom prst="rect">
            <a:avLst/>
          </a:prstGeom>
          <a:noFill/>
        </p:spPr>
      </p:pic>
      <p:sp>
        <p:nvSpPr>
          <p:cNvPr id="20486" name="AutoShape 6" descr="Рентгенологическая экспертиза сколиоза : Сайт практического рентгенолога -  Рентгенология, рентген, лучевая диагнос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Сколиоз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https://upload.wikimedia.org/wikipedia/commons/thumb/7/74/Scoliosis_cobb.gif/150px-Scoliosis_cob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1368152" cy="3248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4582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ДІАГНОСТИКА ПОРУШЕНЬ ОПОРНО-РУХОВОГО АПАРАТУ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3096344" cy="64807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uk-UA" dirty="0" smtClean="0"/>
              <a:t>ПЛОСКОСТОПІСТЬ</a:t>
            </a:r>
            <a:endParaRPr lang="ru-RU" dirty="0"/>
          </a:p>
        </p:txBody>
      </p:sp>
      <p:sp>
        <p:nvSpPr>
          <p:cNvPr id="15362" name="AutoShape 2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Что делать, если у вас высокий пульс | Днепр Ч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Пульсоксиметрия, принцип действия, значение показателей, сату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Пульсоксиметрия - «Поликлиника №2 Борисовк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Внимание: СКОЛИО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Рентгенологическая экспертиза сколиоза : Сайт практического рентгенолога -  Рентгенология, рентген, лучевая диагнос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Сколиоз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Бег при плоскостопии. Можно ли бега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Бег при плоскостопии. Можно ли бегать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12976"/>
            <a:ext cx="5166347" cy="3454757"/>
          </a:xfrm>
          <a:prstGeom prst="rect">
            <a:avLst/>
          </a:prstGeom>
          <a:noFill/>
        </p:spPr>
      </p:pic>
      <p:sp>
        <p:nvSpPr>
          <p:cNvPr id="21510" name="AutoShape 6" descr="Васильева Александра. Плоскостопие. Самые эффективные методы лечения читать  онлайн | Электронная библиотека e-libra.s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Плоскостопие: симптомы, причины, диагностика и леч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4206412" cy="2191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56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СКРІНІНГ-ДІАГНОСТИКА ЗДОРОВ’Я</vt:lpstr>
      <vt:lpstr>ГОЛОВНЕ – ДІАГНОСТИКА!</vt:lpstr>
      <vt:lpstr>ФІЗІОЛОГІЧНІ ПОКАЗНИКИ</vt:lpstr>
      <vt:lpstr>ФІЗІОЛОГІЧНІ ПОКАЗНИКИ</vt:lpstr>
      <vt:lpstr>ФІЗІОЛОГІЧНІ ПОКАЗНИКИ</vt:lpstr>
      <vt:lpstr>ЖИТТЄВА ЄМНІСТЬ ЛЕГЕНЬ - СПІРОМЕТРІЯ </vt:lpstr>
      <vt:lpstr>ПУЛЬСОКСІМЕТРІЯ</vt:lpstr>
      <vt:lpstr>ДІАГНОСТИКА ПОРУШЕНЬ ОПОРНО-РУХОВОГО АПАРАТУ</vt:lpstr>
      <vt:lpstr>ДІАГНОСТИКА ПОРУШЕНЬ ОПОРНО-РУХОВОГО АПАРАТУ</vt:lpstr>
      <vt:lpstr>ВСЕ, ЩО ВИ ХОЧЕТЕ ДІЗНАТИСЯ ПРО ЗДОРОВ’Я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СКРІНІНГ-ДІАГНОСТИКА ЗДОРОВ’Я</dc:title>
  <dc:creator>Home</dc:creator>
  <cp:lastModifiedBy>Home</cp:lastModifiedBy>
  <cp:revision>6</cp:revision>
  <dcterms:created xsi:type="dcterms:W3CDTF">2020-12-13T06:49:16Z</dcterms:created>
  <dcterms:modified xsi:type="dcterms:W3CDTF">2020-12-13T07:41:26Z</dcterms:modified>
</cp:coreProperties>
</file>