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Координати творчості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26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Моральна творчість: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4282" y="1787611"/>
            <a:ext cx="6035804" cy="3777622"/>
          </a:xfrm>
        </p:spPr>
        <p:txBody>
          <a:bodyPr/>
          <a:lstStyle/>
          <a:p>
            <a:pPr algn="just"/>
            <a:r>
              <a:rPr lang="uk-UA" dirty="0" smtClean="0"/>
              <a:t>Моральна творчість у людини спрямована «на уникнення зла та стану роздвоєння особистості».</a:t>
            </a:r>
          </a:p>
          <a:p>
            <a:pPr algn="just"/>
            <a:r>
              <a:rPr lang="uk-UA" dirty="0" smtClean="0"/>
              <a:t>У моральній творчості йдеться про проблеми зовнішнього і внутрішнього простору самої людини.</a:t>
            </a:r>
          </a:p>
          <a:p>
            <a:pPr algn="just"/>
            <a:r>
              <a:rPr lang="uk-UA" dirty="0" smtClean="0"/>
              <a:t>Внутрішня проблема особистості, що виходять на рівень відносин з Іншим чи Іншими. 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729" y="779048"/>
            <a:ext cx="3040420" cy="447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6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Творчій процес: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5442680" cy="3777622"/>
          </a:xfrm>
        </p:spPr>
        <p:txBody>
          <a:bodyPr/>
          <a:lstStyle/>
          <a:p>
            <a:pPr algn="just"/>
            <a:r>
              <a:rPr lang="uk-UA" dirty="0" smtClean="0"/>
              <a:t>Творчість – це створення нового.</a:t>
            </a:r>
          </a:p>
          <a:p>
            <a:pPr algn="just"/>
            <a:r>
              <a:rPr lang="uk-UA" dirty="0" smtClean="0"/>
              <a:t> Матеріальна річ не може бути визнана новою, тому що вона вже є результатом творення. </a:t>
            </a:r>
          </a:p>
          <a:p>
            <a:pPr algn="just"/>
            <a:r>
              <a:rPr lang="uk-UA" dirty="0" smtClean="0"/>
              <a:t>Сутність творення – перехід з небуття в буття. </a:t>
            </a:r>
          </a:p>
          <a:p>
            <a:pPr algn="just"/>
            <a:r>
              <a:rPr lang="uk-UA" dirty="0" smtClean="0"/>
              <a:t>Людина має бути визнана </a:t>
            </a:r>
            <a:r>
              <a:rPr lang="uk-UA" dirty="0" err="1" smtClean="0"/>
              <a:t>істотою</a:t>
            </a:r>
            <a:r>
              <a:rPr lang="uk-UA" dirty="0" smtClean="0"/>
              <a:t> подвійної природи, що сприяє або забезпечує цей перехід.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892" y="2000378"/>
            <a:ext cx="3600038" cy="260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59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Бажання та творчість: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1" y="2133600"/>
            <a:ext cx="5286161" cy="3777622"/>
          </a:xfrm>
        </p:spPr>
        <p:txBody>
          <a:bodyPr/>
          <a:lstStyle/>
          <a:p>
            <a:pPr algn="just"/>
            <a:r>
              <a:rPr lang="uk-UA" dirty="0" smtClean="0"/>
              <a:t>у Ніцше у волі до влади – це не насилля над сущим, а тільки бажання виконати  елементарний обов’язок життя –«бути спроможним».</a:t>
            </a:r>
          </a:p>
          <a:p>
            <a:pPr algn="just"/>
            <a:r>
              <a:rPr lang="uk-UA" dirty="0" smtClean="0"/>
              <a:t>у Фуко – це первинний потяг, на основі якого всі речі отримують свою, нехай відносну, цінність і знецінюються, коли людина розуміє свою </a:t>
            </a:r>
            <a:r>
              <a:rPr lang="uk-UA" dirty="0" err="1" smtClean="0"/>
              <a:t>кінечність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Йдеться про рух особистості в системі означених координат з погляду носія як його власного спостерігача в актуальній чи/або історичній перспективі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454" y="2125663"/>
            <a:ext cx="2685743" cy="3778250"/>
          </a:xfrm>
        </p:spPr>
      </p:pic>
    </p:spTree>
    <p:extLst>
      <p:ext uri="{BB962C8B-B14F-4D97-AF65-F5344CB8AC3E}">
        <p14:creationId xmlns:p14="http://schemas.microsoft.com/office/powerpoint/2010/main" val="8688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Перенесення як творчій процес: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5261447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Можна говорити лише про перенесення чи то відтворення відчуття і сприйняття певної події – події, що відбулася до початку часів і започаткувала їх.</a:t>
            </a:r>
          </a:p>
          <a:p>
            <a:pPr algn="just"/>
            <a:r>
              <a:rPr lang="uk-UA" dirty="0" smtClean="0"/>
              <a:t>Ця подія, за умовами, була руйнуванням попереднього стану досконалості. </a:t>
            </a:r>
          </a:p>
          <a:p>
            <a:pPr algn="just"/>
            <a:r>
              <a:rPr lang="uk-UA" b="1" i="1" dirty="0" smtClean="0"/>
              <a:t>І. Пригожин «</a:t>
            </a:r>
            <a:r>
              <a:rPr lang="uk-UA" i="1" dirty="0" smtClean="0"/>
              <a:t>Від існуючого до того, що виникає</a:t>
            </a:r>
            <a:r>
              <a:rPr lang="uk-UA" b="1" i="1" dirty="0" smtClean="0"/>
              <a:t>»</a:t>
            </a:r>
            <a:r>
              <a:rPr lang="uk-UA" dirty="0" smtClean="0"/>
              <a:t>. </a:t>
            </a:r>
          </a:p>
          <a:p>
            <a:pPr algn="just"/>
            <a:r>
              <a:rPr lang="uk-UA" dirty="0" smtClean="0"/>
              <a:t>В небутті перебувають будь-які  матеріальні прояви, що не стали предметом оцінки як досконалі чи недосконалі (Досконалість тільки в небутті).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350" y="2133600"/>
            <a:ext cx="2827646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57968" y="4629665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Бельгійський фізик Ілля Пригожин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67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Добро та зло: окремий вимір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5088453" cy="377762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/>
              <a:t>Моральна творчість саме своєю протилежністю має добро як предмет прагнення, а зло – як умову здійснення.</a:t>
            </a:r>
          </a:p>
          <a:p>
            <a:pPr algn="just"/>
            <a:r>
              <a:rPr lang="uk-UA" sz="2400" dirty="0" smtClean="0"/>
              <a:t>Варто врахувати також відмінність дії ціннісних координат – </a:t>
            </a:r>
            <a:r>
              <a:rPr lang="uk-UA" sz="2400" i="1" dirty="0" smtClean="0"/>
              <a:t>краси й істини </a:t>
            </a:r>
            <a:r>
              <a:rPr lang="uk-UA" sz="2400" dirty="0" smtClean="0"/>
              <a:t>– як якісних. </a:t>
            </a:r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490" y="2219412"/>
            <a:ext cx="3749463" cy="314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74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Естетична</a:t>
            </a:r>
            <a:r>
              <a:rPr lang="ru-RU" i="1" dirty="0"/>
              <a:t> </a:t>
            </a:r>
            <a:r>
              <a:rPr lang="ru-RU" i="1" dirty="0" smtClean="0"/>
              <a:t>координата: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5335588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Краса –це вольовий процес застосування міри до себе, тобто особистий пошук досконалої міри. </a:t>
            </a:r>
          </a:p>
          <a:p>
            <a:pPr algn="just"/>
            <a:r>
              <a:rPr lang="uk-UA" dirty="0" smtClean="0"/>
              <a:t> У цій взаємодії роль суб’єкта ключова. </a:t>
            </a:r>
          </a:p>
          <a:p>
            <a:pPr algn="just"/>
            <a:r>
              <a:rPr lang="uk-UA" dirty="0" smtClean="0"/>
              <a:t>Суб’єкт – </a:t>
            </a:r>
            <a:r>
              <a:rPr lang="uk-UA" dirty="0" err="1" smtClean="0"/>
              <a:t>єдиноможливий</a:t>
            </a:r>
            <a:r>
              <a:rPr lang="uk-UA" dirty="0" smtClean="0"/>
              <a:t> елемент відношення, який може змінюватися за волевиявленням самої людини, то саме воля і є ферментом, який утворює красу (так само як істину й добро). </a:t>
            </a:r>
          </a:p>
          <a:p>
            <a:pPr algn="just"/>
            <a:r>
              <a:rPr lang="uk-UA" dirty="0" smtClean="0"/>
              <a:t>У процесі оцінці важливими є досяжність та недосяжність краси.</a:t>
            </a:r>
          </a:p>
          <a:p>
            <a:pPr algn="just"/>
            <a:r>
              <a:rPr lang="uk-UA" dirty="0" smtClean="0"/>
              <a:t>Окремий погляд людини як міра краси.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890" y="988541"/>
            <a:ext cx="2785722" cy="503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1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Творіння як пошук досконалості світу: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5261447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Ствердження правомірності суб’єктивного встановлення напряму, меж і характеру реалізації координатних векторів добра й краси жорстко контрольоване онтологічною умовою неможливості абсолютного володіння істиною окремим суб’єктом. </a:t>
            </a:r>
          </a:p>
          <a:p>
            <a:pPr algn="just"/>
            <a:r>
              <a:rPr lang="uk-UA" dirty="0" smtClean="0"/>
              <a:t>Теза Гегеля </a:t>
            </a:r>
            <a:r>
              <a:rPr lang="uk-UA" i="1" dirty="0" smtClean="0"/>
              <a:t>«Все дійсне –розумне, і все розумне –дійсне».</a:t>
            </a:r>
          </a:p>
          <a:p>
            <a:pPr algn="just"/>
            <a:r>
              <a:rPr lang="uk-UA" dirty="0" smtClean="0"/>
              <a:t>Творіння ж як початок і момент переходу в історію характеризувалось досконалою взаємодією (гармонією) названих вище координат.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872" y="2065732"/>
            <a:ext cx="3313576" cy="331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62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80372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440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Координати творчості</vt:lpstr>
      <vt:lpstr>Моральна творчість:</vt:lpstr>
      <vt:lpstr>Творчій процес:</vt:lpstr>
      <vt:lpstr>Бажання та творчість:</vt:lpstr>
      <vt:lpstr>Перенесення як творчій процес:</vt:lpstr>
      <vt:lpstr>Добро та зло: окремий вимір</vt:lpstr>
      <vt:lpstr>Естетична координата:</vt:lpstr>
      <vt:lpstr>Творіння як пошук досконалості світу:</vt:lpstr>
      <vt:lpstr>Дякую за увагу!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Координати творчості</dc:title>
  <dc:creator>Учетная запись Майкрософт</dc:creator>
  <cp:lastModifiedBy>Учетная запись Майкрософт</cp:lastModifiedBy>
  <cp:revision>7</cp:revision>
  <dcterms:created xsi:type="dcterms:W3CDTF">2024-01-20T16:44:35Z</dcterms:created>
  <dcterms:modified xsi:type="dcterms:W3CDTF">2024-01-20T18:57:04Z</dcterms:modified>
</cp:coreProperties>
</file>