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87CED-F771-4F98-BD9F-9ABD82A9B05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55F0C-1973-480E-BA7E-99AF2BD90398}">
      <dgm:prSet phldrT="[Текст]" custT="1"/>
      <dgm:spPr/>
      <dgm:t>
        <a:bodyPr/>
        <a:lstStyle/>
        <a:p>
          <a:r>
            <a:rPr lang="uk-UA" sz="1800" dirty="0" smtClean="0"/>
            <a:t>1) основні теоретичні закономірності та положення психодіагностики;</a:t>
          </a:r>
          <a:endParaRPr lang="ru-RU" sz="1800" dirty="0"/>
        </a:p>
      </dgm:t>
    </dgm:pt>
    <dgm:pt modelId="{0D59A8CF-4134-4C24-98BE-31B5D746D4E0}" type="parTrans" cxnId="{26A58C78-46D5-4254-8C46-CB905A2C1BAC}">
      <dgm:prSet/>
      <dgm:spPr/>
      <dgm:t>
        <a:bodyPr/>
        <a:lstStyle/>
        <a:p>
          <a:endParaRPr lang="ru-RU"/>
        </a:p>
      </dgm:t>
    </dgm:pt>
    <dgm:pt modelId="{EE3B962E-663A-4D41-8B43-CE42F30CB3BD}" type="sibTrans" cxnId="{26A58C78-46D5-4254-8C46-CB905A2C1BAC}">
      <dgm:prSet/>
      <dgm:spPr/>
      <dgm:t>
        <a:bodyPr/>
        <a:lstStyle/>
        <a:p>
          <a:endParaRPr lang="ru-RU"/>
        </a:p>
      </dgm:t>
    </dgm:pt>
    <dgm:pt modelId="{21F928C8-E013-4716-BACF-A8FCAE631B5E}">
      <dgm:prSet custT="1"/>
      <dgm:spPr/>
      <dgm:t>
        <a:bodyPr/>
        <a:lstStyle/>
        <a:p>
          <a:r>
            <a:rPr lang="uk-UA" sz="1800" dirty="0" smtClean="0"/>
            <a:t>2) принципи вибору </a:t>
          </a:r>
          <a:r>
            <a:rPr lang="uk-UA" sz="1800" dirty="0" err="1" smtClean="0"/>
            <a:t>психодіагностичного</a:t>
          </a:r>
          <a:r>
            <a:rPr lang="uk-UA" sz="1800" dirty="0" smtClean="0"/>
            <a:t> методу чи методики в залежності від індивідуально-особистісних особливостей досліджуваного;</a:t>
          </a:r>
          <a:endParaRPr lang="ru-RU" sz="1800" dirty="0"/>
        </a:p>
      </dgm:t>
    </dgm:pt>
    <dgm:pt modelId="{89891D1A-49D3-4FB3-8EA6-CBBF88143931}" type="parTrans" cxnId="{00C292DF-188E-4913-A125-26B4479D6828}">
      <dgm:prSet/>
      <dgm:spPr/>
      <dgm:t>
        <a:bodyPr/>
        <a:lstStyle/>
        <a:p>
          <a:endParaRPr lang="ru-RU"/>
        </a:p>
      </dgm:t>
    </dgm:pt>
    <dgm:pt modelId="{F34DDF20-FD22-49CF-B3C1-6BCE053BE392}" type="sibTrans" cxnId="{00C292DF-188E-4913-A125-26B4479D6828}">
      <dgm:prSet/>
      <dgm:spPr/>
      <dgm:t>
        <a:bodyPr/>
        <a:lstStyle/>
        <a:p>
          <a:endParaRPr lang="ru-RU"/>
        </a:p>
      </dgm:t>
    </dgm:pt>
    <dgm:pt modelId="{D1EAD1D0-9C28-49B9-B845-B3946AD7F84E}">
      <dgm:prSet custT="1"/>
      <dgm:spPr/>
      <dgm:t>
        <a:bodyPr/>
        <a:lstStyle/>
        <a:p>
          <a:r>
            <a:rPr lang="uk-UA" sz="1800" dirty="0" smtClean="0"/>
            <a:t>3) особливості основних </a:t>
          </a:r>
          <a:r>
            <a:rPr lang="uk-UA" sz="1800" dirty="0" err="1" smtClean="0"/>
            <a:t>психодіагностичних</a:t>
          </a:r>
          <a:r>
            <a:rPr lang="uk-UA" sz="1800" dirty="0" smtClean="0"/>
            <a:t> методик, преваги та обмеження їх використання,</a:t>
          </a:r>
          <a:endParaRPr lang="ru-RU" sz="1800" dirty="0"/>
        </a:p>
      </dgm:t>
    </dgm:pt>
    <dgm:pt modelId="{F861C0FD-5B23-44A1-9FDC-20EBADCEE07D}" type="parTrans" cxnId="{371F573D-8DCA-4C69-AE36-3AACDC1C94FD}">
      <dgm:prSet/>
      <dgm:spPr/>
      <dgm:t>
        <a:bodyPr/>
        <a:lstStyle/>
        <a:p>
          <a:endParaRPr lang="ru-RU"/>
        </a:p>
      </dgm:t>
    </dgm:pt>
    <dgm:pt modelId="{08D2BE02-8CF8-449B-BAD0-CC88E8911B40}" type="sibTrans" cxnId="{371F573D-8DCA-4C69-AE36-3AACDC1C94FD}">
      <dgm:prSet/>
      <dgm:spPr/>
      <dgm:t>
        <a:bodyPr/>
        <a:lstStyle/>
        <a:p>
          <a:endParaRPr lang="ru-RU"/>
        </a:p>
      </dgm:t>
    </dgm:pt>
    <dgm:pt modelId="{EE070046-E7A8-4232-A8C7-95519C1F7113}" type="pres">
      <dgm:prSet presAssocID="{EAB87CED-F771-4F98-BD9F-9ABD82A9B0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E83F37-2C45-4653-9D4C-00420E777042}" type="pres">
      <dgm:prSet presAssocID="{70355F0C-1973-480E-BA7E-99AF2BD90398}" presName="parentLin" presStyleCnt="0"/>
      <dgm:spPr/>
    </dgm:pt>
    <dgm:pt modelId="{B4E1B638-48D4-41A0-A43D-3B1BEA6D4A40}" type="pres">
      <dgm:prSet presAssocID="{70355F0C-1973-480E-BA7E-99AF2BD903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8C97A0-B888-4BB4-B4A7-5B3DA6C3DD8F}" type="pres">
      <dgm:prSet presAssocID="{70355F0C-1973-480E-BA7E-99AF2BD903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F2CC8-B622-4433-9CA7-B85CDC552E1B}" type="pres">
      <dgm:prSet presAssocID="{70355F0C-1973-480E-BA7E-99AF2BD90398}" presName="negativeSpace" presStyleCnt="0"/>
      <dgm:spPr/>
    </dgm:pt>
    <dgm:pt modelId="{F1EB4844-2946-4FE2-A120-341EB4294222}" type="pres">
      <dgm:prSet presAssocID="{70355F0C-1973-480E-BA7E-99AF2BD90398}" presName="childText" presStyleLbl="conFgAcc1" presStyleIdx="0" presStyleCnt="3">
        <dgm:presLayoutVars>
          <dgm:bulletEnabled val="1"/>
        </dgm:presLayoutVars>
      </dgm:prSet>
      <dgm:spPr/>
    </dgm:pt>
    <dgm:pt modelId="{59058035-3F83-45A8-AC1D-4C57F52A7AF5}" type="pres">
      <dgm:prSet presAssocID="{EE3B962E-663A-4D41-8B43-CE42F30CB3BD}" presName="spaceBetweenRectangles" presStyleCnt="0"/>
      <dgm:spPr/>
    </dgm:pt>
    <dgm:pt modelId="{868CB124-4E79-4C8E-ACAE-D111D5057DFF}" type="pres">
      <dgm:prSet presAssocID="{21F928C8-E013-4716-BACF-A8FCAE631B5E}" presName="parentLin" presStyleCnt="0"/>
      <dgm:spPr/>
    </dgm:pt>
    <dgm:pt modelId="{204EA289-DDD6-4275-82C4-999E8699CB72}" type="pres">
      <dgm:prSet presAssocID="{21F928C8-E013-4716-BACF-A8FCAE631B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BE576D-397D-4F5A-A4AA-37EC362AC17A}" type="pres">
      <dgm:prSet presAssocID="{21F928C8-E013-4716-BACF-A8FCAE631B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8A52C-EC10-49AE-B007-304E0AA4FF6B}" type="pres">
      <dgm:prSet presAssocID="{21F928C8-E013-4716-BACF-A8FCAE631B5E}" presName="negativeSpace" presStyleCnt="0"/>
      <dgm:spPr/>
    </dgm:pt>
    <dgm:pt modelId="{9B45B06F-217F-4E10-A9B8-BB10D35CAD1F}" type="pres">
      <dgm:prSet presAssocID="{21F928C8-E013-4716-BACF-A8FCAE631B5E}" presName="childText" presStyleLbl="conFgAcc1" presStyleIdx="1" presStyleCnt="3">
        <dgm:presLayoutVars>
          <dgm:bulletEnabled val="1"/>
        </dgm:presLayoutVars>
      </dgm:prSet>
      <dgm:spPr/>
    </dgm:pt>
    <dgm:pt modelId="{7681EF66-5CE2-4E7B-BCC1-CA3379516C47}" type="pres">
      <dgm:prSet presAssocID="{F34DDF20-FD22-49CF-B3C1-6BCE053BE392}" presName="spaceBetweenRectangles" presStyleCnt="0"/>
      <dgm:spPr/>
    </dgm:pt>
    <dgm:pt modelId="{375912AA-43E6-429F-921C-E5F4A4E86FD9}" type="pres">
      <dgm:prSet presAssocID="{D1EAD1D0-9C28-49B9-B845-B3946AD7F84E}" presName="parentLin" presStyleCnt="0"/>
      <dgm:spPr/>
    </dgm:pt>
    <dgm:pt modelId="{4AF43442-15DA-4875-9DAE-5D3860E4B8EC}" type="pres">
      <dgm:prSet presAssocID="{D1EAD1D0-9C28-49B9-B845-B3946AD7F84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EA1719F-7269-4D4F-B814-97EF2EE4DAF7}" type="pres">
      <dgm:prSet presAssocID="{D1EAD1D0-9C28-49B9-B845-B3946AD7F84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6D131-CBE0-4CB3-8F2F-261FFCB5DA38}" type="pres">
      <dgm:prSet presAssocID="{D1EAD1D0-9C28-49B9-B845-B3946AD7F84E}" presName="negativeSpace" presStyleCnt="0"/>
      <dgm:spPr/>
    </dgm:pt>
    <dgm:pt modelId="{F894F642-15EF-49BD-9901-217D7729B451}" type="pres">
      <dgm:prSet presAssocID="{D1EAD1D0-9C28-49B9-B845-B3946AD7F84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C292DF-188E-4913-A125-26B4479D6828}" srcId="{EAB87CED-F771-4F98-BD9F-9ABD82A9B057}" destId="{21F928C8-E013-4716-BACF-A8FCAE631B5E}" srcOrd="1" destOrd="0" parTransId="{89891D1A-49D3-4FB3-8EA6-CBBF88143931}" sibTransId="{F34DDF20-FD22-49CF-B3C1-6BCE053BE392}"/>
    <dgm:cxn modelId="{B7A0DE66-1401-4057-8CCF-77B773F28F93}" type="presOf" srcId="{21F928C8-E013-4716-BACF-A8FCAE631B5E}" destId="{4BBE576D-397D-4F5A-A4AA-37EC362AC17A}" srcOrd="1" destOrd="0" presId="urn:microsoft.com/office/officeart/2005/8/layout/list1"/>
    <dgm:cxn modelId="{D5D4F58B-D61E-4F3F-AEE8-D81F1D7DEF54}" type="presOf" srcId="{D1EAD1D0-9C28-49B9-B845-B3946AD7F84E}" destId="{AEA1719F-7269-4D4F-B814-97EF2EE4DAF7}" srcOrd="1" destOrd="0" presId="urn:microsoft.com/office/officeart/2005/8/layout/list1"/>
    <dgm:cxn modelId="{26A58C78-46D5-4254-8C46-CB905A2C1BAC}" srcId="{EAB87CED-F771-4F98-BD9F-9ABD82A9B057}" destId="{70355F0C-1973-480E-BA7E-99AF2BD90398}" srcOrd="0" destOrd="0" parTransId="{0D59A8CF-4134-4C24-98BE-31B5D746D4E0}" sibTransId="{EE3B962E-663A-4D41-8B43-CE42F30CB3BD}"/>
    <dgm:cxn modelId="{B9048A58-3C87-42C9-898A-A1141F63A8A5}" type="presOf" srcId="{D1EAD1D0-9C28-49B9-B845-B3946AD7F84E}" destId="{4AF43442-15DA-4875-9DAE-5D3860E4B8EC}" srcOrd="0" destOrd="0" presId="urn:microsoft.com/office/officeart/2005/8/layout/list1"/>
    <dgm:cxn modelId="{2D715858-6F18-4F24-84AF-38B3FCA23CEF}" type="presOf" srcId="{21F928C8-E013-4716-BACF-A8FCAE631B5E}" destId="{204EA289-DDD6-4275-82C4-999E8699CB72}" srcOrd="0" destOrd="0" presId="urn:microsoft.com/office/officeart/2005/8/layout/list1"/>
    <dgm:cxn modelId="{371F573D-8DCA-4C69-AE36-3AACDC1C94FD}" srcId="{EAB87CED-F771-4F98-BD9F-9ABD82A9B057}" destId="{D1EAD1D0-9C28-49B9-B845-B3946AD7F84E}" srcOrd="2" destOrd="0" parTransId="{F861C0FD-5B23-44A1-9FDC-20EBADCEE07D}" sibTransId="{08D2BE02-8CF8-449B-BAD0-CC88E8911B40}"/>
    <dgm:cxn modelId="{A6B594E7-E1A0-4D80-A4D9-C482FE09C320}" type="presOf" srcId="{70355F0C-1973-480E-BA7E-99AF2BD90398}" destId="{B4E1B638-48D4-41A0-A43D-3B1BEA6D4A40}" srcOrd="0" destOrd="0" presId="urn:microsoft.com/office/officeart/2005/8/layout/list1"/>
    <dgm:cxn modelId="{FA3E038E-2B87-4E45-90BB-B7F89CE564AB}" type="presOf" srcId="{EAB87CED-F771-4F98-BD9F-9ABD82A9B057}" destId="{EE070046-E7A8-4232-A8C7-95519C1F7113}" srcOrd="0" destOrd="0" presId="urn:microsoft.com/office/officeart/2005/8/layout/list1"/>
    <dgm:cxn modelId="{667A4CF9-55E0-46CC-A6C5-3E9A46275D06}" type="presOf" srcId="{70355F0C-1973-480E-BA7E-99AF2BD90398}" destId="{728C97A0-B888-4BB4-B4A7-5B3DA6C3DD8F}" srcOrd="1" destOrd="0" presId="urn:microsoft.com/office/officeart/2005/8/layout/list1"/>
    <dgm:cxn modelId="{E1B73CB7-B7E7-47F4-8820-25F09EAC996E}" type="presParOf" srcId="{EE070046-E7A8-4232-A8C7-95519C1F7113}" destId="{8AE83F37-2C45-4653-9D4C-00420E777042}" srcOrd="0" destOrd="0" presId="urn:microsoft.com/office/officeart/2005/8/layout/list1"/>
    <dgm:cxn modelId="{8AFC8BAE-7A15-4A4B-A05B-705CB00A6529}" type="presParOf" srcId="{8AE83F37-2C45-4653-9D4C-00420E777042}" destId="{B4E1B638-48D4-41A0-A43D-3B1BEA6D4A40}" srcOrd="0" destOrd="0" presId="urn:microsoft.com/office/officeart/2005/8/layout/list1"/>
    <dgm:cxn modelId="{A5465E62-7C4E-4196-B0A5-E0D95508508E}" type="presParOf" srcId="{8AE83F37-2C45-4653-9D4C-00420E777042}" destId="{728C97A0-B888-4BB4-B4A7-5B3DA6C3DD8F}" srcOrd="1" destOrd="0" presId="urn:microsoft.com/office/officeart/2005/8/layout/list1"/>
    <dgm:cxn modelId="{1BAD4787-84BD-4018-8ED2-352199A2C4D5}" type="presParOf" srcId="{EE070046-E7A8-4232-A8C7-95519C1F7113}" destId="{3B4F2CC8-B622-4433-9CA7-B85CDC552E1B}" srcOrd="1" destOrd="0" presId="urn:microsoft.com/office/officeart/2005/8/layout/list1"/>
    <dgm:cxn modelId="{72A1ABC1-BB8A-4F89-A10E-40809F1722BA}" type="presParOf" srcId="{EE070046-E7A8-4232-A8C7-95519C1F7113}" destId="{F1EB4844-2946-4FE2-A120-341EB4294222}" srcOrd="2" destOrd="0" presId="urn:microsoft.com/office/officeart/2005/8/layout/list1"/>
    <dgm:cxn modelId="{3655BBD2-28B2-4FAD-9113-844DA6322C3E}" type="presParOf" srcId="{EE070046-E7A8-4232-A8C7-95519C1F7113}" destId="{59058035-3F83-45A8-AC1D-4C57F52A7AF5}" srcOrd="3" destOrd="0" presId="urn:microsoft.com/office/officeart/2005/8/layout/list1"/>
    <dgm:cxn modelId="{D45E4377-7718-47F9-B34E-E58DDC979AAD}" type="presParOf" srcId="{EE070046-E7A8-4232-A8C7-95519C1F7113}" destId="{868CB124-4E79-4C8E-ACAE-D111D5057DFF}" srcOrd="4" destOrd="0" presId="urn:microsoft.com/office/officeart/2005/8/layout/list1"/>
    <dgm:cxn modelId="{9CF339D2-AE5F-4105-996E-FD953CF5453B}" type="presParOf" srcId="{868CB124-4E79-4C8E-ACAE-D111D5057DFF}" destId="{204EA289-DDD6-4275-82C4-999E8699CB72}" srcOrd="0" destOrd="0" presId="urn:microsoft.com/office/officeart/2005/8/layout/list1"/>
    <dgm:cxn modelId="{B69ED50B-54A3-408D-8FD3-FB7D9016C4C3}" type="presParOf" srcId="{868CB124-4E79-4C8E-ACAE-D111D5057DFF}" destId="{4BBE576D-397D-4F5A-A4AA-37EC362AC17A}" srcOrd="1" destOrd="0" presId="urn:microsoft.com/office/officeart/2005/8/layout/list1"/>
    <dgm:cxn modelId="{5821B560-6086-467F-86BE-46378DC1DFE4}" type="presParOf" srcId="{EE070046-E7A8-4232-A8C7-95519C1F7113}" destId="{E028A52C-EC10-49AE-B007-304E0AA4FF6B}" srcOrd="5" destOrd="0" presId="urn:microsoft.com/office/officeart/2005/8/layout/list1"/>
    <dgm:cxn modelId="{CFF15FE1-57E1-4082-A5E0-4840AF43C973}" type="presParOf" srcId="{EE070046-E7A8-4232-A8C7-95519C1F7113}" destId="{9B45B06F-217F-4E10-A9B8-BB10D35CAD1F}" srcOrd="6" destOrd="0" presId="urn:microsoft.com/office/officeart/2005/8/layout/list1"/>
    <dgm:cxn modelId="{710022C6-C814-4FD2-83CF-703CCF9B9417}" type="presParOf" srcId="{EE070046-E7A8-4232-A8C7-95519C1F7113}" destId="{7681EF66-5CE2-4E7B-BCC1-CA3379516C47}" srcOrd="7" destOrd="0" presId="urn:microsoft.com/office/officeart/2005/8/layout/list1"/>
    <dgm:cxn modelId="{ED424C2C-5193-46AB-BE2D-B4F56E543595}" type="presParOf" srcId="{EE070046-E7A8-4232-A8C7-95519C1F7113}" destId="{375912AA-43E6-429F-921C-E5F4A4E86FD9}" srcOrd="8" destOrd="0" presId="urn:microsoft.com/office/officeart/2005/8/layout/list1"/>
    <dgm:cxn modelId="{D0B94C61-F1E2-45CF-AE1E-79A3A0E98A89}" type="presParOf" srcId="{375912AA-43E6-429F-921C-E5F4A4E86FD9}" destId="{4AF43442-15DA-4875-9DAE-5D3860E4B8EC}" srcOrd="0" destOrd="0" presId="urn:microsoft.com/office/officeart/2005/8/layout/list1"/>
    <dgm:cxn modelId="{F312DFF4-6906-4B39-9FB7-CBDBEDBBB4E6}" type="presParOf" srcId="{375912AA-43E6-429F-921C-E5F4A4E86FD9}" destId="{AEA1719F-7269-4D4F-B814-97EF2EE4DAF7}" srcOrd="1" destOrd="0" presId="urn:microsoft.com/office/officeart/2005/8/layout/list1"/>
    <dgm:cxn modelId="{9AD87CDC-7CE4-40AB-AA68-44E0A5720859}" type="presParOf" srcId="{EE070046-E7A8-4232-A8C7-95519C1F7113}" destId="{57C6D131-CBE0-4CB3-8F2F-261FFCB5DA38}" srcOrd="9" destOrd="0" presId="urn:microsoft.com/office/officeart/2005/8/layout/list1"/>
    <dgm:cxn modelId="{68EB9CC2-F925-49CB-8A8D-FD8C7092565A}" type="presParOf" srcId="{EE070046-E7A8-4232-A8C7-95519C1F7113}" destId="{F894F642-15EF-49BD-9901-217D7729B4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902A4-3A14-498B-9DB8-01C2375F378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2A2AE-0F51-4DD9-99BF-28A1388FEBB3}">
      <dgm:prSet phldrT="[Текст]" custT="1"/>
      <dgm:spPr/>
      <dgm:t>
        <a:bodyPr/>
        <a:lstStyle/>
        <a:p>
          <a:r>
            <a:rPr lang="uk-UA" sz="1600" dirty="0" smtClean="0">
              <a:latin typeface="Bookman Old Style" pitchFamily="18" charset="0"/>
            </a:rPr>
            <a:t>1) аналізувати в повній мірі діагностичну ситуацію, коректно формулювати цілі дослідження виділяти основні його завдання, обирати актуальні діагностичні методи та методики на основі чого формулювати психологічний діагноз ;</a:t>
          </a:r>
          <a:endParaRPr lang="ru-RU" sz="1600" dirty="0">
            <a:latin typeface="Bookman Old Style" pitchFamily="18" charset="0"/>
          </a:endParaRPr>
        </a:p>
      </dgm:t>
    </dgm:pt>
    <dgm:pt modelId="{BBBC5B22-5CB8-457A-B67A-1A8B1181C037}" type="parTrans" cxnId="{7D191869-3DF8-4CAA-A9A3-1D65175D2775}">
      <dgm:prSet/>
      <dgm:spPr/>
      <dgm:t>
        <a:bodyPr/>
        <a:lstStyle/>
        <a:p>
          <a:endParaRPr lang="ru-RU"/>
        </a:p>
      </dgm:t>
    </dgm:pt>
    <dgm:pt modelId="{28A74B1E-4351-4FFE-AFA6-10B1A9DC6D53}" type="sibTrans" cxnId="{7D191869-3DF8-4CAA-A9A3-1D65175D2775}">
      <dgm:prSet/>
      <dgm:spPr/>
      <dgm:t>
        <a:bodyPr/>
        <a:lstStyle/>
        <a:p>
          <a:endParaRPr lang="ru-RU"/>
        </a:p>
      </dgm:t>
    </dgm:pt>
    <dgm:pt modelId="{2C1762F3-27D5-4A2D-AE7E-1FF05322D0FE}">
      <dgm:prSet custT="1"/>
      <dgm:spPr/>
      <dgm:t>
        <a:bodyPr/>
        <a:lstStyle/>
        <a:p>
          <a:r>
            <a:rPr lang="uk-UA" sz="1600" dirty="0" smtClean="0">
              <a:latin typeface="Bookman Old Style" pitchFamily="18" charset="0"/>
            </a:rPr>
            <a:t>2) орієнтуватися в сучасному </a:t>
          </a:r>
          <a:r>
            <a:rPr lang="uk-UA" sz="1600" dirty="0" err="1" smtClean="0">
              <a:latin typeface="Bookman Old Style" pitchFamily="18" charset="0"/>
            </a:rPr>
            <a:t>психодіагностичному</a:t>
          </a:r>
          <a:r>
            <a:rPr lang="uk-UA" sz="1600" dirty="0" smtClean="0">
              <a:latin typeface="Bookman Old Style" pitchFamily="18" charset="0"/>
            </a:rPr>
            <a:t> інструментарії, оцінювати умови його застосування в практичному дослідженні;</a:t>
          </a:r>
          <a:endParaRPr lang="ru-RU" sz="1600" dirty="0">
            <a:latin typeface="Bookman Old Style" pitchFamily="18" charset="0"/>
          </a:endParaRPr>
        </a:p>
      </dgm:t>
    </dgm:pt>
    <dgm:pt modelId="{1AB90D6D-036E-4DA4-A886-DD94EBB94789}" type="parTrans" cxnId="{BAB2F78E-152D-4567-8961-03589AD38FC0}">
      <dgm:prSet/>
      <dgm:spPr/>
      <dgm:t>
        <a:bodyPr/>
        <a:lstStyle/>
        <a:p>
          <a:endParaRPr lang="ru-RU"/>
        </a:p>
      </dgm:t>
    </dgm:pt>
    <dgm:pt modelId="{5B182F8C-6C7E-4CD0-A04E-0E0277BC99CF}" type="sibTrans" cxnId="{BAB2F78E-152D-4567-8961-03589AD38FC0}">
      <dgm:prSet/>
      <dgm:spPr/>
      <dgm:t>
        <a:bodyPr/>
        <a:lstStyle/>
        <a:p>
          <a:endParaRPr lang="ru-RU"/>
        </a:p>
      </dgm:t>
    </dgm:pt>
    <dgm:pt modelId="{9AA44A3D-798C-49D7-AAB1-29B11D3ED50F}">
      <dgm:prSet custT="1"/>
      <dgm:spPr/>
      <dgm:t>
        <a:bodyPr/>
        <a:lstStyle/>
        <a:p>
          <a:r>
            <a:rPr lang="uk-UA" sz="1600" dirty="0" smtClean="0">
              <a:latin typeface="Bookman Old Style" pitchFamily="18" charset="0"/>
            </a:rPr>
            <a:t>3) аналізувати отримані в ході дослідження результати.</a:t>
          </a:r>
          <a:endParaRPr lang="ru-RU" sz="1600" dirty="0">
            <a:latin typeface="Bookman Old Style" pitchFamily="18" charset="0"/>
          </a:endParaRPr>
        </a:p>
      </dgm:t>
    </dgm:pt>
    <dgm:pt modelId="{1F7E8AAB-8D90-482E-8F52-FE1FF10FBA0C}" type="parTrans" cxnId="{8C5E1124-EBEC-4AAE-8022-5264A705A7B2}">
      <dgm:prSet/>
      <dgm:spPr/>
      <dgm:t>
        <a:bodyPr/>
        <a:lstStyle/>
        <a:p>
          <a:endParaRPr lang="ru-RU"/>
        </a:p>
      </dgm:t>
    </dgm:pt>
    <dgm:pt modelId="{A51FE10F-343E-444C-94E1-2F7723F66AA1}" type="sibTrans" cxnId="{8C5E1124-EBEC-4AAE-8022-5264A705A7B2}">
      <dgm:prSet/>
      <dgm:spPr/>
      <dgm:t>
        <a:bodyPr/>
        <a:lstStyle/>
        <a:p>
          <a:endParaRPr lang="ru-RU"/>
        </a:p>
      </dgm:t>
    </dgm:pt>
    <dgm:pt modelId="{192B371D-81EF-49A5-977F-1151E8081E3F}" type="pres">
      <dgm:prSet presAssocID="{D1F902A4-3A14-498B-9DB8-01C2375F37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94EC5A-2D10-468F-9234-C83381C5D2DC}" type="pres">
      <dgm:prSet presAssocID="{8A32A2AE-0F51-4DD9-99BF-28A1388FEBB3}" presName="parentLin" presStyleCnt="0"/>
      <dgm:spPr/>
    </dgm:pt>
    <dgm:pt modelId="{DFF6D5A3-AD36-44A7-98FB-B7B5FF735D09}" type="pres">
      <dgm:prSet presAssocID="{8A32A2AE-0F51-4DD9-99BF-28A1388FEBB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9B6CD5-C680-4376-9D8A-BCFE191BD388}" type="pres">
      <dgm:prSet presAssocID="{8A32A2AE-0F51-4DD9-99BF-28A1388FEBB3}" presName="parentText" presStyleLbl="node1" presStyleIdx="0" presStyleCnt="3" custScaleX="107500" custScaleY="2125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196C6-6FA3-4705-97D5-36FF60D055EE}" type="pres">
      <dgm:prSet presAssocID="{8A32A2AE-0F51-4DD9-99BF-28A1388FEBB3}" presName="negativeSpace" presStyleCnt="0"/>
      <dgm:spPr/>
    </dgm:pt>
    <dgm:pt modelId="{9F8DD959-0BFF-4EB1-BFEA-0F5C70E90DAB}" type="pres">
      <dgm:prSet presAssocID="{8A32A2AE-0F51-4DD9-99BF-28A1388FEBB3}" presName="childText" presStyleLbl="conFgAcc1" presStyleIdx="0" presStyleCnt="3">
        <dgm:presLayoutVars>
          <dgm:bulletEnabled val="1"/>
        </dgm:presLayoutVars>
      </dgm:prSet>
      <dgm:spPr/>
    </dgm:pt>
    <dgm:pt modelId="{C04C0393-71C8-4EEF-8FC7-BBE847EFC980}" type="pres">
      <dgm:prSet presAssocID="{28A74B1E-4351-4FFE-AFA6-10B1A9DC6D53}" presName="spaceBetweenRectangles" presStyleCnt="0"/>
      <dgm:spPr/>
    </dgm:pt>
    <dgm:pt modelId="{388E2607-BA06-4B9C-8AFC-2D6D448A492F}" type="pres">
      <dgm:prSet presAssocID="{2C1762F3-27D5-4A2D-AE7E-1FF05322D0FE}" presName="parentLin" presStyleCnt="0"/>
      <dgm:spPr/>
    </dgm:pt>
    <dgm:pt modelId="{C47C6743-45C5-4E3D-A35E-C23D609AF5F2}" type="pres">
      <dgm:prSet presAssocID="{2C1762F3-27D5-4A2D-AE7E-1FF05322D0F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EA94451-1000-455A-A265-7087ED064CDA}" type="pres">
      <dgm:prSet presAssocID="{2C1762F3-27D5-4A2D-AE7E-1FF05322D0FE}" presName="parentText" presStyleLbl="node1" presStyleIdx="1" presStyleCnt="3" custScaleX="121070" custScaleY="209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39B30-F534-46FD-992C-52B3A268FF06}" type="pres">
      <dgm:prSet presAssocID="{2C1762F3-27D5-4A2D-AE7E-1FF05322D0FE}" presName="negativeSpace" presStyleCnt="0"/>
      <dgm:spPr/>
    </dgm:pt>
    <dgm:pt modelId="{24210BC3-512D-4857-938B-42A28D9323AF}" type="pres">
      <dgm:prSet presAssocID="{2C1762F3-27D5-4A2D-AE7E-1FF05322D0FE}" presName="childText" presStyleLbl="conFgAcc1" presStyleIdx="1" presStyleCnt="3">
        <dgm:presLayoutVars>
          <dgm:bulletEnabled val="1"/>
        </dgm:presLayoutVars>
      </dgm:prSet>
      <dgm:spPr/>
    </dgm:pt>
    <dgm:pt modelId="{46A0EE2B-D04E-4B2D-81FE-3880A82A8DC3}" type="pres">
      <dgm:prSet presAssocID="{5B182F8C-6C7E-4CD0-A04E-0E0277BC99CF}" presName="spaceBetweenRectangles" presStyleCnt="0"/>
      <dgm:spPr/>
    </dgm:pt>
    <dgm:pt modelId="{79C03E89-5624-4D27-B3B5-826DBCE905FC}" type="pres">
      <dgm:prSet presAssocID="{9AA44A3D-798C-49D7-AAB1-29B11D3ED50F}" presName="parentLin" presStyleCnt="0"/>
      <dgm:spPr/>
    </dgm:pt>
    <dgm:pt modelId="{BE005DB6-4C6A-4D38-B3E7-4AF30982AE35}" type="pres">
      <dgm:prSet presAssocID="{9AA44A3D-798C-49D7-AAB1-29B11D3ED50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F701C50-4EA4-4736-B3FA-32C8DECFF958}" type="pres">
      <dgm:prSet presAssocID="{9AA44A3D-798C-49D7-AAB1-29B11D3ED50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02659-D8BD-43DE-95D1-7453A9741EFB}" type="pres">
      <dgm:prSet presAssocID="{9AA44A3D-798C-49D7-AAB1-29B11D3ED50F}" presName="negativeSpace" presStyleCnt="0"/>
      <dgm:spPr/>
    </dgm:pt>
    <dgm:pt modelId="{918E0304-85CD-4584-8A1A-55B13D9C45E0}" type="pres">
      <dgm:prSet presAssocID="{9AA44A3D-798C-49D7-AAB1-29B11D3ED50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E1CB27-C976-4009-B5DD-C3ACFD133B64}" type="presOf" srcId="{8A32A2AE-0F51-4DD9-99BF-28A1388FEBB3}" destId="{DFF6D5A3-AD36-44A7-98FB-B7B5FF735D09}" srcOrd="0" destOrd="0" presId="urn:microsoft.com/office/officeart/2005/8/layout/list1"/>
    <dgm:cxn modelId="{4C658E43-D3FD-4FE5-BA5E-8CBC87857185}" type="presOf" srcId="{8A32A2AE-0F51-4DD9-99BF-28A1388FEBB3}" destId="{E59B6CD5-C680-4376-9D8A-BCFE191BD388}" srcOrd="1" destOrd="0" presId="urn:microsoft.com/office/officeart/2005/8/layout/list1"/>
    <dgm:cxn modelId="{9C8FA84A-C554-4167-8BCD-950370AE88C1}" type="presOf" srcId="{2C1762F3-27D5-4A2D-AE7E-1FF05322D0FE}" destId="{C47C6743-45C5-4E3D-A35E-C23D609AF5F2}" srcOrd="0" destOrd="0" presId="urn:microsoft.com/office/officeart/2005/8/layout/list1"/>
    <dgm:cxn modelId="{7D191869-3DF8-4CAA-A9A3-1D65175D2775}" srcId="{D1F902A4-3A14-498B-9DB8-01C2375F378E}" destId="{8A32A2AE-0F51-4DD9-99BF-28A1388FEBB3}" srcOrd="0" destOrd="0" parTransId="{BBBC5B22-5CB8-457A-B67A-1A8B1181C037}" sibTransId="{28A74B1E-4351-4FFE-AFA6-10B1A9DC6D53}"/>
    <dgm:cxn modelId="{BAB2F78E-152D-4567-8961-03589AD38FC0}" srcId="{D1F902A4-3A14-498B-9DB8-01C2375F378E}" destId="{2C1762F3-27D5-4A2D-AE7E-1FF05322D0FE}" srcOrd="1" destOrd="0" parTransId="{1AB90D6D-036E-4DA4-A886-DD94EBB94789}" sibTransId="{5B182F8C-6C7E-4CD0-A04E-0E0277BC99CF}"/>
    <dgm:cxn modelId="{56DD704E-4F29-420F-A318-9DE37FD5C423}" type="presOf" srcId="{2C1762F3-27D5-4A2D-AE7E-1FF05322D0FE}" destId="{2EA94451-1000-455A-A265-7087ED064CDA}" srcOrd="1" destOrd="0" presId="urn:microsoft.com/office/officeart/2005/8/layout/list1"/>
    <dgm:cxn modelId="{727B5116-49B5-4650-807C-C5DA6D4FFB15}" type="presOf" srcId="{9AA44A3D-798C-49D7-AAB1-29B11D3ED50F}" destId="{1F701C50-4EA4-4736-B3FA-32C8DECFF958}" srcOrd="1" destOrd="0" presId="urn:microsoft.com/office/officeart/2005/8/layout/list1"/>
    <dgm:cxn modelId="{97B5FFEC-FB44-49BF-B531-0F5F1C418889}" type="presOf" srcId="{9AA44A3D-798C-49D7-AAB1-29B11D3ED50F}" destId="{BE005DB6-4C6A-4D38-B3E7-4AF30982AE35}" srcOrd="0" destOrd="0" presId="urn:microsoft.com/office/officeart/2005/8/layout/list1"/>
    <dgm:cxn modelId="{CA923805-BF51-4ABA-B6E3-CBB1EF047C05}" type="presOf" srcId="{D1F902A4-3A14-498B-9DB8-01C2375F378E}" destId="{192B371D-81EF-49A5-977F-1151E8081E3F}" srcOrd="0" destOrd="0" presId="urn:microsoft.com/office/officeart/2005/8/layout/list1"/>
    <dgm:cxn modelId="{8C5E1124-EBEC-4AAE-8022-5264A705A7B2}" srcId="{D1F902A4-3A14-498B-9DB8-01C2375F378E}" destId="{9AA44A3D-798C-49D7-AAB1-29B11D3ED50F}" srcOrd="2" destOrd="0" parTransId="{1F7E8AAB-8D90-482E-8F52-FE1FF10FBA0C}" sibTransId="{A51FE10F-343E-444C-94E1-2F7723F66AA1}"/>
    <dgm:cxn modelId="{7950B35B-6E77-474A-A788-31C039A4632F}" type="presParOf" srcId="{192B371D-81EF-49A5-977F-1151E8081E3F}" destId="{C194EC5A-2D10-468F-9234-C83381C5D2DC}" srcOrd="0" destOrd="0" presId="urn:microsoft.com/office/officeart/2005/8/layout/list1"/>
    <dgm:cxn modelId="{BB9A7AB0-F385-4C8C-AC2D-AF1542A5B6B3}" type="presParOf" srcId="{C194EC5A-2D10-468F-9234-C83381C5D2DC}" destId="{DFF6D5A3-AD36-44A7-98FB-B7B5FF735D09}" srcOrd="0" destOrd="0" presId="urn:microsoft.com/office/officeart/2005/8/layout/list1"/>
    <dgm:cxn modelId="{E0D5AA86-435F-421F-A9CB-34BCC0DA8865}" type="presParOf" srcId="{C194EC5A-2D10-468F-9234-C83381C5D2DC}" destId="{E59B6CD5-C680-4376-9D8A-BCFE191BD388}" srcOrd="1" destOrd="0" presId="urn:microsoft.com/office/officeart/2005/8/layout/list1"/>
    <dgm:cxn modelId="{EA455574-D542-4B65-8C0A-0C72CD22AB27}" type="presParOf" srcId="{192B371D-81EF-49A5-977F-1151E8081E3F}" destId="{FC1196C6-6FA3-4705-97D5-36FF60D055EE}" srcOrd="1" destOrd="0" presId="urn:microsoft.com/office/officeart/2005/8/layout/list1"/>
    <dgm:cxn modelId="{8141219F-509B-4587-ADA4-2CAC1E77E48F}" type="presParOf" srcId="{192B371D-81EF-49A5-977F-1151E8081E3F}" destId="{9F8DD959-0BFF-4EB1-BFEA-0F5C70E90DAB}" srcOrd="2" destOrd="0" presId="urn:microsoft.com/office/officeart/2005/8/layout/list1"/>
    <dgm:cxn modelId="{72654667-D338-430A-ADEA-4488F951EFD4}" type="presParOf" srcId="{192B371D-81EF-49A5-977F-1151E8081E3F}" destId="{C04C0393-71C8-4EEF-8FC7-BBE847EFC980}" srcOrd="3" destOrd="0" presId="urn:microsoft.com/office/officeart/2005/8/layout/list1"/>
    <dgm:cxn modelId="{E3E88BD7-9A04-4CDF-A807-9B00DC29C8D7}" type="presParOf" srcId="{192B371D-81EF-49A5-977F-1151E8081E3F}" destId="{388E2607-BA06-4B9C-8AFC-2D6D448A492F}" srcOrd="4" destOrd="0" presId="urn:microsoft.com/office/officeart/2005/8/layout/list1"/>
    <dgm:cxn modelId="{B5808E81-073A-4100-8542-3B2047EFF298}" type="presParOf" srcId="{388E2607-BA06-4B9C-8AFC-2D6D448A492F}" destId="{C47C6743-45C5-4E3D-A35E-C23D609AF5F2}" srcOrd="0" destOrd="0" presId="urn:microsoft.com/office/officeart/2005/8/layout/list1"/>
    <dgm:cxn modelId="{C505915F-8B82-4343-894E-695F2241AA4F}" type="presParOf" srcId="{388E2607-BA06-4B9C-8AFC-2D6D448A492F}" destId="{2EA94451-1000-455A-A265-7087ED064CDA}" srcOrd="1" destOrd="0" presId="urn:microsoft.com/office/officeart/2005/8/layout/list1"/>
    <dgm:cxn modelId="{BFFE54B8-6C97-436D-AD56-3E0B992F086F}" type="presParOf" srcId="{192B371D-81EF-49A5-977F-1151E8081E3F}" destId="{E5C39B30-F534-46FD-992C-52B3A268FF06}" srcOrd="5" destOrd="0" presId="urn:microsoft.com/office/officeart/2005/8/layout/list1"/>
    <dgm:cxn modelId="{977C4E6A-77EB-4EDE-842E-A638470EA1B4}" type="presParOf" srcId="{192B371D-81EF-49A5-977F-1151E8081E3F}" destId="{24210BC3-512D-4857-938B-42A28D9323AF}" srcOrd="6" destOrd="0" presId="urn:microsoft.com/office/officeart/2005/8/layout/list1"/>
    <dgm:cxn modelId="{8C7EADFF-F409-4AC6-8437-07573171E665}" type="presParOf" srcId="{192B371D-81EF-49A5-977F-1151E8081E3F}" destId="{46A0EE2B-D04E-4B2D-81FE-3880A82A8DC3}" srcOrd="7" destOrd="0" presId="urn:microsoft.com/office/officeart/2005/8/layout/list1"/>
    <dgm:cxn modelId="{5720BAAF-C51D-410D-9F83-63146B2799F9}" type="presParOf" srcId="{192B371D-81EF-49A5-977F-1151E8081E3F}" destId="{79C03E89-5624-4D27-B3B5-826DBCE905FC}" srcOrd="8" destOrd="0" presId="urn:microsoft.com/office/officeart/2005/8/layout/list1"/>
    <dgm:cxn modelId="{9EFB6A5B-6BE3-4CE7-8222-81E7D3729D7C}" type="presParOf" srcId="{79C03E89-5624-4D27-B3B5-826DBCE905FC}" destId="{BE005DB6-4C6A-4D38-B3E7-4AF30982AE35}" srcOrd="0" destOrd="0" presId="urn:microsoft.com/office/officeart/2005/8/layout/list1"/>
    <dgm:cxn modelId="{BFE08C0E-68BA-42C2-9D27-B956E7BABB94}" type="presParOf" srcId="{79C03E89-5624-4D27-B3B5-826DBCE905FC}" destId="{1F701C50-4EA4-4736-B3FA-32C8DECFF958}" srcOrd="1" destOrd="0" presId="urn:microsoft.com/office/officeart/2005/8/layout/list1"/>
    <dgm:cxn modelId="{3919512B-F87E-482F-8323-CA1AAF9B1580}" type="presParOf" srcId="{192B371D-81EF-49A5-977F-1151E8081E3F}" destId="{F3B02659-D8BD-43DE-95D1-7453A9741EFB}" srcOrd="9" destOrd="0" presId="urn:microsoft.com/office/officeart/2005/8/layout/list1"/>
    <dgm:cxn modelId="{7E9BED13-34D5-4D47-88B5-85463CB00598}" type="presParOf" srcId="{192B371D-81EF-49A5-977F-1151E8081E3F}" destId="{918E0304-85CD-4584-8A1A-55B13D9C45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EB4844-2946-4FE2-A120-341EB4294222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8C97A0-B888-4BB4-B4A7-5B3DA6C3DD8F}">
      <dsp:nvSpPr>
        <dsp:cNvPr id="0" name=""/>
        <dsp:cNvSpPr/>
      </dsp:nvSpPr>
      <dsp:spPr>
        <a:xfrm>
          <a:off x="411480" y="3849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1) основні теоретичні закономірності та положення психодіагностики;</a:t>
          </a:r>
          <a:endParaRPr lang="ru-RU" sz="1800" kern="1200" dirty="0"/>
        </a:p>
      </dsp:txBody>
      <dsp:txXfrm>
        <a:off x="411480" y="38498"/>
        <a:ext cx="5760720" cy="974160"/>
      </dsp:txXfrm>
    </dsp:sp>
    <dsp:sp modelId="{9B45B06F-217F-4E10-A9B8-BB10D35CAD1F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E576D-397D-4F5A-A4AA-37EC362AC17A}">
      <dsp:nvSpPr>
        <dsp:cNvPr id="0" name=""/>
        <dsp:cNvSpPr/>
      </dsp:nvSpPr>
      <dsp:spPr>
        <a:xfrm>
          <a:off x="411480" y="153537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2) принципи вибору </a:t>
          </a:r>
          <a:r>
            <a:rPr lang="uk-UA" sz="1800" kern="1200" dirty="0" err="1" smtClean="0"/>
            <a:t>психодіагностичного</a:t>
          </a:r>
          <a:r>
            <a:rPr lang="uk-UA" sz="1800" kern="1200" dirty="0" smtClean="0"/>
            <a:t> методу чи методики в залежності від індивідуально-особистісних особливостей досліджуваного;</a:t>
          </a:r>
          <a:endParaRPr lang="ru-RU" sz="1800" kern="1200" dirty="0"/>
        </a:p>
      </dsp:txBody>
      <dsp:txXfrm>
        <a:off x="411480" y="1535378"/>
        <a:ext cx="5760720" cy="974160"/>
      </dsp:txXfrm>
    </dsp:sp>
    <dsp:sp modelId="{F894F642-15EF-49BD-9901-217D7729B451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1719F-7269-4D4F-B814-97EF2EE4DAF7}">
      <dsp:nvSpPr>
        <dsp:cNvPr id="0" name=""/>
        <dsp:cNvSpPr/>
      </dsp:nvSpPr>
      <dsp:spPr>
        <a:xfrm>
          <a:off x="411480" y="303225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3) особливості основних </a:t>
          </a:r>
          <a:r>
            <a:rPr lang="uk-UA" sz="1800" kern="1200" dirty="0" err="1" smtClean="0"/>
            <a:t>психодіагностичних</a:t>
          </a:r>
          <a:r>
            <a:rPr lang="uk-UA" sz="1800" kern="1200" dirty="0" smtClean="0"/>
            <a:t> методик, преваги та обмеження їх використання,</a:t>
          </a:r>
          <a:endParaRPr lang="ru-RU" sz="1800" kern="1200" dirty="0"/>
        </a:p>
      </dsp:txBody>
      <dsp:txXfrm>
        <a:off x="411480" y="3032258"/>
        <a:ext cx="5760720" cy="974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DD959-0BFF-4EB1-BFEA-0F5C70E90DAB}">
      <dsp:nvSpPr>
        <dsp:cNvPr id="0" name=""/>
        <dsp:cNvSpPr/>
      </dsp:nvSpPr>
      <dsp:spPr>
        <a:xfrm>
          <a:off x="0" y="1092830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B6CD5-C680-4376-9D8A-BCFE191BD388}">
      <dsp:nvSpPr>
        <dsp:cNvPr id="0" name=""/>
        <dsp:cNvSpPr/>
      </dsp:nvSpPr>
      <dsp:spPr>
        <a:xfrm>
          <a:off x="411480" y="36925"/>
          <a:ext cx="6192774" cy="1380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Bookman Old Style" pitchFamily="18" charset="0"/>
            </a:rPr>
            <a:t>1) аналізувати в повній мірі діагностичну ситуацію, коректно формулювати цілі дослідження виділяти основні його завдання, обирати актуальні діагностичні методи та методики на основі чого формулювати психологічний діагноз ;</a:t>
          </a:r>
          <a:endParaRPr lang="ru-RU" sz="1600" kern="1200" dirty="0">
            <a:latin typeface="Bookman Old Style" pitchFamily="18" charset="0"/>
          </a:endParaRPr>
        </a:p>
      </dsp:txBody>
      <dsp:txXfrm>
        <a:off x="411480" y="36925"/>
        <a:ext cx="6192774" cy="1380625"/>
      </dsp:txXfrm>
    </dsp:sp>
    <dsp:sp modelId="{24210BC3-512D-4857-938B-42A28D9323AF}">
      <dsp:nvSpPr>
        <dsp:cNvPr id="0" name=""/>
        <dsp:cNvSpPr/>
      </dsp:nvSpPr>
      <dsp:spPr>
        <a:xfrm>
          <a:off x="0" y="280019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A94451-1000-455A-A265-7087ED064CDA}">
      <dsp:nvSpPr>
        <dsp:cNvPr id="0" name=""/>
        <dsp:cNvSpPr/>
      </dsp:nvSpPr>
      <dsp:spPr>
        <a:xfrm>
          <a:off x="411480" y="1766030"/>
          <a:ext cx="6974503" cy="13588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Bookman Old Style" pitchFamily="18" charset="0"/>
            </a:rPr>
            <a:t>2) орієнтуватися в сучасному </a:t>
          </a:r>
          <a:r>
            <a:rPr lang="uk-UA" sz="1600" kern="1200" dirty="0" err="1" smtClean="0">
              <a:latin typeface="Bookman Old Style" pitchFamily="18" charset="0"/>
            </a:rPr>
            <a:t>психодіагностичному</a:t>
          </a:r>
          <a:r>
            <a:rPr lang="uk-UA" sz="1600" kern="1200" dirty="0" smtClean="0">
              <a:latin typeface="Bookman Old Style" pitchFamily="18" charset="0"/>
            </a:rPr>
            <a:t> інструментарії, оцінювати умови його застосування в практичному дослідженні;</a:t>
          </a:r>
          <a:endParaRPr lang="ru-RU" sz="1600" kern="1200" dirty="0">
            <a:latin typeface="Bookman Old Style" pitchFamily="18" charset="0"/>
          </a:endParaRPr>
        </a:p>
      </dsp:txBody>
      <dsp:txXfrm>
        <a:off x="411480" y="1766030"/>
        <a:ext cx="6974503" cy="1358881"/>
      </dsp:txXfrm>
    </dsp:sp>
    <dsp:sp modelId="{918E0304-85CD-4584-8A1A-55B13D9C45E0}">
      <dsp:nvSpPr>
        <dsp:cNvPr id="0" name=""/>
        <dsp:cNvSpPr/>
      </dsp:nvSpPr>
      <dsp:spPr>
        <a:xfrm>
          <a:off x="0" y="379811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01C50-4EA4-4736-B3FA-32C8DECFF958}">
      <dsp:nvSpPr>
        <dsp:cNvPr id="0" name=""/>
        <dsp:cNvSpPr/>
      </dsp:nvSpPr>
      <dsp:spPr>
        <a:xfrm>
          <a:off x="411480" y="3473391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Bookman Old Style" pitchFamily="18" charset="0"/>
            </a:rPr>
            <a:t>3) аналізувати отримані в ході дослідження результати.</a:t>
          </a:r>
          <a:endParaRPr lang="ru-RU" sz="1600" kern="1200" dirty="0">
            <a:latin typeface="Bookman Old Style" pitchFamily="18" charset="0"/>
          </a:endParaRPr>
        </a:p>
      </dsp:txBody>
      <dsp:txXfrm>
        <a:off x="411480" y="3473391"/>
        <a:ext cx="5760720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519317-771A-4601-BD1F-407CD4998C4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3C6E96-304C-4399-82F1-EEED020B1A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mer.info/bibliotek_Buks/Psihol/nemov3/index.php" TargetMode="External"/><Relationship Id="rId7" Type="http://schemas.openxmlformats.org/officeDocument/2006/relationships/hyperlink" Target="http://www.lib.eliseeva.com.ua/view_cat.php?cat=13" TargetMode="External"/><Relationship Id="rId2" Type="http://schemas.openxmlformats.org/officeDocument/2006/relationships/hyperlink" Target="http://psynet.narod.ru/tests/comm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ob.ru/psychodiagnostic_systems/" TargetMode="External"/><Relationship Id="rId5" Type="http://schemas.openxmlformats.org/officeDocument/2006/relationships/hyperlink" Target="http://psyberia.ru/work/diagnost" TargetMode="External"/><Relationship Id="rId4" Type="http://schemas.openxmlformats.org/officeDocument/2006/relationships/hyperlink" Target="http://psylib.org.ua/books/beloo01/inde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uk-UA" sz="1600" dirty="0" smtClean="0"/>
              <a:t>спеціальності  012  «Дошкільна освіта»</a:t>
            </a: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uk-UA" sz="1600" dirty="0" smtClean="0"/>
              <a:t>освітньо-професійна програма «Дошкільна освіта»</a:t>
            </a:r>
          </a:p>
          <a:p>
            <a:pPr>
              <a:spcBef>
                <a:spcPts val="0"/>
              </a:spcBef>
            </a:pPr>
            <a:r>
              <a:rPr lang="uk-UA" sz="1600" dirty="0" smtClean="0"/>
              <a:t>Укладач Губа Н.О.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uk-UA" dirty="0" smtClean="0"/>
              <a:t>Психологічна діагностика дітей дошкільного віку»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Список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1. </a:t>
            </a:r>
            <a:r>
              <a:rPr lang="uk-UA" dirty="0" err="1" smtClean="0"/>
              <a:t>Акимова</a:t>
            </a:r>
            <a:r>
              <a:rPr lang="uk-UA" dirty="0" smtClean="0"/>
              <a:t> М. К., Гуревич К. М. </a:t>
            </a:r>
            <a:r>
              <a:rPr lang="uk-UA" dirty="0" err="1" smtClean="0"/>
              <a:t>Психодиагностическая</a:t>
            </a:r>
            <a:r>
              <a:rPr lang="uk-UA" dirty="0" smtClean="0"/>
              <a:t> </a:t>
            </a:r>
            <a:r>
              <a:rPr lang="uk-UA" dirty="0" err="1" smtClean="0"/>
              <a:t>диагностика</a:t>
            </a:r>
            <a:r>
              <a:rPr lang="uk-UA" dirty="0" smtClean="0"/>
              <a:t>: </a:t>
            </a:r>
            <a:r>
              <a:rPr lang="uk-UA" dirty="0" err="1" smtClean="0"/>
              <a:t>Учебник</a:t>
            </a:r>
            <a:r>
              <a:rPr lang="uk-UA" dirty="0" smtClean="0"/>
              <a:t> для </a:t>
            </a:r>
            <a:r>
              <a:rPr lang="uk-UA" dirty="0" err="1" smtClean="0"/>
              <a:t>вузов</a:t>
            </a:r>
            <a:r>
              <a:rPr lang="uk-UA" dirty="0" smtClean="0"/>
              <a:t>//</a:t>
            </a:r>
            <a:r>
              <a:rPr lang="uk-UA" dirty="0" err="1" smtClean="0"/>
              <a:t>СПб</a:t>
            </a:r>
            <a:r>
              <a:rPr lang="uk-UA" dirty="0" smtClean="0"/>
              <a:t>: </a:t>
            </a:r>
            <a:r>
              <a:rPr lang="uk-UA" dirty="0" err="1" smtClean="0"/>
              <a:t>Питер</a:t>
            </a:r>
            <a:r>
              <a:rPr lang="uk-UA" dirty="0" smtClean="0"/>
              <a:t>, 2003.	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2. </a:t>
            </a:r>
            <a:r>
              <a:rPr lang="uk-UA" dirty="0" err="1" smtClean="0"/>
              <a:t>Анастази</a:t>
            </a:r>
            <a:r>
              <a:rPr lang="uk-UA" dirty="0" smtClean="0"/>
              <a:t> А. </a:t>
            </a:r>
            <a:r>
              <a:rPr lang="uk-UA" dirty="0" err="1" smtClean="0"/>
              <a:t>Психологическое</a:t>
            </a:r>
            <a:r>
              <a:rPr lang="uk-UA" dirty="0" smtClean="0"/>
              <a:t> </a:t>
            </a:r>
            <a:r>
              <a:rPr lang="uk-UA" dirty="0" err="1" smtClean="0"/>
              <a:t>тестирование</a:t>
            </a:r>
            <a:r>
              <a:rPr lang="uk-UA" dirty="0" smtClean="0"/>
              <a:t>. – М.: </a:t>
            </a:r>
            <a:r>
              <a:rPr lang="uk-UA" dirty="0" err="1" smtClean="0"/>
              <a:t>Педагогика</a:t>
            </a:r>
            <a:r>
              <a:rPr lang="uk-UA" dirty="0" smtClean="0"/>
              <a:t>, 1982.	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3. </a:t>
            </a:r>
            <a:r>
              <a:rPr lang="uk-UA" dirty="0" err="1" smtClean="0"/>
              <a:t>Батаршев</a:t>
            </a:r>
            <a:r>
              <a:rPr lang="uk-UA" dirty="0" smtClean="0"/>
              <a:t> А.В. </a:t>
            </a:r>
            <a:r>
              <a:rPr lang="uk-UA" dirty="0" err="1" smtClean="0"/>
              <a:t>Тестирование</a:t>
            </a:r>
            <a:r>
              <a:rPr lang="uk-UA" dirty="0" smtClean="0"/>
              <a:t>: </a:t>
            </a:r>
            <a:r>
              <a:rPr lang="uk-UA" dirty="0" err="1" smtClean="0"/>
              <a:t>основной</a:t>
            </a:r>
            <a:r>
              <a:rPr lang="uk-UA" dirty="0" smtClean="0"/>
              <a:t> </a:t>
            </a:r>
            <a:r>
              <a:rPr lang="uk-UA" dirty="0" err="1" smtClean="0"/>
              <a:t>инструментарий</a:t>
            </a:r>
            <a:r>
              <a:rPr lang="uk-UA" dirty="0" smtClean="0"/>
              <a:t> </a:t>
            </a:r>
            <a:r>
              <a:rPr lang="uk-UA" dirty="0" err="1" smtClean="0"/>
              <a:t>практического</a:t>
            </a:r>
            <a:r>
              <a:rPr lang="uk-UA" dirty="0" smtClean="0"/>
              <a:t> психолога: </a:t>
            </a:r>
            <a:r>
              <a:rPr lang="uk-UA" dirty="0" err="1" smtClean="0"/>
              <a:t>учебное</a:t>
            </a:r>
            <a:r>
              <a:rPr lang="uk-UA" dirty="0" smtClean="0"/>
              <a:t> </a:t>
            </a:r>
            <a:r>
              <a:rPr lang="uk-UA" dirty="0" err="1" smtClean="0"/>
              <a:t>пособие</a:t>
            </a:r>
            <a:r>
              <a:rPr lang="uk-UA" dirty="0" smtClean="0"/>
              <a:t>. - М., 1999.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3.	</a:t>
            </a:r>
            <a:r>
              <a:rPr lang="uk-UA" dirty="0" err="1" smtClean="0"/>
              <a:t>Бодалев</a:t>
            </a:r>
            <a:r>
              <a:rPr lang="uk-UA" dirty="0" smtClean="0"/>
              <a:t> А.А., </a:t>
            </a:r>
            <a:r>
              <a:rPr lang="uk-UA" dirty="0" err="1" smtClean="0"/>
              <a:t>Столин</a:t>
            </a:r>
            <a:r>
              <a:rPr lang="uk-UA" dirty="0" smtClean="0"/>
              <a:t> В.В. </a:t>
            </a:r>
            <a:r>
              <a:rPr lang="uk-UA" dirty="0" err="1" smtClean="0"/>
              <a:t>Общая</a:t>
            </a:r>
            <a:r>
              <a:rPr lang="uk-UA" dirty="0" smtClean="0"/>
              <a:t> 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. - </a:t>
            </a:r>
            <a:r>
              <a:rPr lang="uk-UA" dirty="0" err="1" smtClean="0"/>
              <a:t>СПб</a:t>
            </a:r>
            <a:r>
              <a:rPr lang="uk-UA" dirty="0" smtClean="0"/>
              <a:t>., 2001.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4.	</a:t>
            </a:r>
            <a:r>
              <a:rPr lang="uk-UA" dirty="0" err="1" smtClean="0"/>
              <a:t>Бурлачук</a:t>
            </a:r>
            <a:r>
              <a:rPr lang="uk-UA" dirty="0" smtClean="0"/>
              <a:t> Л.Ф. 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: </a:t>
            </a:r>
            <a:r>
              <a:rPr lang="uk-UA" dirty="0" err="1" smtClean="0"/>
              <a:t>Учебник</a:t>
            </a:r>
            <a:r>
              <a:rPr lang="uk-UA" dirty="0" smtClean="0"/>
              <a:t> для </a:t>
            </a:r>
            <a:r>
              <a:rPr lang="uk-UA" dirty="0" err="1" smtClean="0"/>
              <a:t>вузов</a:t>
            </a:r>
            <a:r>
              <a:rPr lang="uk-UA" dirty="0" smtClean="0"/>
              <a:t>// </a:t>
            </a:r>
            <a:r>
              <a:rPr lang="uk-UA" dirty="0" err="1" smtClean="0"/>
              <a:t>СПб</a:t>
            </a:r>
            <a:r>
              <a:rPr lang="uk-UA" dirty="0" smtClean="0"/>
              <a:t>: </a:t>
            </a:r>
            <a:r>
              <a:rPr lang="uk-UA" dirty="0" err="1" smtClean="0"/>
              <a:t>Питер</a:t>
            </a:r>
            <a:r>
              <a:rPr lang="uk-UA" dirty="0" smtClean="0"/>
              <a:t>, 2003.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5. Гайда В.К., Захаров В.П. </a:t>
            </a:r>
            <a:r>
              <a:rPr lang="uk-UA" dirty="0" err="1" smtClean="0"/>
              <a:t>Психологическое</a:t>
            </a:r>
            <a:r>
              <a:rPr lang="uk-UA" dirty="0" smtClean="0"/>
              <a:t> </a:t>
            </a:r>
            <a:r>
              <a:rPr lang="uk-UA" dirty="0" err="1" smtClean="0"/>
              <a:t>тестирование</a:t>
            </a:r>
            <a:r>
              <a:rPr lang="uk-UA" dirty="0" smtClean="0"/>
              <a:t>: </a:t>
            </a:r>
            <a:r>
              <a:rPr lang="uk-UA" dirty="0" err="1" smtClean="0"/>
              <a:t>учебное</a:t>
            </a:r>
            <a:r>
              <a:rPr lang="uk-UA" dirty="0" smtClean="0"/>
              <a:t> </a:t>
            </a:r>
            <a:r>
              <a:rPr lang="uk-UA" dirty="0" err="1" smtClean="0"/>
              <a:t>пособие</a:t>
            </a:r>
            <a:r>
              <a:rPr lang="uk-UA" dirty="0" smtClean="0"/>
              <a:t>. – </a:t>
            </a:r>
            <a:r>
              <a:rPr lang="uk-UA" dirty="0" err="1" smtClean="0"/>
              <a:t>СПб</a:t>
            </a:r>
            <a:r>
              <a:rPr lang="uk-UA" dirty="0" smtClean="0"/>
              <a:t>., 1982.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6.	Гуревич К.М. </a:t>
            </a:r>
            <a:r>
              <a:rPr lang="uk-UA" dirty="0" err="1" smtClean="0"/>
              <a:t>Введение</a:t>
            </a:r>
            <a:r>
              <a:rPr lang="uk-UA" dirty="0" smtClean="0"/>
              <a:t> в </a:t>
            </a:r>
            <a:r>
              <a:rPr lang="uk-UA" dirty="0" err="1" smtClean="0"/>
              <a:t>психодиагностику</a:t>
            </a:r>
            <a:r>
              <a:rPr lang="uk-UA" dirty="0" smtClean="0"/>
              <a:t>. - М. 1997г.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7.	</a:t>
            </a:r>
            <a:r>
              <a:rPr lang="uk-UA" dirty="0" err="1" smtClean="0"/>
              <a:t>Непомнящая</a:t>
            </a:r>
            <a:r>
              <a:rPr lang="uk-UA" dirty="0" smtClean="0"/>
              <a:t> Н.И. 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 </a:t>
            </a:r>
            <a:r>
              <a:rPr lang="uk-UA" dirty="0" err="1" smtClean="0"/>
              <a:t>личности</a:t>
            </a:r>
            <a:r>
              <a:rPr lang="uk-UA" dirty="0" smtClean="0"/>
              <a:t>. - М., 2001.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8.	</a:t>
            </a:r>
            <a:r>
              <a:rPr lang="uk-UA" dirty="0" err="1" smtClean="0"/>
              <a:t>Носс</a:t>
            </a:r>
            <a:r>
              <a:rPr lang="uk-UA" dirty="0" smtClean="0"/>
              <a:t> И.Н. 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: тест, </a:t>
            </a:r>
            <a:r>
              <a:rPr lang="uk-UA" dirty="0" err="1" smtClean="0"/>
              <a:t>психометрия</a:t>
            </a:r>
            <a:r>
              <a:rPr lang="uk-UA" dirty="0" smtClean="0"/>
              <a:t>, </a:t>
            </a:r>
            <a:r>
              <a:rPr lang="uk-UA" dirty="0" err="1" smtClean="0"/>
              <a:t>эксперимент</a:t>
            </a:r>
            <a:r>
              <a:rPr lang="uk-UA" dirty="0" smtClean="0"/>
              <a:t>. - М., 2000. 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9.	Практикум по </a:t>
            </a:r>
            <a:r>
              <a:rPr lang="uk-UA" dirty="0" err="1" smtClean="0"/>
              <a:t>общей</a:t>
            </a:r>
            <a:r>
              <a:rPr lang="uk-UA" dirty="0" smtClean="0"/>
              <a:t>, </a:t>
            </a:r>
            <a:r>
              <a:rPr lang="uk-UA" dirty="0" err="1" smtClean="0"/>
              <a:t>экспериментальной</a:t>
            </a:r>
            <a:r>
              <a:rPr lang="uk-UA" dirty="0" smtClean="0"/>
              <a:t> и </a:t>
            </a:r>
            <a:r>
              <a:rPr lang="uk-UA" dirty="0" err="1" smtClean="0"/>
              <a:t>прикладной</a:t>
            </a:r>
            <a:r>
              <a:rPr lang="uk-UA" dirty="0" smtClean="0"/>
              <a:t> </a:t>
            </a:r>
            <a:r>
              <a:rPr lang="uk-UA" dirty="0" err="1" smtClean="0"/>
              <a:t>психологии</a:t>
            </a:r>
            <a:r>
              <a:rPr lang="uk-UA" dirty="0" smtClean="0"/>
              <a:t>. </a:t>
            </a:r>
            <a:r>
              <a:rPr lang="uk-UA" dirty="0" err="1" smtClean="0"/>
              <a:t>Под</a:t>
            </a:r>
            <a:r>
              <a:rPr lang="uk-UA" dirty="0" smtClean="0"/>
              <a:t> ред. </a:t>
            </a:r>
            <a:r>
              <a:rPr lang="uk-UA" dirty="0" err="1" smtClean="0"/>
              <a:t>Крылова</a:t>
            </a:r>
            <a:r>
              <a:rPr lang="uk-UA" dirty="0" smtClean="0"/>
              <a:t> А.А. и </a:t>
            </a:r>
            <a:r>
              <a:rPr lang="uk-UA" dirty="0" err="1" smtClean="0"/>
              <a:t>Маничева</a:t>
            </a:r>
            <a:r>
              <a:rPr lang="uk-UA" dirty="0" smtClean="0"/>
              <a:t> С.А. - </a:t>
            </a:r>
            <a:r>
              <a:rPr lang="uk-UA" dirty="0" err="1" smtClean="0"/>
              <a:t>СПб</a:t>
            </a:r>
            <a:r>
              <a:rPr lang="uk-UA" dirty="0" smtClean="0"/>
              <a:t>., 2000. 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10.	</a:t>
            </a:r>
            <a:r>
              <a:rPr lang="uk-UA" dirty="0" err="1" smtClean="0"/>
              <a:t>Прыгин</a:t>
            </a:r>
            <a:r>
              <a:rPr lang="uk-UA" dirty="0" smtClean="0"/>
              <a:t> Г.С. </a:t>
            </a:r>
            <a:r>
              <a:rPr lang="uk-UA" dirty="0" err="1" smtClean="0"/>
              <a:t>Введение</a:t>
            </a:r>
            <a:r>
              <a:rPr lang="uk-UA" dirty="0" smtClean="0"/>
              <a:t> в </a:t>
            </a:r>
            <a:r>
              <a:rPr lang="uk-UA" dirty="0" err="1" smtClean="0"/>
              <a:t>психодиагностику</a:t>
            </a:r>
            <a:r>
              <a:rPr lang="uk-UA" dirty="0" smtClean="0"/>
              <a:t>. - М., 2000.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11.	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: </a:t>
            </a:r>
            <a:r>
              <a:rPr lang="uk-UA" dirty="0" err="1" smtClean="0"/>
              <a:t>теория</a:t>
            </a:r>
            <a:r>
              <a:rPr lang="uk-UA" dirty="0" smtClean="0"/>
              <a:t> и практика. / </a:t>
            </a:r>
            <a:r>
              <a:rPr lang="uk-UA" dirty="0" err="1" smtClean="0"/>
              <a:t>под</a:t>
            </a:r>
            <a:r>
              <a:rPr lang="uk-UA" dirty="0" smtClean="0"/>
              <a:t> ред. </a:t>
            </a:r>
            <a:r>
              <a:rPr lang="uk-UA" dirty="0" err="1" smtClean="0"/>
              <a:t>Талызиной</a:t>
            </a:r>
            <a:r>
              <a:rPr lang="uk-UA" dirty="0" smtClean="0"/>
              <a:t> Н.Ф. - М.,1986.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12.	Практикум по </a:t>
            </a:r>
            <a:r>
              <a:rPr lang="uk-UA" dirty="0" err="1" smtClean="0"/>
              <a:t>психодиагностике</a:t>
            </a:r>
            <a:r>
              <a:rPr lang="uk-UA" dirty="0" smtClean="0"/>
              <a:t>: </a:t>
            </a:r>
            <a:r>
              <a:rPr lang="uk-UA" dirty="0" err="1" smtClean="0"/>
              <a:t>дифференциальная</a:t>
            </a:r>
            <a:r>
              <a:rPr lang="uk-UA" dirty="0" smtClean="0"/>
              <a:t> </a:t>
            </a:r>
            <a:r>
              <a:rPr lang="uk-UA" dirty="0" err="1" smtClean="0"/>
              <a:t>психометрика</a:t>
            </a:r>
            <a:r>
              <a:rPr lang="uk-UA" dirty="0" smtClean="0"/>
              <a:t>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err="1" smtClean="0"/>
              <a:t>Под</a:t>
            </a:r>
            <a:r>
              <a:rPr lang="uk-UA" dirty="0" smtClean="0"/>
              <a:t> ред. </a:t>
            </a:r>
            <a:r>
              <a:rPr lang="uk-UA" dirty="0" err="1" smtClean="0"/>
              <a:t>Столина</a:t>
            </a:r>
            <a:r>
              <a:rPr lang="uk-UA" dirty="0" smtClean="0"/>
              <a:t> В.В., </a:t>
            </a:r>
            <a:r>
              <a:rPr lang="uk-UA" dirty="0" err="1" smtClean="0"/>
              <a:t>Шмелева</a:t>
            </a:r>
            <a:r>
              <a:rPr lang="uk-UA" dirty="0" smtClean="0"/>
              <a:t> А.Г. – М., 1984.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13.	</a:t>
            </a:r>
            <a:r>
              <a:rPr lang="uk-UA" dirty="0" err="1" smtClean="0"/>
              <a:t>Шванцара</a:t>
            </a:r>
            <a:r>
              <a:rPr lang="uk-UA" dirty="0" smtClean="0"/>
              <a:t> Й. </a:t>
            </a:r>
            <a:r>
              <a:rPr lang="uk-UA" dirty="0" err="1" smtClean="0"/>
              <a:t>Диагностика</a:t>
            </a:r>
            <a:r>
              <a:rPr lang="uk-UA" dirty="0" smtClean="0"/>
              <a:t> </a:t>
            </a:r>
            <a:r>
              <a:rPr lang="uk-UA" dirty="0" err="1" smtClean="0"/>
              <a:t>психического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r>
              <a:rPr lang="uk-UA" dirty="0" smtClean="0"/>
              <a:t>. - Прага, 1978.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14.	</a:t>
            </a:r>
            <a:r>
              <a:rPr lang="uk-UA" dirty="0" err="1" smtClean="0"/>
              <a:t>Шевандрин</a:t>
            </a:r>
            <a:r>
              <a:rPr lang="uk-UA" dirty="0" smtClean="0"/>
              <a:t> Н.И. </a:t>
            </a:r>
            <a:r>
              <a:rPr lang="uk-UA" dirty="0" err="1" smtClean="0"/>
              <a:t>Психодиагностика</a:t>
            </a:r>
            <a:r>
              <a:rPr lang="uk-UA" dirty="0" smtClean="0"/>
              <a:t>, </a:t>
            </a:r>
            <a:r>
              <a:rPr lang="uk-UA" dirty="0" err="1" smtClean="0"/>
              <a:t>коррекция</a:t>
            </a:r>
            <a:r>
              <a:rPr lang="uk-UA" dirty="0" smtClean="0"/>
              <a:t> и </a:t>
            </a:r>
            <a:r>
              <a:rPr lang="uk-UA" dirty="0" err="1" smtClean="0"/>
              <a:t>развитие</a:t>
            </a:r>
            <a:r>
              <a:rPr lang="uk-UA" dirty="0" smtClean="0"/>
              <a:t> </a:t>
            </a:r>
            <a:r>
              <a:rPr lang="uk-UA" dirty="0" err="1" smtClean="0"/>
              <a:t>личности</a:t>
            </a:r>
            <a:r>
              <a:rPr lang="uk-UA" dirty="0" smtClean="0"/>
              <a:t>./ М., 1998.</a:t>
            </a:r>
            <a:endParaRPr lang="ru-RU" dirty="0" smtClean="0"/>
          </a:p>
          <a:p>
            <a:pPr marL="0" indent="274320">
              <a:spcBef>
                <a:spcPts val="0"/>
              </a:spcBef>
              <a:buNone/>
            </a:pPr>
            <a:r>
              <a:rPr lang="uk-UA" dirty="0" smtClean="0"/>
              <a:t>15.	</a:t>
            </a:r>
            <a:r>
              <a:rPr lang="uk-UA" dirty="0" err="1" smtClean="0"/>
              <a:t>Шмелев</a:t>
            </a:r>
            <a:r>
              <a:rPr lang="uk-UA" dirty="0" smtClean="0"/>
              <a:t> А.Г. и </a:t>
            </a:r>
            <a:r>
              <a:rPr lang="uk-UA" dirty="0" err="1" smtClean="0"/>
              <a:t>коллектив</a:t>
            </a:r>
            <a:r>
              <a:rPr lang="uk-UA" dirty="0" smtClean="0"/>
              <a:t>. </a:t>
            </a:r>
            <a:r>
              <a:rPr lang="uk-UA" dirty="0" err="1" smtClean="0"/>
              <a:t>Основы</a:t>
            </a:r>
            <a:r>
              <a:rPr lang="uk-UA" dirty="0" smtClean="0"/>
              <a:t> </a:t>
            </a:r>
            <a:r>
              <a:rPr lang="uk-UA" dirty="0" err="1" smtClean="0"/>
              <a:t>психодиагностики</a:t>
            </a:r>
            <a:r>
              <a:rPr lang="uk-UA" dirty="0" smtClean="0"/>
              <a:t>: </a:t>
            </a:r>
            <a:r>
              <a:rPr lang="uk-UA" dirty="0" err="1" smtClean="0"/>
              <a:t>учебное</a:t>
            </a:r>
            <a:r>
              <a:rPr lang="uk-UA" dirty="0" smtClean="0"/>
              <a:t> </a:t>
            </a:r>
            <a:r>
              <a:rPr lang="uk-UA" dirty="0" err="1" smtClean="0"/>
              <a:t>пособие</a:t>
            </a:r>
            <a:r>
              <a:rPr lang="uk-UA" dirty="0" smtClean="0"/>
              <a:t> для </a:t>
            </a:r>
            <a:r>
              <a:rPr lang="uk-UA" dirty="0" err="1" smtClean="0"/>
              <a:t>студентов</a:t>
            </a:r>
            <a:r>
              <a:rPr lang="uk-UA" dirty="0" smtClean="0"/>
              <a:t> </a:t>
            </a:r>
            <a:r>
              <a:rPr lang="uk-UA" dirty="0" err="1" smtClean="0"/>
              <a:t>педвузов.-</a:t>
            </a:r>
            <a:r>
              <a:rPr lang="uk-UA" dirty="0" smtClean="0"/>
              <a:t> М.:1998.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Інформаційні ресурси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1800" dirty="0" smtClean="0"/>
              <a:t>1. </a:t>
            </a:r>
            <a:r>
              <a:rPr lang="uk-UA" sz="1800" u="sng" dirty="0" smtClean="0">
                <a:hlinkClick r:id="rId2"/>
              </a:rPr>
              <a:t>http://psynet.narod.ru/tests/common.htm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2. </a:t>
            </a:r>
            <a:r>
              <a:rPr lang="uk-UA" sz="1800" u="sng" dirty="0" smtClean="0">
                <a:hlinkClick r:id="rId3"/>
              </a:rPr>
              <a:t>http://www.gumer.info/bibliotek_Buks/Psihol/nemov3/index.php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3. </a:t>
            </a:r>
            <a:r>
              <a:rPr lang="uk-UA" sz="1800" u="sng" dirty="0" smtClean="0">
                <a:hlinkClick r:id="rId4"/>
              </a:rPr>
              <a:t>http://psylib.org.ua/books/beloo01/index.htm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4. </a:t>
            </a:r>
            <a:r>
              <a:rPr lang="uk-UA" sz="1800" u="sng" dirty="0" smtClean="0">
                <a:hlinkClick r:id="rId5"/>
              </a:rPr>
              <a:t>http://psyberia.ru/work/diagnost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5. </a:t>
            </a:r>
            <a:r>
              <a:rPr lang="uk-UA" sz="1800" u="sng" dirty="0" smtClean="0">
                <a:hlinkClick r:id="rId6"/>
              </a:rPr>
              <a:t>http://www.koob.ru/psychodiagnostic_systems/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>6. </a:t>
            </a:r>
            <a:r>
              <a:rPr lang="uk-UA" sz="1800" u="sng" dirty="0" smtClean="0">
                <a:hlinkClick r:id="rId7"/>
              </a:rPr>
              <a:t>http://www.lib.eliseeva.com.ua/view_cat.php?cat=13</a:t>
            </a:r>
            <a:r>
              <a:rPr lang="uk-UA" sz="1800" dirty="0" smtClean="0"/>
              <a:t> 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Мета та завдання навчальної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uk-UA" b="1" dirty="0" smtClean="0"/>
              <a:t>Мета</a:t>
            </a:r>
            <a:r>
              <a:rPr lang="uk-UA" dirty="0" smtClean="0"/>
              <a:t> ознайомлення студентів з основними поняттями психодіагностики, формування вмінь та навичок роботи з основними </a:t>
            </a:r>
            <a:r>
              <a:rPr lang="uk-UA" dirty="0" err="1" smtClean="0"/>
              <a:t>психодіагностичними</a:t>
            </a:r>
            <a:r>
              <a:rPr lang="uk-UA" dirty="0" smtClean="0"/>
              <a:t> методами.</a:t>
            </a:r>
            <a:endParaRPr lang="ru-RU" dirty="0" smtClean="0"/>
          </a:p>
          <a:p>
            <a:pPr indent="0">
              <a:spcBef>
                <a:spcPts val="0"/>
              </a:spcBef>
              <a:buNone/>
            </a:pPr>
            <a:r>
              <a:rPr lang="uk-UA" b="1" dirty="0" smtClean="0"/>
              <a:t>Завдання:</a:t>
            </a:r>
            <a:endParaRPr lang="ru-RU" dirty="0" smtClean="0"/>
          </a:p>
          <a:p>
            <a:pPr indent="0">
              <a:spcBef>
                <a:spcPts val="0"/>
              </a:spcBef>
              <a:buNone/>
            </a:pPr>
            <a:r>
              <a:rPr lang="uk-UA" dirty="0" smtClean="0"/>
              <a:t>1) ознайомити студентів з основними теоретичними положеннями курсу, розглянути сучасні шляхи розвитку психодіагностики та актуальність цієї дисципліни в процесі професійного навчання;</a:t>
            </a:r>
            <a:endParaRPr lang="ru-RU" dirty="0" smtClean="0"/>
          </a:p>
          <a:p>
            <a:pPr indent="0">
              <a:spcBef>
                <a:spcPts val="0"/>
              </a:spcBef>
              <a:buNone/>
            </a:pPr>
            <a:r>
              <a:rPr lang="uk-UA" dirty="0" smtClean="0"/>
              <a:t>2) ознайомити студентів з різноманіттям сучасних методів та методик психодіагностики особистості, розглянути основні переваги та обмеження в їх використанні;</a:t>
            </a:r>
            <a:endParaRPr lang="ru-RU" dirty="0" smtClean="0"/>
          </a:p>
          <a:p>
            <a:pPr indent="0">
              <a:spcBef>
                <a:spcPts val="0"/>
              </a:spcBef>
              <a:buNone/>
            </a:pPr>
            <a:r>
              <a:rPr lang="uk-UA" dirty="0" smtClean="0"/>
              <a:t>3) формування у студентів умінь та навичок проведення </a:t>
            </a:r>
            <a:r>
              <a:rPr lang="uk-UA" dirty="0" err="1" smtClean="0"/>
              <a:t>психодіагностичного</a:t>
            </a:r>
            <a:r>
              <a:rPr lang="uk-UA" dirty="0" smtClean="0"/>
              <a:t> дослідження в різних сферах людської діяльності, аналіз головних етичних принципів проведення </a:t>
            </a:r>
            <a:r>
              <a:rPr lang="uk-UA" dirty="0" err="1" smtClean="0"/>
              <a:t>психодіагностичного</a:t>
            </a:r>
            <a:r>
              <a:rPr lang="uk-UA" dirty="0" smtClean="0"/>
              <a:t> дослідження.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У результаті вивчення навчальної дисципліни студент повинен знати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У результаті вивчення навчальної дисципліни студент повинен вміти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Міждисциплінарні зв'язки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Курс являє собою не ізольовані вузькі знання по одній дисципліні, а логічну, структуровану комбінацію знань із різних областей і напрямків психології. Курс базується, насамперед, на розділах із загальної психології, вікової психології, соціальної психології, основах психологічного консультування й інших. Знання й навички, які будуть отримані студентами в результаті вивчення дисципліни, необхідні для подальшої професійної діяльності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Зміст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/>
              <a:t>Модуль 1. </a:t>
            </a:r>
            <a:r>
              <a:rPr lang="uk-UA" b="1" dirty="0" smtClean="0"/>
              <a:t>Вступ до </a:t>
            </a:r>
            <a:r>
              <a:rPr lang="uk-UA" b="1" dirty="0" err="1" smtClean="0"/>
              <a:t>психодыагностик</a:t>
            </a:r>
            <a:r>
              <a:rPr lang="uk-UA" b="1" dirty="0" err="1" smtClean="0"/>
              <a:t>и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>
                <a:latin typeface="Bookman Old Style" pitchFamily="18" charset="0"/>
              </a:rPr>
              <a:t>Тема 1:  Психодіагностика як наука та практична діяльність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>
                <a:latin typeface="Bookman Old Style" pitchFamily="18" charset="0"/>
              </a:rPr>
              <a:t>Тема2: Історія психодіагностики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>
                <a:latin typeface="Bookman Old Style" pitchFamily="18" charset="0"/>
              </a:rPr>
              <a:t>Тема 3: </a:t>
            </a:r>
            <a:r>
              <a:rPr lang="uk-UA" sz="2400" dirty="0" smtClean="0">
                <a:latin typeface="Bookman Old Style" pitchFamily="18" charset="0"/>
              </a:rPr>
              <a:t>Класифікація </a:t>
            </a:r>
            <a:r>
              <a:rPr lang="uk-UA" sz="2400" dirty="0" err="1" smtClean="0">
                <a:latin typeface="Bookman Old Style" pitchFamily="18" charset="0"/>
              </a:rPr>
              <a:t>психодіагностичних</a:t>
            </a:r>
            <a:r>
              <a:rPr lang="uk-UA" sz="2400" dirty="0" smtClean="0">
                <a:latin typeface="Bookman Old Style" pitchFamily="18" charset="0"/>
              </a:rPr>
              <a:t> методик та процедур діяльності вихователя дошкільного закладу</a:t>
            </a:r>
            <a:endParaRPr lang="uk-UA" sz="2400" dirty="0" smtClean="0"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Bookman Old Style" pitchFamily="18" charset="0"/>
              </a:rPr>
              <a:t>Тема </a:t>
            </a:r>
            <a:r>
              <a:rPr lang="ru-RU" sz="2400" dirty="0" smtClean="0">
                <a:latin typeface="Bookman Old Style" pitchFamily="18" charset="0"/>
              </a:rPr>
              <a:t>4:Стандартизовані </a:t>
            </a:r>
            <a:r>
              <a:rPr lang="ru-RU" sz="2400" dirty="0" err="1" smtClean="0">
                <a:latin typeface="Bookman Old Style" pitchFamily="18" charset="0"/>
              </a:rPr>
              <a:t>методи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психодіагностики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діяльності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вихователя</a:t>
            </a:r>
            <a:r>
              <a:rPr lang="ru-RU" sz="2400" dirty="0" smtClean="0">
                <a:latin typeface="Bookman Old Style" pitchFamily="18" charset="0"/>
              </a:rPr>
              <a:t> </a:t>
            </a:r>
            <a:r>
              <a:rPr lang="ru-RU" sz="2400" dirty="0" err="1" smtClean="0">
                <a:latin typeface="Bookman Old Style" pitchFamily="18" charset="0"/>
              </a:rPr>
              <a:t>дошкільного</a:t>
            </a:r>
            <a:r>
              <a:rPr lang="ru-RU" sz="2400" dirty="0" smtClean="0">
                <a:latin typeface="Bookman Old Style" pitchFamily="18" charset="0"/>
              </a:rPr>
              <a:t> закладу</a:t>
            </a:r>
            <a:endParaRPr lang="ru-RU" sz="2400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Зміст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/>
              <a:t>Модуль II. </a:t>
            </a:r>
            <a:r>
              <a:rPr lang="uk-UA" b="1" dirty="0" smtClean="0"/>
              <a:t>Наукові основи організації дослідження</a:t>
            </a:r>
            <a:endParaRPr lang="uk-UA" b="1" dirty="0" smtClean="0"/>
          </a:p>
          <a:p>
            <a:pPr>
              <a:buNone/>
            </a:pPr>
            <a:r>
              <a:rPr lang="uk-UA" sz="2000" dirty="0" smtClean="0"/>
              <a:t>Тема 1:    Психодіагностика рис </a:t>
            </a:r>
            <a:r>
              <a:rPr lang="uk-UA" sz="2000" dirty="0" smtClean="0"/>
              <a:t>особистості дитини дошкільного віку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Тема 2:  </a:t>
            </a:r>
            <a:r>
              <a:rPr lang="uk-UA" sz="2000" dirty="0" smtClean="0"/>
              <a:t>Психодіагностика здібностей та інтелекту дітей дошкільного віку</a:t>
            </a:r>
            <a:endParaRPr lang="uk-UA" sz="2000" dirty="0" smtClean="0"/>
          </a:p>
          <a:p>
            <a:pPr>
              <a:buNone/>
            </a:pPr>
            <a:r>
              <a:rPr lang="ru-RU" sz="2000" dirty="0" smtClean="0"/>
              <a:t>Тема 3:  </a:t>
            </a:r>
            <a:r>
              <a:rPr lang="ru-RU" sz="2000" dirty="0" err="1" smtClean="0"/>
              <a:t>Стандартизовані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самозвіти</a:t>
            </a:r>
            <a:endParaRPr lang="ru-RU" sz="2000" dirty="0" smtClean="0"/>
          </a:p>
          <a:p>
            <a:pPr>
              <a:buNone/>
            </a:pPr>
            <a:endParaRPr lang="uk-UA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Зміст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/>
              <a:t>Модуль III. </a:t>
            </a:r>
            <a:r>
              <a:rPr lang="uk-UA" b="1" dirty="0" smtClean="0"/>
              <a:t>Психодіагностика професійної діяльності</a:t>
            </a:r>
            <a:endParaRPr lang="uk-UA" b="1" dirty="0" smtClean="0"/>
          </a:p>
          <a:p>
            <a:pPr>
              <a:buNone/>
            </a:pPr>
            <a:endParaRPr lang="ru-RU" sz="2000" b="1" dirty="0" smtClean="0"/>
          </a:p>
          <a:p>
            <a:pPr marL="0" indent="274320">
              <a:buNone/>
            </a:pPr>
            <a:r>
              <a:rPr lang="ru-RU" sz="2000" dirty="0" smtClean="0"/>
              <a:t>Тема 1. </a:t>
            </a:r>
            <a:r>
              <a:rPr lang="uk-UA" sz="2000" dirty="0" smtClean="0"/>
              <a:t>Проективні методи дослідження в роботі з дітьми дошкільного віку</a:t>
            </a:r>
            <a:endParaRPr lang="ru-RU" sz="2000" dirty="0" smtClean="0"/>
          </a:p>
          <a:p>
            <a:pPr marL="0" indent="274320">
              <a:buNone/>
            </a:pPr>
            <a:r>
              <a:rPr lang="uk-UA" sz="2000" dirty="0" smtClean="0"/>
              <a:t>Тема  2. </a:t>
            </a:r>
            <a:r>
              <a:rPr lang="uk-UA" sz="2000" dirty="0" smtClean="0"/>
              <a:t>Модель оцінки професійного спрямування особистості вихователя дошкільного закладу</a:t>
            </a:r>
            <a:endParaRPr lang="uk-UA" sz="2000" dirty="0" smtClean="0"/>
          </a:p>
          <a:p>
            <a:pPr marL="0" indent="274320">
              <a:buNone/>
            </a:pPr>
            <a:r>
              <a:rPr lang="uk-UA" sz="2000" dirty="0" smtClean="0"/>
              <a:t>Тема 3. </a:t>
            </a:r>
            <a:r>
              <a:rPr lang="uk-UA" sz="2000" dirty="0" smtClean="0"/>
              <a:t>Діагностика професійного спрямування вихователя дошкільного закладу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Зміст курсу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/>
              <a:t>Модуль IV. </a:t>
            </a:r>
            <a:r>
              <a:rPr lang="uk-UA" sz="2000" b="1" dirty="0" err="1" smtClean="0"/>
              <a:t>Психодіаагностика</a:t>
            </a:r>
            <a:r>
              <a:rPr lang="uk-UA" sz="2000" b="1" dirty="0" smtClean="0"/>
              <a:t> спілкування, групових та сімейних відносин</a:t>
            </a:r>
            <a:endParaRPr lang="uk-UA" sz="2000" b="1" dirty="0" smtClean="0"/>
          </a:p>
          <a:p>
            <a:pPr algn="ctr">
              <a:buNone/>
            </a:pPr>
            <a:endParaRPr lang="uk-UA" sz="2000" b="1" dirty="0" smtClean="0"/>
          </a:p>
          <a:p>
            <a:pPr>
              <a:buNone/>
            </a:pPr>
            <a:r>
              <a:rPr lang="uk-UA" sz="2000" dirty="0" smtClean="0"/>
              <a:t>Тема </a:t>
            </a:r>
            <a:r>
              <a:rPr lang="uk-UA" sz="2000" dirty="0" smtClean="0"/>
              <a:t>1</a:t>
            </a:r>
            <a:r>
              <a:rPr lang="uk-UA" sz="2000" dirty="0" smtClean="0"/>
              <a:t>. Діагностика статусу особистості в групі</a:t>
            </a:r>
          </a:p>
          <a:p>
            <a:pPr>
              <a:buNone/>
            </a:pPr>
            <a:r>
              <a:rPr lang="uk-UA" sz="2000" dirty="0" smtClean="0"/>
              <a:t>Тема </a:t>
            </a:r>
            <a:r>
              <a:rPr lang="uk-UA" sz="2000" dirty="0" smtClean="0"/>
              <a:t>2</a:t>
            </a:r>
            <a:r>
              <a:rPr lang="uk-UA" sz="2000" dirty="0" smtClean="0"/>
              <a:t>. </a:t>
            </a:r>
            <a:r>
              <a:rPr lang="uk-UA" sz="2000" dirty="0" smtClean="0"/>
              <a:t>Соціально-психологічна діагностика особистості та групи дітей дошкільного віку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Тема </a:t>
            </a:r>
            <a:r>
              <a:rPr lang="uk-UA" sz="2000" dirty="0" smtClean="0"/>
              <a:t>3</a:t>
            </a:r>
            <a:r>
              <a:rPr lang="uk-UA" sz="2000" dirty="0" smtClean="0"/>
              <a:t>. </a:t>
            </a:r>
            <a:r>
              <a:rPr lang="uk-UA" sz="2000" dirty="0" smtClean="0"/>
              <a:t>Діагностика міжособистісних відносин та особливостей спілкування дітей дошкільного віку</a:t>
            </a:r>
            <a:endParaRPr lang="ru-RU" sz="2000" dirty="0" smtClean="0"/>
          </a:p>
          <a:p>
            <a:pPr algn="ctr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512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«Психологічна діагностика дітей дошкільного віку» </vt:lpstr>
      <vt:lpstr>Мета та завдання навчальної дисципліни</vt:lpstr>
      <vt:lpstr>У результаті вивчення навчальної дисципліни студент повинен знати</vt:lpstr>
      <vt:lpstr>У результаті вивчення навчальної дисципліни студент повинен вміти</vt:lpstr>
      <vt:lpstr>Міждисциплінарні зв'язки </vt:lpstr>
      <vt:lpstr>Зміст курсу</vt:lpstr>
      <vt:lpstr>Зміст курсу</vt:lpstr>
      <vt:lpstr>Зміст курсу</vt:lpstr>
      <vt:lpstr>Зміст курсу</vt:lpstr>
      <vt:lpstr>Список джерел</vt:lpstr>
      <vt:lpstr>Інформаційні ресурси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Психодіагностика</dc:title>
  <dc:creator>userznu</dc:creator>
  <cp:lastModifiedBy>userznu</cp:lastModifiedBy>
  <cp:revision>6</cp:revision>
  <dcterms:created xsi:type="dcterms:W3CDTF">2020-08-25T21:15:02Z</dcterms:created>
  <dcterms:modified xsi:type="dcterms:W3CDTF">2021-01-12T10:32:00Z</dcterms:modified>
</cp:coreProperties>
</file>