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311" r:id="rId4"/>
    <p:sldId id="312" r:id="rId5"/>
    <p:sldId id="258" r:id="rId6"/>
    <p:sldId id="257" r:id="rId7"/>
    <p:sldId id="259" r:id="rId8"/>
    <p:sldId id="291" r:id="rId9"/>
    <p:sldId id="260" r:id="rId10"/>
    <p:sldId id="261" r:id="rId11"/>
    <p:sldId id="263" r:id="rId12"/>
    <p:sldId id="287" r:id="rId13"/>
    <p:sldId id="288" r:id="rId14"/>
    <p:sldId id="289" r:id="rId15"/>
    <p:sldId id="266" r:id="rId16"/>
    <p:sldId id="262" r:id="rId17"/>
    <p:sldId id="267" r:id="rId18"/>
    <p:sldId id="274" r:id="rId19"/>
    <p:sldId id="305" r:id="rId20"/>
    <p:sldId id="273" r:id="rId21"/>
    <p:sldId id="282" r:id="rId22"/>
    <p:sldId id="283" r:id="rId23"/>
    <p:sldId id="275" r:id="rId24"/>
    <p:sldId id="276" r:id="rId25"/>
    <p:sldId id="277" r:id="rId26"/>
    <p:sldId id="279" r:id="rId27"/>
    <p:sldId id="299" r:id="rId28"/>
    <p:sldId id="278" r:id="rId29"/>
    <p:sldId id="265" r:id="rId30"/>
    <p:sldId id="284" r:id="rId31"/>
    <p:sldId id="285" r:id="rId32"/>
    <p:sldId id="286" r:id="rId33"/>
    <p:sldId id="29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F66BAD-316A-4339-A97C-C01410A41838}" v="157" dt="2023-04-24T20:21:28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. T." userId="153c89370fdd1022" providerId="LiveId" clId="{6CF66BAD-316A-4339-A97C-C01410A41838}"/>
    <pc:docChg chg="undo custSel delSld modSld">
      <pc:chgData name="E. T." userId="153c89370fdd1022" providerId="LiveId" clId="{6CF66BAD-316A-4339-A97C-C01410A41838}" dt="2023-04-24T20:23:03.276" v="1348" actId="47"/>
      <pc:docMkLst>
        <pc:docMk/>
      </pc:docMkLst>
      <pc:sldChg chg="modSp mod">
        <pc:chgData name="E. T." userId="153c89370fdd1022" providerId="LiveId" clId="{6CF66BAD-316A-4339-A97C-C01410A41838}" dt="2023-04-24T20:22:56.923" v="1347" actId="20577"/>
        <pc:sldMkLst>
          <pc:docMk/>
          <pc:sldMk cId="2237279495" sldId="265"/>
        </pc:sldMkLst>
        <pc:spChg chg="mod">
          <ac:chgData name="E. T." userId="153c89370fdd1022" providerId="LiveId" clId="{6CF66BAD-316A-4339-A97C-C01410A41838}" dt="2023-04-24T20:22:56.923" v="1347" actId="20577"/>
          <ac:spMkLst>
            <pc:docMk/>
            <pc:sldMk cId="2237279495" sldId="265"/>
            <ac:spMk id="4" creationId="{75AF18AD-41F6-4A07-845E-B5CB798F540E}"/>
          </ac:spMkLst>
        </pc:spChg>
      </pc:sldChg>
      <pc:sldChg chg="del">
        <pc:chgData name="E. T." userId="153c89370fdd1022" providerId="LiveId" clId="{6CF66BAD-316A-4339-A97C-C01410A41838}" dt="2023-04-24T20:12:23.492" v="1" actId="47"/>
        <pc:sldMkLst>
          <pc:docMk/>
          <pc:sldMk cId="5906883" sldId="268"/>
        </pc:sldMkLst>
      </pc:sldChg>
      <pc:sldChg chg="del">
        <pc:chgData name="E. T." userId="153c89370fdd1022" providerId="LiveId" clId="{6CF66BAD-316A-4339-A97C-C01410A41838}" dt="2023-04-24T20:12:26.998" v="2" actId="47"/>
        <pc:sldMkLst>
          <pc:docMk/>
          <pc:sldMk cId="2470980065" sldId="269"/>
        </pc:sldMkLst>
      </pc:sldChg>
      <pc:sldChg chg="del">
        <pc:chgData name="E. T." userId="153c89370fdd1022" providerId="LiveId" clId="{6CF66BAD-316A-4339-A97C-C01410A41838}" dt="2023-04-24T20:12:27.743" v="3" actId="47"/>
        <pc:sldMkLst>
          <pc:docMk/>
          <pc:sldMk cId="3376357840" sldId="270"/>
        </pc:sldMkLst>
      </pc:sldChg>
      <pc:sldChg chg="del">
        <pc:chgData name="E. T." userId="153c89370fdd1022" providerId="LiveId" clId="{6CF66BAD-316A-4339-A97C-C01410A41838}" dt="2023-04-24T20:12:28.483" v="4" actId="47"/>
        <pc:sldMkLst>
          <pc:docMk/>
          <pc:sldMk cId="2585624487" sldId="271"/>
        </pc:sldMkLst>
      </pc:sldChg>
      <pc:sldChg chg="del">
        <pc:chgData name="E. T." userId="153c89370fdd1022" providerId="LiveId" clId="{6CF66BAD-316A-4339-A97C-C01410A41838}" dt="2023-04-24T20:12:30.851" v="6" actId="47"/>
        <pc:sldMkLst>
          <pc:docMk/>
          <pc:sldMk cId="2832666438" sldId="272"/>
        </pc:sldMkLst>
      </pc:sldChg>
      <pc:sldChg chg="modSp mod">
        <pc:chgData name="E. T." userId="153c89370fdd1022" providerId="LiveId" clId="{6CF66BAD-316A-4339-A97C-C01410A41838}" dt="2023-04-24T20:21:28.594" v="1115" actId="20577"/>
        <pc:sldMkLst>
          <pc:docMk/>
          <pc:sldMk cId="2780469448" sldId="278"/>
        </pc:sldMkLst>
        <pc:spChg chg="mod">
          <ac:chgData name="E. T." userId="153c89370fdd1022" providerId="LiveId" clId="{6CF66BAD-316A-4339-A97C-C01410A41838}" dt="2023-04-24T20:20:38.651" v="1041" actId="20577"/>
          <ac:spMkLst>
            <pc:docMk/>
            <pc:sldMk cId="2780469448" sldId="278"/>
            <ac:spMk id="2" creationId="{A87DA541-EFAE-4584-8F0E-3BD5ABBD81AF}"/>
          </ac:spMkLst>
        </pc:spChg>
        <pc:graphicFrameChg chg="mod">
          <ac:chgData name="E. T." userId="153c89370fdd1022" providerId="LiveId" clId="{6CF66BAD-316A-4339-A97C-C01410A41838}" dt="2023-04-24T20:21:28.594" v="1115" actId="20577"/>
          <ac:graphicFrameMkLst>
            <pc:docMk/>
            <pc:sldMk cId="2780469448" sldId="278"/>
            <ac:graphicFrameMk id="4" creationId="{A0FAFF0A-3E6A-432D-8256-0170596DAF69}"/>
          </ac:graphicFrameMkLst>
        </pc:graphicFrameChg>
      </pc:sldChg>
      <pc:sldChg chg="modSp mod">
        <pc:chgData name="E. T." userId="153c89370fdd1022" providerId="LiveId" clId="{6CF66BAD-316A-4339-A97C-C01410A41838}" dt="2023-04-24T20:17:00.386" v="921" actId="27636"/>
        <pc:sldMkLst>
          <pc:docMk/>
          <pc:sldMk cId="3928438073" sldId="279"/>
        </pc:sldMkLst>
        <pc:spChg chg="mod">
          <ac:chgData name="E. T." userId="153c89370fdd1022" providerId="LiveId" clId="{6CF66BAD-316A-4339-A97C-C01410A41838}" dt="2023-04-24T20:17:00.386" v="921" actId="27636"/>
          <ac:spMkLst>
            <pc:docMk/>
            <pc:sldMk cId="3928438073" sldId="279"/>
            <ac:spMk id="3" creationId="{73B58C6E-6D27-4C1A-AC37-D0E48C2CA210}"/>
          </ac:spMkLst>
        </pc:spChg>
      </pc:sldChg>
      <pc:sldChg chg="addSp delSp modSp del mod">
        <pc:chgData name="E. T." userId="153c89370fdd1022" providerId="LiveId" clId="{6CF66BAD-316A-4339-A97C-C01410A41838}" dt="2023-04-24T20:19:05.868" v="935" actId="47"/>
        <pc:sldMkLst>
          <pc:docMk/>
          <pc:sldMk cId="312823913" sldId="281"/>
        </pc:sldMkLst>
        <pc:spChg chg="add mod">
          <ac:chgData name="E. T." userId="153c89370fdd1022" providerId="LiveId" clId="{6CF66BAD-316A-4339-A97C-C01410A41838}" dt="2023-04-24T20:17:40.680" v="923" actId="207"/>
          <ac:spMkLst>
            <pc:docMk/>
            <pc:sldMk cId="312823913" sldId="281"/>
            <ac:spMk id="2" creationId="{58C32CFA-14D9-5A3D-F620-E9CA33B6CC7E}"/>
          </ac:spMkLst>
        </pc:spChg>
        <pc:spChg chg="add del mod">
          <ac:chgData name="E. T." userId="153c89370fdd1022" providerId="LiveId" clId="{6CF66BAD-316A-4339-A97C-C01410A41838}" dt="2023-04-24T20:17:57.340" v="926"/>
          <ac:spMkLst>
            <pc:docMk/>
            <pc:sldMk cId="312823913" sldId="281"/>
            <ac:spMk id="4" creationId="{F5432AC7-2524-EA50-AD2C-BD3A8F1D8E8F}"/>
          </ac:spMkLst>
        </pc:spChg>
        <pc:spChg chg="add mod">
          <ac:chgData name="E. T." userId="153c89370fdd1022" providerId="LiveId" clId="{6CF66BAD-316A-4339-A97C-C01410A41838}" dt="2023-04-24T20:19:01.202" v="934" actId="1076"/>
          <ac:spMkLst>
            <pc:docMk/>
            <pc:sldMk cId="312823913" sldId="281"/>
            <ac:spMk id="5" creationId="{254C4980-D721-F3E7-E4CD-32B58E1DE5AC}"/>
          </ac:spMkLst>
        </pc:spChg>
        <pc:picChg chg="mod">
          <ac:chgData name="E. T." userId="153c89370fdd1022" providerId="LiveId" clId="{6CF66BAD-316A-4339-A97C-C01410A41838}" dt="2023-04-24T20:18:55.732" v="933" actId="1076"/>
          <ac:picMkLst>
            <pc:docMk/>
            <pc:sldMk cId="312823913" sldId="281"/>
            <ac:picMk id="8194" creationId="{FBF49D20-30E6-41C5-ADB4-0934ABF5B814}"/>
          </ac:picMkLst>
        </pc:picChg>
      </pc:sldChg>
      <pc:sldChg chg="modSp mod">
        <pc:chgData name="E. T." userId="153c89370fdd1022" providerId="LiveId" clId="{6CF66BAD-316A-4339-A97C-C01410A41838}" dt="2023-04-24T20:13:49.778" v="236" actId="20577"/>
        <pc:sldMkLst>
          <pc:docMk/>
          <pc:sldMk cId="1862670664" sldId="282"/>
        </pc:sldMkLst>
        <pc:spChg chg="mod">
          <ac:chgData name="E. T." userId="153c89370fdd1022" providerId="LiveId" clId="{6CF66BAD-316A-4339-A97C-C01410A41838}" dt="2023-04-24T20:12:43.788" v="19" actId="20577"/>
          <ac:spMkLst>
            <pc:docMk/>
            <pc:sldMk cId="1862670664" sldId="282"/>
            <ac:spMk id="2" creationId="{8FDA1ED4-1C83-4795-9039-5395E4233CEF}"/>
          </ac:spMkLst>
        </pc:spChg>
        <pc:spChg chg="mod">
          <ac:chgData name="E. T." userId="153c89370fdd1022" providerId="LiveId" clId="{6CF66BAD-316A-4339-A97C-C01410A41838}" dt="2023-04-24T20:13:49.778" v="236" actId="20577"/>
          <ac:spMkLst>
            <pc:docMk/>
            <pc:sldMk cId="1862670664" sldId="282"/>
            <ac:spMk id="3" creationId="{8E3C5598-D5E9-4F94-8886-6E63D24DD1CA}"/>
          </ac:spMkLst>
        </pc:spChg>
      </pc:sldChg>
      <pc:sldChg chg="modSp mod">
        <pc:chgData name="E. T." userId="153c89370fdd1022" providerId="LiveId" clId="{6CF66BAD-316A-4339-A97C-C01410A41838}" dt="2023-04-24T20:16:21.516" v="800" actId="27636"/>
        <pc:sldMkLst>
          <pc:docMk/>
          <pc:sldMk cId="2413729865" sldId="283"/>
        </pc:sldMkLst>
        <pc:spChg chg="mod">
          <ac:chgData name="E. T." userId="153c89370fdd1022" providerId="LiveId" clId="{6CF66BAD-316A-4339-A97C-C01410A41838}" dt="2023-04-24T20:16:21.516" v="800" actId="27636"/>
          <ac:spMkLst>
            <pc:docMk/>
            <pc:sldMk cId="2413729865" sldId="283"/>
            <ac:spMk id="3" creationId="{EA287889-CC6C-4B41-8E1E-AAC4AEC3FA81}"/>
          </ac:spMkLst>
        </pc:spChg>
      </pc:sldChg>
      <pc:sldChg chg="modSp">
        <pc:chgData name="E. T." userId="153c89370fdd1022" providerId="LiveId" clId="{6CF66BAD-316A-4339-A97C-C01410A41838}" dt="2023-04-24T20:20:22.049" v="1014" actId="20577"/>
        <pc:sldMkLst>
          <pc:docMk/>
          <pc:sldMk cId="3332363460" sldId="299"/>
        </pc:sldMkLst>
        <pc:graphicFrameChg chg="mod">
          <ac:chgData name="E. T." userId="153c89370fdd1022" providerId="LiveId" clId="{6CF66BAD-316A-4339-A97C-C01410A41838}" dt="2023-04-24T20:19:23.008" v="943" actId="20577"/>
          <ac:graphicFrameMkLst>
            <pc:docMk/>
            <pc:sldMk cId="3332363460" sldId="299"/>
            <ac:graphicFrameMk id="4" creationId="{A71AF6F4-E372-4675-B9EC-C86772BC3E39}"/>
          </ac:graphicFrameMkLst>
        </pc:graphicFrameChg>
        <pc:graphicFrameChg chg="mod">
          <ac:chgData name="E. T." userId="153c89370fdd1022" providerId="LiveId" clId="{6CF66BAD-316A-4339-A97C-C01410A41838}" dt="2023-04-24T20:20:22.049" v="1014" actId="20577"/>
          <ac:graphicFrameMkLst>
            <pc:docMk/>
            <pc:sldMk cId="3332363460" sldId="299"/>
            <ac:graphicFrameMk id="5" creationId="{FA89E883-879A-4FE0-943B-07A1095FB1B1}"/>
          </ac:graphicFrameMkLst>
        </pc:graphicFrameChg>
      </pc:sldChg>
      <pc:sldChg chg="del">
        <pc:chgData name="E. T." userId="153c89370fdd1022" providerId="LiveId" clId="{6CF66BAD-316A-4339-A97C-C01410A41838}" dt="2023-04-24T20:23:03.276" v="1348" actId="47"/>
        <pc:sldMkLst>
          <pc:docMk/>
          <pc:sldMk cId="765044060" sldId="304"/>
        </pc:sldMkLst>
      </pc:sldChg>
      <pc:sldChg chg="del">
        <pc:chgData name="E. T." userId="153c89370fdd1022" providerId="LiveId" clId="{6CF66BAD-316A-4339-A97C-C01410A41838}" dt="2023-04-24T20:12:21.973" v="0" actId="47"/>
        <pc:sldMkLst>
          <pc:docMk/>
          <pc:sldMk cId="2651001526" sldId="307"/>
        </pc:sldMkLst>
      </pc:sldChg>
      <pc:sldChg chg="del">
        <pc:chgData name="E. T." userId="153c89370fdd1022" providerId="LiveId" clId="{6CF66BAD-316A-4339-A97C-C01410A41838}" dt="2023-04-24T20:12:29.799" v="5" actId="47"/>
        <pc:sldMkLst>
          <pc:docMk/>
          <pc:sldMk cId="4016612021" sldId="308"/>
        </pc:sldMkLst>
      </pc:sldChg>
      <pc:sldChg chg="del">
        <pc:chgData name="E. T." userId="153c89370fdd1022" providerId="LiveId" clId="{6CF66BAD-316A-4339-A97C-C01410A41838}" dt="2023-04-24T20:12:32.212" v="7" actId="47"/>
        <pc:sldMkLst>
          <pc:docMk/>
          <pc:sldMk cId="2829010541" sldId="309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9E7007-A8A3-4FCB-B14D-3147EB52132C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B322F70-44E7-4A87-B76E-EC83BCBA1EDD}">
      <dgm:prSet phldrT="[Текст]"/>
      <dgm:spPr/>
      <dgm:t>
        <a:bodyPr/>
        <a:lstStyle/>
        <a:p>
          <a:r>
            <a:rPr lang="ru-RU" dirty="0" err="1"/>
            <a:t>Інтуїтивізм</a:t>
          </a:r>
          <a:r>
            <a:rPr lang="ru-RU" dirty="0"/>
            <a:t>:</a:t>
          </a:r>
        </a:p>
        <a:p>
          <a:r>
            <a:rPr lang="ru-RU" dirty="0"/>
            <a:t>Бергсон</a:t>
          </a:r>
          <a:endParaRPr lang="en-US" dirty="0"/>
        </a:p>
      </dgm:t>
    </dgm:pt>
    <dgm:pt modelId="{53CC0928-9E77-4736-89A7-B86B6AE1E7AD}" type="parTrans" cxnId="{09A99200-3872-4A74-8EE9-22584824F4B7}">
      <dgm:prSet/>
      <dgm:spPr/>
      <dgm:t>
        <a:bodyPr/>
        <a:lstStyle/>
        <a:p>
          <a:endParaRPr lang="en-US"/>
        </a:p>
      </dgm:t>
    </dgm:pt>
    <dgm:pt modelId="{02093D3A-BF4A-4E9B-BF2E-7BBD40181FFE}" type="sibTrans" cxnId="{09A99200-3872-4A74-8EE9-22584824F4B7}">
      <dgm:prSet/>
      <dgm:spPr>
        <a:blipFill rotWithShape="1">
          <a:blip xmlns:r="http://schemas.openxmlformats.org/officeDocument/2006/relationships" r:embed="rId1"/>
          <a:srcRect/>
          <a:stretch>
            <a:fillRect t="-31000" b="-31000"/>
          </a:stretch>
        </a:blipFill>
      </dgm:spPr>
      <dgm:t>
        <a:bodyPr/>
        <a:lstStyle/>
        <a:p>
          <a:endParaRPr lang="en-US"/>
        </a:p>
      </dgm:t>
    </dgm:pt>
    <dgm:pt modelId="{2640383E-164F-49AA-BFD3-851F7A151433}">
      <dgm:prSet phldrT="[Текст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Філософія</a:t>
          </a:r>
          <a:r>
            <a:rPr lang="ru-RU" dirty="0"/>
            <a:t> </a:t>
          </a:r>
          <a:r>
            <a:rPr lang="ru-RU" dirty="0" err="1"/>
            <a:t>життя</a:t>
          </a:r>
          <a:r>
            <a:rPr lang="ru-RU" dirty="0"/>
            <a:t>»: </a:t>
          </a:r>
          <a:r>
            <a:rPr lang="ru-RU" dirty="0" err="1"/>
            <a:t>Ніцще</a:t>
          </a:r>
          <a:r>
            <a:rPr lang="ru-RU" dirty="0"/>
            <a:t>, Шопенгауэр</a:t>
          </a:r>
          <a:endParaRPr lang="en-US" dirty="0"/>
        </a:p>
      </dgm:t>
    </dgm:pt>
    <dgm:pt modelId="{66339F3B-CF7C-4B92-9E26-8581695A1F9E}" type="parTrans" cxnId="{FE5FF22F-60B5-477B-88BA-2780CAF294D7}">
      <dgm:prSet/>
      <dgm:spPr/>
      <dgm:t>
        <a:bodyPr/>
        <a:lstStyle/>
        <a:p>
          <a:endParaRPr lang="en-US"/>
        </a:p>
      </dgm:t>
    </dgm:pt>
    <dgm:pt modelId="{6ABFDBBF-6C03-4139-86B8-A041B61C2A35}" type="sibTrans" cxnId="{FE5FF22F-60B5-477B-88BA-2780CAF294D7}">
      <dgm:prSet/>
      <dgm:spPr>
        <a:blipFill rotWithShape="1">
          <a:blip xmlns:r="http://schemas.openxmlformats.org/officeDocument/2006/relationships" r:embed="rId2"/>
          <a:srcRect/>
          <a:stretch>
            <a:fillRect t="-19000" b="-19000"/>
          </a:stretch>
        </a:blipFill>
      </dgm:spPr>
      <dgm:t>
        <a:bodyPr/>
        <a:lstStyle/>
        <a:p>
          <a:endParaRPr lang="en-US"/>
        </a:p>
      </dgm:t>
    </dgm:pt>
    <dgm:pt modelId="{DAB811A7-B1FD-4B4D-B142-32487900432F}">
      <dgm:prSet phldrT="[Текст]"/>
      <dgm:spPr/>
      <dgm:t>
        <a:bodyPr/>
        <a:lstStyle/>
        <a:p>
          <a:r>
            <a:rPr lang="ru-RU" dirty="0"/>
            <a:t>Нео-</a:t>
          </a:r>
          <a:r>
            <a:rPr lang="ru-RU" dirty="0" err="1"/>
            <a:t>платонізм</a:t>
          </a:r>
          <a:endParaRPr lang="en-US" dirty="0"/>
        </a:p>
      </dgm:t>
    </dgm:pt>
    <dgm:pt modelId="{38E1916D-571C-469F-A6F3-71C2588A6FE9}" type="parTrans" cxnId="{68B78D14-178A-4D72-946D-2F4EE52A6BF9}">
      <dgm:prSet/>
      <dgm:spPr/>
      <dgm:t>
        <a:bodyPr/>
        <a:lstStyle/>
        <a:p>
          <a:endParaRPr lang="en-US"/>
        </a:p>
      </dgm:t>
    </dgm:pt>
    <dgm:pt modelId="{B3D7FEEF-5DE9-4554-B2C4-60F48DB921C4}" type="sibTrans" cxnId="{68B78D14-178A-4D72-946D-2F4EE52A6BF9}">
      <dgm:prSet/>
      <dgm:spPr>
        <a:blipFill rotWithShape="1">
          <a:blip xmlns:r="http://schemas.openxmlformats.org/officeDocument/2006/relationships" r:embed="rId3"/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7D9B4036-0AD5-4B0C-BDA2-C9D39417E7B9}" type="pres">
      <dgm:prSet presAssocID="{9A9E7007-A8A3-4FCB-B14D-3147EB52132C}" presName="Name0" presStyleCnt="0">
        <dgm:presLayoutVars>
          <dgm:chMax val="21"/>
          <dgm:chPref val="21"/>
        </dgm:presLayoutVars>
      </dgm:prSet>
      <dgm:spPr/>
    </dgm:pt>
    <dgm:pt modelId="{90C86BAC-7E3F-40E6-B47A-F843D15540DC}" type="pres">
      <dgm:prSet presAssocID="{6B322F70-44E7-4A87-B76E-EC83BCBA1EDD}" presName="text1" presStyleCnt="0"/>
      <dgm:spPr/>
    </dgm:pt>
    <dgm:pt modelId="{2BA9136D-A894-4A6D-8708-49F6F914CF4A}" type="pres">
      <dgm:prSet presAssocID="{6B322F70-44E7-4A87-B76E-EC83BCBA1EDD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B1FC767-8EFF-451A-A5AE-9053491675D8}" type="pres">
      <dgm:prSet presAssocID="{6B322F70-44E7-4A87-B76E-EC83BCBA1EDD}" presName="textaccent1" presStyleCnt="0"/>
      <dgm:spPr/>
    </dgm:pt>
    <dgm:pt modelId="{E3FAFA19-F022-4F5B-B749-D59AAA0BECF6}" type="pres">
      <dgm:prSet presAssocID="{6B322F70-44E7-4A87-B76E-EC83BCBA1EDD}" presName="accentRepeatNode" presStyleLbl="solidAlignAcc1" presStyleIdx="0" presStyleCnt="6"/>
      <dgm:spPr/>
    </dgm:pt>
    <dgm:pt modelId="{F5DFBE45-85DD-494A-9045-15270BF76009}" type="pres">
      <dgm:prSet presAssocID="{02093D3A-BF4A-4E9B-BF2E-7BBD40181FFE}" presName="image1" presStyleCnt="0"/>
      <dgm:spPr/>
    </dgm:pt>
    <dgm:pt modelId="{8E5728D6-440B-4EAF-8619-BE4E0383A61B}" type="pres">
      <dgm:prSet presAssocID="{02093D3A-BF4A-4E9B-BF2E-7BBD40181FFE}" presName="imageRepeatNode" presStyleLbl="alignAcc1" presStyleIdx="0" presStyleCnt="3"/>
      <dgm:spPr/>
    </dgm:pt>
    <dgm:pt modelId="{6E016F2A-3569-44D8-B70D-7D73D0F2B6BA}" type="pres">
      <dgm:prSet presAssocID="{02093D3A-BF4A-4E9B-BF2E-7BBD40181FFE}" presName="imageaccent1" presStyleCnt="0"/>
      <dgm:spPr/>
    </dgm:pt>
    <dgm:pt modelId="{A4731A2E-F187-4366-B8BD-3080CF9EED27}" type="pres">
      <dgm:prSet presAssocID="{02093D3A-BF4A-4E9B-BF2E-7BBD40181FFE}" presName="accentRepeatNode" presStyleLbl="solidAlignAcc1" presStyleIdx="1" presStyleCnt="6"/>
      <dgm:spPr/>
    </dgm:pt>
    <dgm:pt modelId="{750DC047-BBA4-4280-A394-C8A445D7DD98}" type="pres">
      <dgm:prSet presAssocID="{2640383E-164F-49AA-BFD3-851F7A151433}" presName="text2" presStyleCnt="0"/>
      <dgm:spPr/>
    </dgm:pt>
    <dgm:pt modelId="{EEF605E1-A752-497A-809B-0FFFE7A03392}" type="pres">
      <dgm:prSet presAssocID="{2640383E-164F-49AA-BFD3-851F7A151433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43AC9AD-16DD-4326-BCD7-CEE9F49AD4B6}" type="pres">
      <dgm:prSet presAssocID="{2640383E-164F-49AA-BFD3-851F7A151433}" presName="textaccent2" presStyleCnt="0"/>
      <dgm:spPr/>
    </dgm:pt>
    <dgm:pt modelId="{07C90948-271A-4CE3-8E8A-15D7A8C4D5F4}" type="pres">
      <dgm:prSet presAssocID="{2640383E-164F-49AA-BFD3-851F7A151433}" presName="accentRepeatNode" presStyleLbl="solidAlignAcc1" presStyleIdx="2" presStyleCnt="6"/>
      <dgm:spPr/>
    </dgm:pt>
    <dgm:pt modelId="{2213219C-7B67-4E6C-B040-3FA3377EB225}" type="pres">
      <dgm:prSet presAssocID="{6ABFDBBF-6C03-4139-86B8-A041B61C2A35}" presName="image2" presStyleCnt="0"/>
      <dgm:spPr/>
    </dgm:pt>
    <dgm:pt modelId="{65F480F3-DD2F-4C08-850D-A4C93097DA7E}" type="pres">
      <dgm:prSet presAssocID="{6ABFDBBF-6C03-4139-86B8-A041B61C2A35}" presName="imageRepeatNode" presStyleLbl="alignAcc1" presStyleIdx="1" presStyleCnt="3"/>
      <dgm:spPr/>
    </dgm:pt>
    <dgm:pt modelId="{FDD97E0E-7B76-4C78-AD80-4D59A8888676}" type="pres">
      <dgm:prSet presAssocID="{6ABFDBBF-6C03-4139-86B8-A041B61C2A35}" presName="imageaccent2" presStyleCnt="0"/>
      <dgm:spPr/>
    </dgm:pt>
    <dgm:pt modelId="{B8EDEF0B-48F6-4B6C-86A6-4BFB3FB241E6}" type="pres">
      <dgm:prSet presAssocID="{6ABFDBBF-6C03-4139-86B8-A041B61C2A35}" presName="accentRepeatNode" presStyleLbl="solidAlignAcc1" presStyleIdx="3" presStyleCnt="6"/>
      <dgm:spPr/>
    </dgm:pt>
    <dgm:pt modelId="{9F444E9C-75ED-4E36-97AF-CA5D2E4084FE}" type="pres">
      <dgm:prSet presAssocID="{DAB811A7-B1FD-4B4D-B142-32487900432F}" presName="text3" presStyleCnt="0"/>
      <dgm:spPr/>
    </dgm:pt>
    <dgm:pt modelId="{650BFB34-FD38-4FC3-94C4-9CBFEED5251D}" type="pres">
      <dgm:prSet presAssocID="{DAB811A7-B1FD-4B4D-B142-32487900432F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2539284-8DA2-4BC7-973C-D9B2A58EF952}" type="pres">
      <dgm:prSet presAssocID="{DAB811A7-B1FD-4B4D-B142-32487900432F}" presName="textaccent3" presStyleCnt="0"/>
      <dgm:spPr/>
    </dgm:pt>
    <dgm:pt modelId="{B77AE22F-3AC9-4CC6-B832-B307AE1DA0C3}" type="pres">
      <dgm:prSet presAssocID="{DAB811A7-B1FD-4B4D-B142-32487900432F}" presName="accentRepeatNode" presStyleLbl="solidAlignAcc1" presStyleIdx="4" presStyleCnt="6"/>
      <dgm:spPr/>
    </dgm:pt>
    <dgm:pt modelId="{61E729C0-0ABC-4EC8-A23F-A5CE6E3E7249}" type="pres">
      <dgm:prSet presAssocID="{B3D7FEEF-5DE9-4554-B2C4-60F48DB921C4}" presName="image3" presStyleCnt="0"/>
      <dgm:spPr/>
    </dgm:pt>
    <dgm:pt modelId="{5F1F6752-389C-48B6-B009-7015DD62A8B4}" type="pres">
      <dgm:prSet presAssocID="{B3D7FEEF-5DE9-4554-B2C4-60F48DB921C4}" presName="imageRepeatNode" presStyleLbl="alignAcc1" presStyleIdx="2" presStyleCnt="3"/>
      <dgm:spPr/>
    </dgm:pt>
    <dgm:pt modelId="{FA72D1AB-DD5F-438F-AC1B-7CC5EF35ED89}" type="pres">
      <dgm:prSet presAssocID="{B3D7FEEF-5DE9-4554-B2C4-60F48DB921C4}" presName="imageaccent3" presStyleCnt="0"/>
      <dgm:spPr/>
    </dgm:pt>
    <dgm:pt modelId="{407D712A-18A5-40B3-AC38-98497C5506B5}" type="pres">
      <dgm:prSet presAssocID="{B3D7FEEF-5DE9-4554-B2C4-60F48DB921C4}" presName="accentRepeatNode" presStyleLbl="solidAlignAcc1" presStyleIdx="5" presStyleCnt="6"/>
      <dgm:spPr/>
    </dgm:pt>
  </dgm:ptLst>
  <dgm:cxnLst>
    <dgm:cxn modelId="{09A99200-3872-4A74-8EE9-22584824F4B7}" srcId="{9A9E7007-A8A3-4FCB-B14D-3147EB52132C}" destId="{6B322F70-44E7-4A87-B76E-EC83BCBA1EDD}" srcOrd="0" destOrd="0" parTransId="{53CC0928-9E77-4736-89A7-B86B6AE1E7AD}" sibTransId="{02093D3A-BF4A-4E9B-BF2E-7BBD40181FFE}"/>
    <dgm:cxn modelId="{C0346007-8E8D-4D5D-91F2-F711F011EF38}" type="presOf" srcId="{6B322F70-44E7-4A87-B76E-EC83BCBA1EDD}" destId="{2BA9136D-A894-4A6D-8708-49F6F914CF4A}" srcOrd="0" destOrd="0" presId="urn:microsoft.com/office/officeart/2008/layout/HexagonCluster"/>
    <dgm:cxn modelId="{7F494014-B83B-4644-B175-BF602127344B}" type="presOf" srcId="{DAB811A7-B1FD-4B4D-B142-32487900432F}" destId="{650BFB34-FD38-4FC3-94C4-9CBFEED5251D}" srcOrd="0" destOrd="0" presId="urn:microsoft.com/office/officeart/2008/layout/HexagonCluster"/>
    <dgm:cxn modelId="{68B78D14-178A-4D72-946D-2F4EE52A6BF9}" srcId="{9A9E7007-A8A3-4FCB-B14D-3147EB52132C}" destId="{DAB811A7-B1FD-4B4D-B142-32487900432F}" srcOrd="2" destOrd="0" parTransId="{38E1916D-571C-469F-A6F3-71C2588A6FE9}" sibTransId="{B3D7FEEF-5DE9-4554-B2C4-60F48DB921C4}"/>
    <dgm:cxn modelId="{FE5FF22F-60B5-477B-88BA-2780CAF294D7}" srcId="{9A9E7007-A8A3-4FCB-B14D-3147EB52132C}" destId="{2640383E-164F-49AA-BFD3-851F7A151433}" srcOrd="1" destOrd="0" parTransId="{66339F3B-CF7C-4B92-9E26-8581695A1F9E}" sibTransId="{6ABFDBBF-6C03-4139-86B8-A041B61C2A35}"/>
    <dgm:cxn modelId="{729EE26C-C9AB-4F46-9883-6F2D13C49864}" type="presOf" srcId="{9A9E7007-A8A3-4FCB-B14D-3147EB52132C}" destId="{7D9B4036-0AD5-4B0C-BDA2-C9D39417E7B9}" srcOrd="0" destOrd="0" presId="urn:microsoft.com/office/officeart/2008/layout/HexagonCluster"/>
    <dgm:cxn modelId="{A886D97D-15DC-4281-A4E8-A9AD9009A598}" type="presOf" srcId="{B3D7FEEF-5DE9-4554-B2C4-60F48DB921C4}" destId="{5F1F6752-389C-48B6-B009-7015DD62A8B4}" srcOrd="0" destOrd="0" presId="urn:microsoft.com/office/officeart/2008/layout/HexagonCluster"/>
    <dgm:cxn modelId="{735754A7-C56B-4814-8ABE-7B6B2284D618}" type="presOf" srcId="{02093D3A-BF4A-4E9B-BF2E-7BBD40181FFE}" destId="{8E5728D6-440B-4EAF-8619-BE4E0383A61B}" srcOrd="0" destOrd="0" presId="urn:microsoft.com/office/officeart/2008/layout/HexagonCluster"/>
    <dgm:cxn modelId="{71B66DD9-D485-4839-9AA1-FB6A202B2EB6}" type="presOf" srcId="{6ABFDBBF-6C03-4139-86B8-A041B61C2A35}" destId="{65F480F3-DD2F-4C08-850D-A4C93097DA7E}" srcOrd="0" destOrd="0" presId="urn:microsoft.com/office/officeart/2008/layout/HexagonCluster"/>
    <dgm:cxn modelId="{453A69EC-97DD-42DF-BD00-F92956655F0B}" type="presOf" srcId="{2640383E-164F-49AA-BFD3-851F7A151433}" destId="{EEF605E1-A752-497A-809B-0FFFE7A03392}" srcOrd="0" destOrd="0" presId="urn:microsoft.com/office/officeart/2008/layout/HexagonCluster"/>
    <dgm:cxn modelId="{CCEA3818-7EB0-437D-BA87-E277273823D7}" type="presParOf" srcId="{7D9B4036-0AD5-4B0C-BDA2-C9D39417E7B9}" destId="{90C86BAC-7E3F-40E6-B47A-F843D15540DC}" srcOrd="0" destOrd="0" presId="urn:microsoft.com/office/officeart/2008/layout/HexagonCluster"/>
    <dgm:cxn modelId="{80881D1F-7049-4C7F-9729-C00D28C7678D}" type="presParOf" srcId="{90C86BAC-7E3F-40E6-B47A-F843D15540DC}" destId="{2BA9136D-A894-4A6D-8708-49F6F914CF4A}" srcOrd="0" destOrd="0" presId="urn:microsoft.com/office/officeart/2008/layout/HexagonCluster"/>
    <dgm:cxn modelId="{DE44F70C-E72A-4F5C-9B8E-9C57D3A6A8F4}" type="presParOf" srcId="{7D9B4036-0AD5-4B0C-BDA2-C9D39417E7B9}" destId="{9B1FC767-8EFF-451A-A5AE-9053491675D8}" srcOrd="1" destOrd="0" presId="urn:microsoft.com/office/officeart/2008/layout/HexagonCluster"/>
    <dgm:cxn modelId="{916DDFDC-7934-43A5-A4C4-199947F0F3D8}" type="presParOf" srcId="{9B1FC767-8EFF-451A-A5AE-9053491675D8}" destId="{E3FAFA19-F022-4F5B-B749-D59AAA0BECF6}" srcOrd="0" destOrd="0" presId="urn:microsoft.com/office/officeart/2008/layout/HexagonCluster"/>
    <dgm:cxn modelId="{62C60F36-A3FE-4109-BDC3-6EE5AE6ED951}" type="presParOf" srcId="{7D9B4036-0AD5-4B0C-BDA2-C9D39417E7B9}" destId="{F5DFBE45-85DD-494A-9045-15270BF76009}" srcOrd="2" destOrd="0" presId="urn:microsoft.com/office/officeart/2008/layout/HexagonCluster"/>
    <dgm:cxn modelId="{A3CCDBBE-80F6-4452-BEDE-87ADD1545425}" type="presParOf" srcId="{F5DFBE45-85DD-494A-9045-15270BF76009}" destId="{8E5728D6-440B-4EAF-8619-BE4E0383A61B}" srcOrd="0" destOrd="0" presId="urn:microsoft.com/office/officeart/2008/layout/HexagonCluster"/>
    <dgm:cxn modelId="{DD864CB3-075A-4D39-98B8-06910C0505A7}" type="presParOf" srcId="{7D9B4036-0AD5-4B0C-BDA2-C9D39417E7B9}" destId="{6E016F2A-3569-44D8-B70D-7D73D0F2B6BA}" srcOrd="3" destOrd="0" presId="urn:microsoft.com/office/officeart/2008/layout/HexagonCluster"/>
    <dgm:cxn modelId="{D9C621F4-EAA0-4A3F-A7F3-4FBBC8448DBC}" type="presParOf" srcId="{6E016F2A-3569-44D8-B70D-7D73D0F2B6BA}" destId="{A4731A2E-F187-4366-B8BD-3080CF9EED27}" srcOrd="0" destOrd="0" presId="urn:microsoft.com/office/officeart/2008/layout/HexagonCluster"/>
    <dgm:cxn modelId="{F8E8E854-2AFD-4F1C-9155-C0221CC2C5FC}" type="presParOf" srcId="{7D9B4036-0AD5-4B0C-BDA2-C9D39417E7B9}" destId="{750DC047-BBA4-4280-A394-C8A445D7DD98}" srcOrd="4" destOrd="0" presId="urn:microsoft.com/office/officeart/2008/layout/HexagonCluster"/>
    <dgm:cxn modelId="{74715CBD-1A43-4863-9EC9-EC99192DBFB8}" type="presParOf" srcId="{750DC047-BBA4-4280-A394-C8A445D7DD98}" destId="{EEF605E1-A752-497A-809B-0FFFE7A03392}" srcOrd="0" destOrd="0" presId="urn:microsoft.com/office/officeart/2008/layout/HexagonCluster"/>
    <dgm:cxn modelId="{FC6BCB2B-DBEA-49D2-B795-1F26CC6FD4B6}" type="presParOf" srcId="{7D9B4036-0AD5-4B0C-BDA2-C9D39417E7B9}" destId="{943AC9AD-16DD-4326-BCD7-CEE9F49AD4B6}" srcOrd="5" destOrd="0" presId="urn:microsoft.com/office/officeart/2008/layout/HexagonCluster"/>
    <dgm:cxn modelId="{239818A2-8E10-4357-95A0-E6E1C142E487}" type="presParOf" srcId="{943AC9AD-16DD-4326-BCD7-CEE9F49AD4B6}" destId="{07C90948-271A-4CE3-8E8A-15D7A8C4D5F4}" srcOrd="0" destOrd="0" presId="urn:microsoft.com/office/officeart/2008/layout/HexagonCluster"/>
    <dgm:cxn modelId="{0FDC4990-C0D5-4F4C-8382-4EBB065E9CA6}" type="presParOf" srcId="{7D9B4036-0AD5-4B0C-BDA2-C9D39417E7B9}" destId="{2213219C-7B67-4E6C-B040-3FA3377EB225}" srcOrd="6" destOrd="0" presId="urn:microsoft.com/office/officeart/2008/layout/HexagonCluster"/>
    <dgm:cxn modelId="{2D55F03E-01B9-4526-8EAB-D5CC1F21675F}" type="presParOf" srcId="{2213219C-7B67-4E6C-B040-3FA3377EB225}" destId="{65F480F3-DD2F-4C08-850D-A4C93097DA7E}" srcOrd="0" destOrd="0" presId="urn:microsoft.com/office/officeart/2008/layout/HexagonCluster"/>
    <dgm:cxn modelId="{3028FC03-8652-4A91-A4A8-62ABE656E1ED}" type="presParOf" srcId="{7D9B4036-0AD5-4B0C-BDA2-C9D39417E7B9}" destId="{FDD97E0E-7B76-4C78-AD80-4D59A8888676}" srcOrd="7" destOrd="0" presId="urn:microsoft.com/office/officeart/2008/layout/HexagonCluster"/>
    <dgm:cxn modelId="{F510E1F5-BBE6-4E56-B3B1-AF29F98D00CC}" type="presParOf" srcId="{FDD97E0E-7B76-4C78-AD80-4D59A8888676}" destId="{B8EDEF0B-48F6-4B6C-86A6-4BFB3FB241E6}" srcOrd="0" destOrd="0" presId="urn:microsoft.com/office/officeart/2008/layout/HexagonCluster"/>
    <dgm:cxn modelId="{08DBE45F-DA83-4761-AD65-4A9B0285E67D}" type="presParOf" srcId="{7D9B4036-0AD5-4B0C-BDA2-C9D39417E7B9}" destId="{9F444E9C-75ED-4E36-97AF-CA5D2E4084FE}" srcOrd="8" destOrd="0" presId="urn:microsoft.com/office/officeart/2008/layout/HexagonCluster"/>
    <dgm:cxn modelId="{5DE1951B-F23D-4264-92C4-E32CF76C9D62}" type="presParOf" srcId="{9F444E9C-75ED-4E36-97AF-CA5D2E4084FE}" destId="{650BFB34-FD38-4FC3-94C4-9CBFEED5251D}" srcOrd="0" destOrd="0" presId="urn:microsoft.com/office/officeart/2008/layout/HexagonCluster"/>
    <dgm:cxn modelId="{96B08A27-724A-49BB-8023-0BC58817B4A6}" type="presParOf" srcId="{7D9B4036-0AD5-4B0C-BDA2-C9D39417E7B9}" destId="{92539284-8DA2-4BC7-973C-D9B2A58EF952}" srcOrd="9" destOrd="0" presId="urn:microsoft.com/office/officeart/2008/layout/HexagonCluster"/>
    <dgm:cxn modelId="{BEE3A5C4-9443-4B7E-B474-6F74A388EBA9}" type="presParOf" srcId="{92539284-8DA2-4BC7-973C-D9B2A58EF952}" destId="{B77AE22F-3AC9-4CC6-B832-B307AE1DA0C3}" srcOrd="0" destOrd="0" presId="urn:microsoft.com/office/officeart/2008/layout/HexagonCluster"/>
    <dgm:cxn modelId="{2F62D0C1-B3A4-424E-B751-293F7AB1D6F5}" type="presParOf" srcId="{7D9B4036-0AD5-4B0C-BDA2-C9D39417E7B9}" destId="{61E729C0-0ABC-4EC8-A23F-A5CE6E3E7249}" srcOrd="10" destOrd="0" presId="urn:microsoft.com/office/officeart/2008/layout/HexagonCluster"/>
    <dgm:cxn modelId="{DCA99F67-C030-4FC6-BBE1-E7140BB2B502}" type="presParOf" srcId="{61E729C0-0ABC-4EC8-A23F-A5CE6E3E7249}" destId="{5F1F6752-389C-48B6-B009-7015DD62A8B4}" srcOrd="0" destOrd="0" presId="urn:microsoft.com/office/officeart/2008/layout/HexagonCluster"/>
    <dgm:cxn modelId="{7F731C3D-A963-4C44-A95A-B75B89B32C76}" type="presParOf" srcId="{7D9B4036-0AD5-4B0C-BDA2-C9D39417E7B9}" destId="{FA72D1AB-DD5F-438F-AC1B-7CC5EF35ED89}" srcOrd="11" destOrd="0" presId="urn:microsoft.com/office/officeart/2008/layout/HexagonCluster"/>
    <dgm:cxn modelId="{29053E64-7836-4C07-B603-672F661CFFD6}" type="presParOf" srcId="{FA72D1AB-DD5F-438F-AC1B-7CC5EF35ED89}" destId="{407D712A-18A5-40B3-AC38-98497C5506B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0EEDC5-DDF0-4ACC-9379-63735FA13703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3BD81C-DE18-4FBB-96B0-2187FF3DE2AF}">
      <dgm:prSet phldrT="[Текст]"/>
      <dgm:spPr/>
      <dgm:t>
        <a:bodyPr/>
        <a:lstStyle/>
        <a:p>
          <a:r>
            <a:rPr lang="ru-RU" dirty="0"/>
            <a:t>Символ</a:t>
          </a:r>
          <a:endParaRPr lang="en-US" dirty="0"/>
        </a:p>
      </dgm:t>
    </dgm:pt>
    <dgm:pt modelId="{F66ACE00-EF73-4631-B23E-E6EAADA8DA72}" type="parTrans" cxnId="{547667A8-D772-4BB5-AAC8-7FE082486CE6}">
      <dgm:prSet/>
      <dgm:spPr/>
      <dgm:t>
        <a:bodyPr/>
        <a:lstStyle/>
        <a:p>
          <a:endParaRPr lang="en-US"/>
        </a:p>
      </dgm:t>
    </dgm:pt>
    <dgm:pt modelId="{5A930ED0-5B69-4E0E-AC1B-5A6B906E88A2}" type="sibTrans" cxnId="{547667A8-D772-4BB5-AAC8-7FE082486CE6}">
      <dgm:prSet/>
      <dgm:spPr/>
      <dgm:t>
        <a:bodyPr/>
        <a:lstStyle/>
        <a:p>
          <a:endParaRPr lang="en-US"/>
        </a:p>
      </dgm:t>
    </dgm:pt>
    <dgm:pt modelId="{670ADC5D-CD6D-45BF-8749-7A15F6A7E60F}">
      <dgm:prSet phldrT="[Текст]"/>
      <dgm:spPr/>
      <dgm:t>
        <a:bodyPr/>
        <a:lstStyle/>
        <a:p>
          <a:r>
            <a:rPr lang="ru-RU" dirty="0" err="1"/>
            <a:t>Багатозначність</a:t>
          </a:r>
          <a:endParaRPr lang="en-US" dirty="0"/>
        </a:p>
      </dgm:t>
    </dgm:pt>
    <dgm:pt modelId="{F32EC004-5722-45A9-B0D3-AD0F4475EDA8}" type="parTrans" cxnId="{3E7E7AE2-FFB1-41A6-BB8F-7F83A57B4E19}">
      <dgm:prSet/>
      <dgm:spPr/>
      <dgm:t>
        <a:bodyPr/>
        <a:lstStyle/>
        <a:p>
          <a:endParaRPr lang="en-US"/>
        </a:p>
      </dgm:t>
    </dgm:pt>
    <dgm:pt modelId="{48D48FB0-92C3-4B52-A1E2-C3E07E5D3338}" type="sibTrans" cxnId="{3E7E7AE2-FFB1-41A6-BB8F-7F83A57B4E19}">
      <dgm:prSet/>
      <dgm:spPr/>
      <dgm:t>
        <a:bodyPr/>
        <a:lstStyle/>
        <a:p>
          <a:endParaRPr lang="en-US"/>
        </a:p>
      </dgm:t>
    </dgm:pt>
    <dgm:pt modelId="{0A02F8DA-CB58-4E45-9AC8-CC0630A1B1EE}">
      <dgm:prSet phldrT="[Текст]"/>
      <dgm:spPr/>
      <dgm:t>
        <a:bodyPr/>
        <a:lstStyle/>
        <a:p>
          <a:r>
            <a:rPr lang="ru-RU" dirty="0" err="1"/>
            <a:t>Сугестія</a:t>
          </a:r>
          <a:r>
            <a:rPr lang="ru-RU" dirty="0"/>
            <a:t> (</a:t>
          </a:r>
          <a:r>
            <a:rPr lang="ru-RU" dirty="0" err="1"/>
            <a:t>натяк</a:t>
          </a:r>
          <a:r>
            <a:rPr lang="ru-RU" dirty="0"/>
            <a:t>)</a:t>
          </a:r>
          <a:endParaRPr lang="en-US" dirty="0"/>
        </a:p>
      </dgm:t>
    </dgm:pt>
    <dgm:pt modelId="{8E518BBB-3B46-4736-A2EC-82CC429CBCDA}" type="parTrans" cxnId="{FB00A3E4-60AC-4965-9879-2F3E0F1BD202}">
      <dgm:prSet/>
      <dgm:spPr/>
      <dgm:t>
        <a:bodyPr/>
        <a:lstStyle/>
        <a:p>
          <a:endParaRPr lang="en-US"/>
        </a:p>
      </dgm:t>
    </dgm:pt>
    <dgm:pt modelId="{4B6A3784-B08E-4FF9-A604-A7B02326B399}" type="sibTrans" cxnId="{FB00A3E4-60AC-4965-9879-2F3E0F1BD202}">
      <dgm:prSet/>
      <dgm:spPr/>
      <dgm:t>
        <a:bodyPr/>
        <a:lstStyle/>
        <a:p>
          <a:endParaRPr lang="en-US"/>
        </a:p>
      </dgm:t>
    </dgm:pt>
    <dgm:pt modelId="{E4F26B16-6915-4F6B-9BD9-8E5D19DF612C}">
      <dgm:prSet phldrT="[Текст]"/>
      <dgm:spPr/>
      <dgm:t>
        <a:bodyPr/>
        <a:lstStyle/>
        <a:p>
          <a:r>
            <a:rPr lang="ru-RU" dirty="0"/>
            <a:t>Знак</a:t>
          </a:r>
          <a:endParaRPr lang="en-US" dirty="0"/>
        </a:p>
      </dgm:t>
    </dgm:pt>
    <dgm:pt modelId="{A0CDB68D-3517-4281-B866-F058ACF39408}" type="parTrans" cxnId="{506E1BB0-E54E-403B-B0D8-4D9449861A5C}">
      <dgm:prSet/>
      <dgm:spPr/>
      <dgm:t>
        <a:bodyPr/>
        <a:lstStyle/>
        <a:p>
          <a:endParaRPr lang="en-US"/>
        </a:p>
      </dgm:t>
    </dgm:pt>
    <dgm:pt modelId="{216FC598-4B7B-435C-A33D-D4A391E35892}" type="sibTrans" cxnId="{506E1BB0-E54E-403B-B0D8-4D9449861A5C}">
      <dgm:prSet/>
      <dgm:spPr/>
      <dgm:t>
        <a:bodyPr/>
        <a:lstStyle/>
        <a:p>
          <a:endParaRPr lang="en-US"/>
        </a:p>
      </dgm:t>
    </dgm:pt>
    <dgm:pt modelId="{D859262E-E139-4C15-9103-B5AB4F33B972}">
      <dgm:prSet phldrT="[Текст]"/>
      <dgm:spPr/>
      <dgm:t>
        <a:bodyPr/>
        <a:lstStyle/>
        <a:p>
          <a:r>
            <a:rPr lang="ru-RU" dirty="0" err="1"/>
            <a:t>Однозначність</a:t>
          </a:r>
          <a:endParaRPr lang="en-US" dirty="0"/>
        </a:p>
      </dgm:t>
    </dgm:pt>
    <dgm:pt modelId="{D7A2B282-5DB4-4A98-B277-56B8D6CD0A5B}" type="parTrans" cxnId="{DC76E23D-4B68-4735-B7E4-331BB7AA5CBD}">
      <dgm:prSet/>
      <dgm:spPr/>
      <dgm:t>
        <a:bodyPr/>
        <a:lstStyle/>
        <a:p>
          <a:endParaRPr lang="en-US"/>
        </a:p>
      </dgm:t>
    </dgm:pt>
    <dgm:pt modelId="{F1A64307-4046-4E9B-BBFC-51AE97B95FF4}" type="sibTrans" cxnId="{DC76E23D-4B68-4735-B7E4-331BB7AA5CBD}">
      <dgm:prSet/>
      <dgm:spPr/>
      <dgm:t>
        <a:bodyPr/>
        <a:lstStyle/>
        <a:p>
          <a:endParaRPr lang="en-US"/>
        </a:p>
      </dgm:t>
    </dgm:pt>
    <dgm:pt modelId="{6309D4B9-6937-4F2C-B81F-6F7ED8AF0AA6}">
      <dgm:prSet phldrT="[Текст]"/>
      <dgm:spPr/>
      <dgm:t>
        <a:bodyPr/>
        <a:lstStyle/>
        <a:p>
          <a:r>
            <a:rPr lang="ru-RU" dirty="0" err="1"/>
            <a:t>Вказівка</a:t>
          </a:r>
          <a:endParaRPr lang="en-US" dirty="0"/>
        </a:p>
      </dgm:t>
    </dgm:pt>
    <dgm:pt modelId="{096A9E5E-0955-4B1F-BB19-8117FE97C971}" type="parTrans" cxnId="{9981D485-4688-4EAD-A5AD-993C9DBBC33B}">
      <dgm:prSet/>
      <dgm:spPr/>
      <dgm:t>
        <a:bodyPr/>
        <a:lstStyle/>
        <a:p>
          <a:endParaRPr lang="en-US"/>
        </a:p>
      </dgm:t>
    </dgm:pt>
    <dgm:pt modelId="{06C97911-D659-4EEE-9EA1-604A3AB26CC8}" type="sibTrans" cxnId="{9981D485-4688-4EAD-A5AD-993C9DBBC33B}">
      <dgm:prSet/>
      <dgm:spPr/>
      <dgm:t>
        <a:bodyPr/>
        <a:lstStyle/>
        <a:p>
          <a:endParaRPr lang="en-US"/>
        </a:p>
      </dgm:t>
    </dgm:pt>
    <dgm:pt modelId="{D2DA6FBB-C726-41FB-8E2B-FBFDE91BCD5D}">
      <dgm:prSet phldrT="[Текст]"/>
      <dgm:spPr/>
      <dgm:t>
        <a:bodyPr/>
        <a:lstStyle/>
        <a:p>
          <a:r>
            <a:rPr lang="ru-RU" dirty="0"/>
            <a:t>Є в тварин</a:t>
          </a:r>
          <a:endParaRPr lang="en-US" dirty="0"/>
        </a:p>
      </dgm:t>
    </dgm:pt>
    <dgm:pt modelId="{A0A8885C-C164-4ABF-8095-3A903486CB16}" type="parTrans" cxnId="{A2F72969-A0B3-41F7-95EB-5BDEBC01EE3E}">
      <dgm:prSet/>
      <dgm:spPr/>
      <dgm:t>
        <a:bodyPr/>
        <a:lstStyle/>
        <a:p>
          <a:endParaRPr lang="en-US"/>
        </a:p>
      </dgm:t>
    </dgm:pt>
    <dgm:pt modelId="{151848EC-F4B7-4419-AD9A-6270B05ACB5D}" type="sibTrans" cxnId="{A2F72969-A0B3-41F7-95EB-5BDEBC01EE3E}">
      <dgm:prSet/>
      <dgm:spPr/>
      <dgm:t>
        <a:bodyPr/>
        <a:lstStyle/>
        <a:p>
          <a:endParaRPr lang="en-US"/>
        </a:p>
      </dgm:t>
    </dgm:pt>
    <dgm:pt modelId="{7E07032C-6612-44BB-8D00-3FD9CF726D88}">
      <dgm:prSet phldrT="[Текст]"/>
      <dgm:spPr/>
      <dgm:t>
        <a:bodyPr/>
        <a:lstStyle/>
        <a:p>
          <a:r>
            <a:rPr lang="ru-RU" dirty="0"/>
            <a:t>Є </a:t>
          </a:r>
          <a:r>
            <a:rPr lang="ru-RU" dirty="0" err="1"/>
            <a:t>тільки</a:t>
          </a:r>
          <a:r>
            <a:rPr lang="ru-RU" dirty="0"/>
            <a:t> в </a:t>
          </a:r>
          <a:r>
            <a:rPr lang="ru-RU" dirty="0" err="1"/>
            <a:t>людини</a:t>
          </a:r>
          <a:endParaRPr lang="en-US" dirty="0"/>
        </a:p>
      </dgm:t>
    </dgm:pt>
    <dgm:pt modelId="{784503CE-2FBC-4072-B7B0-C47C1F4DF052}" type="parTrans" cxnId="{9ACCB93E-BCA7-450A-A9C1-4190015187D1}">
      <dgm:prSet/>
      <dgm:spPr/>
      <dgm:t>
        <a:bodyPr/>
        <a:lstStyle/>
        <a:p>
          <a:endParaRPr lang="en-US"/>
        </a:p>
      </dgm:t>
    </dgm:pt>
    <dgm:pt modelId="{77D5A8CE-3375-409A-96C8-7594EFE81D97}" type="sibTrans" cxnId="{9ACCB93E-BCA7-450A-A9C1-4190015187D1}">
      <dgm:prSet/>
      <dgm:spPr/>
      <dgm:t>
        <a:bodyPr/>
        <a:lstStyle/>
        <a:p>
          <a:endParaRPr lang="en-US"/>
        </a:p>
      </dgm:t>
    </dgm:pt>
    <dgm:pt modelId="{D25E18F0-93D4-47E1-89CE-D60EEF4BE36F}">
      <dgm:prSet phldrT="[Текст]"/>
      <dgm:spPr/>
      <dgm:t>
        <a:bodyPr/>
        <a:lstStyle/>
        <a:p>
          <a:r>
            <a:rPr lang="ru-RU" dirty="0" err="1"/>
            <a:t>Інформування</a:t>
          </a:r>
          <a:r>
            <a:rPr lang="ru-RU" dirty="0"/>
            <a:t>, </a:t>
          </a:r>
          <a:r>
            <a:rPr lang="ru-RU" dirty="0" err="1"/>
            <a:t>комунікація</a:t>
          </a:r>
          <a:endParaRPr lang="en-US" dirty="0"/>
        </a:p>
      </dgm:t>
    </dgm:pt>
    <dgm:pt modelId="{642F56C7-C64E-478E-BFF7-C2485E9D06CB}" type="parTrans" cxnId="{C37E9D45-C107-4A39-9547-21B8A1B6A3ED}">
      <dgm:prSet/>
      <dgm:spPr/>
      <dgm:t>
        <a:bodyPr/>
        <a:lstStyle/>
        <a:p>
          <a:endParaRPr lang="en-US"/>
        </a:p>
      </dgm:t>
    </dgm:pt>
    <dgm:pt modelId="{D321BC5A-405A-449C-B5E0-BB715C726D61}" type="sibTrans" cxnId="{C37E9D45-C107-4A39-9547-21B8A1B6A3ED}">
      <dgm:prSet/>
      <dgm:spPr/>
      <dgm:t>
        <a:bodyPr/>
        <a:lstStyle/>
        <a:p>
          <a:endParaRPr lang="en-US"/>
        </a:p>
      </dgm:t>
    </dgm:pt>
    <dgm:pt modelId="{5AC8A5C5-DD01-4510-9E0A-9A3EFBBCE57D}">
      <dgm:prSet phldrT="[Текст]"/>
      <dgm:spPr/>
      <dgm:t>
        <a:bodyPr/>
        <a:lstStyle/>
        <a:p>
          <a:r>
            <a:rPr lang="ru-RU" dirty="0" err="1"/>
            <a:t>Репрезентація</a:t>
          </a:r>
          <a:r>
            <a:rPr lang="ru-RU" dirty="0"/>
            <a:t> </a:t>
          </a:r>
          <a:r>
            <a:rPr lang="ru-RU" dirty="0" err="1"/>
            <a:t>ідей</a:t>
          </a:r>
          <a:endParaRPr lang="en-US" dirty="0"/>
        </a:p>
      </dgm:t>
    </dgm:pt>
    <dgm:pt modelId="{A330E68B-74E2-4FEC-921D-2013D484DAAD}" type="parTrans" cxnId="{2A0629F8-5A93-4D62-9F50-04572C2720E9}">
      <dgm:prSet/>
      <dgm:spPr/>
      <dgm:t>
        <a:bodyPr/>
        <a:lstStyle/>
        <a:p>
          <a:endParaRPr lang="en-US"/>
        </a:p>
      </dgm:t>
    </dgm:pt>
    <dgm:pt modelId="{0E341E32-1B9D-4371-9853-55F25C6D6291}" type="sibTrans" cxnId="{2A0629F8-5A93-4D62-9F50-04572C2720E9}">
      <dgm:prSet/>
      <dgm:spPr/>
      <dgm:t>
        <a:bodyPr/>
        <a:lstStyle/>
        <a:p>
          <a:endParaRPr lang="en-US"/>
        </a:p>
      </dgm:t>
    </dgm:pt>
    <dgm:pt modelId="{ECE05068-EB3E-41C4-B87A-FB1427FCFCCF}">
      <dgm:prSet phldrT="[Текст]"/>
      <dgm:spPr/>
      <dgm:t>
        <a:bodyPr/>
        <a:lstStyle/>
        <a:p>
          <a:r>
            <a:rPr lang="ru-RU" dirty="0"/>
            <a:t>Поза контекстом </a:t>
          </a:r>
          <a:endParaRPr lang="en-US" dirty="0"/>
        </a:p>
      </dgm:t>
    </dgm:pt>
    <dgm:pt modelId="{27059CD2-F187-4D13-ABF5-1EF55E2C8082}" type="parTrans" cxnId="{A492571D-6560-4644-9A81-5921E9C56EF8}">
      <dgm:prSet/>
      <dgm:spPr/>
      <dgm:t>
        <a:bodyPr/>
        <a:lstStyle/>
        <a:p>
          <a:endParaRPr lang="en-US"/>
        </a:p>
      </dgm:t>
    </dgm:pt>
    <dgm:pt modelId="{ABEADD17-AD0C-4643-B0D4-F477F898BC65}" type="sibTrans" cxnId="{A492571D-6560-4644-9A81-5921E9C56EF8}">
      <dgm:prSet/>
      <dgm:spPr/>
      <dgm:t>
        <a:bodyPr/>
        <a:lstStyle/>
        <a:p>
          <a:endParaRPr lang="en-US"/>
        </a:p>
      </dgm:t>
    </dgm:pt>
    <dgm:pt modelId="{DF169AE6-BA90-4D38-B24B-B6D033CEC79D}">
      <dgm:prSet phldrT="[Текст]"/>
      <dgm:spPr/>
      <dgm:t>
        <a:bodyPr/>
        <a:lstStyle/>
        <a:p>
          <a:r>
            <a:rPr lang="ru-RU" dirty="0"/>
            <a:t>В </a:t>
          </a:r>
          <a:r>
            <a:rPr lang="ru-RU" dirty="0" err="1"/>
            <a:t>контексті</a:t>
          </a:r>
          <a:r>
            <a:rPr lang="ru-RU" dirty="0"/>
            <a:t> </a:t>
          </a:r>
          <a:endParaRPr lang="en-US" dirty="0"/>
        </a:p>
      </dgm:t>
    </dgm:pt>
    <dgm:pt modelId="{5A985641-BA82-4D1E-8533-AD020D26FD4A}" type="parTrans" cxnId="{06F81A97-C64A-4483-BBAE-6752B83C0C5D}">
      <dgm:prSet/>
      <dgm:spPr/>
      <dgm:t>
        <a:bodyPr/>
        <a:lstStyle/>
        <a:p>
          <a:endParaRPr lang="en-US"/>
        </a:p>
      </dgm:t>
    </dgm:pt>
    <dgm:pt modelId="{4A0B007A-562D-4B9D-8CFE-2CC816D8587B}" type="sibTrans" cxnId="{06F81A97-C64A-4483-BBAE-6752B83C0C5D}">
      <dgm:prSet/>
      <dgm:spPr/>
      <dgm:t>
        <a:bodyPr/>
        <a:lstStyle/>
        <a:p>
          <a:endParaRPr lang="en-US"/>
        </a:p>
      </dgm:t>
    </dgm:pt>
    <dgm:pt modelId="{0E47701D-6A2D-4D5C-9BF3-7D5904A43F23}">
      <dgm:prSet phldrT="[Текст]"/>
      <dgm:spPr/>
      <dgm:t>
        <a:bodyPr/>
        <a:lstStyle/>
        <a:p>
          <a:r>
            <a:rPr lang="ru-RU" dirty="0"/>
            <a:t>«Сигнал»</a:t>
          </a:r>
          <a:endParaRPr lang="en-US" dirty="0"/>
        </a:p>
      </dgm:t>
    </dgm:pt>
    <dgm:pt modelId="{429CA928-CC22-4F4D-9ED1-DB3B0B5E49C6}" type="parTrans" cxnId="{C1C9D6E6-F38C-45C1-BC7B-48F8BA893938}">
      <dgm:prSet/>
      <dgm:spPr/>
      <dgm:t>
        <a:bodyPr/>
        <a:lstStyle/>
        <a:p>
          <a:endParaRPr lang="en-US"/>
        </a:p>
      </dgm:t>
    </dgm:pt>
    <dgm:pt modelId="{8AC75D88-8468-47E8-A7F3-C7B157DA64D4}" type="sibTrans" cxnId="{C1C9D6E6-F38C-45C1-BC7B-48F8BA893938}">
      <dgm:prSet/>
      <dgm:spPr/>
      <dgm:t>
        <a:bodyPr/>
        <a:lstStyle/>
        <a:p>
          <a:endParaRPr lang="en-US"/>
        </a:p>
      </dgm:t>
    </dgm:pt>
    <dgm:pt modelId="{7728E7BA-11E1-4579-9ECF-06183EAF9CCD}">
      <dgm:prSet phldrT="[Текст]"/>
      <dgm:spPr/>
      <dgm:t>
        <a:bodyPr/>
        <a:lstStyle/>
        <a:p>
          <a:r>
            <a:rPr lang="ru-RU" dirty="0"/>
            <a:t>«Пароль»</a:t>
          </a:r>
          <a:endParaRPr lang="en-US" dirty="0"/>
        </a:p>
      </dgm:t>
    </dgm:pt>
    <dgm:pt modelId="{D3E2E433-F0C6-483C-AEB2-D426CE2C73B3}" type="parTrans" cxnId="{5BBBD627-919D-46BC-A6E8-28E51BF90341}">
      <dgm:prSet/>
      <dgm:spPr/>
      <dgm:t>
        <a:bodyPr/>
        <a:lstStyle/>
        <a:p>
          <a:endParaRPr lang="en-US"/>
        </a:p>
      </dgm:t>
    </dgm:pt>
    <dgm:pt modelId="{E430F402-C5D3-4CDE-BE23-1451A74DD971}" type="sibTrans" cxnId="{5BBBD627-919D-46BC-A6E8-28E51BF90341}">
      <dgm:prSet/>
      <dgm:spPr/>
      <dgm:t>
        <a:bodyPr/>
        <a:lstStyle/>
        <a:p>
          <a:endParaRPr lang="en-US"/>
        </a:p>
      </dgm:t>
    </dgm:pt>
    <dgm:pt modelId="{071C832E-09E7-4CEA-B095-B6496216FAF6}" type="pres">
      <dgm:prSet presAssocID="{490EEDC5-DDF0-4ACC-9379-63735FA13703}" presName="Name0" presStyleCnt="0">
        <dgm:presLayoutVars>
          <dgm:dir/>
          <dgm:animLvl val="lvl"/>
          <dgm:resizeHandles val="exact"/>
        </dgm:presLayoutVars>
      </dgm:prSet>
      <dgm:spPr/>
    </dgm:pt>
    <dgm:pt modelId="{4ED2B7E1-9542-4ECC-8C81-DC0ACAC7B3DE}" type="pres">
      <dgm:prSet presAssocID="{543BD81C-DE18-4FBB-96B0-2187FF3DE2AF}" presName="composite" presStyleCnt="0"/>
      <dgm:spPr/>
    </dgm:pt>
    <dgm:pt modelId="{E4E4AE42-DEB6-4BEF-9C2F-D3CCE23E68CF}" type="pres">
      <dgm:prSet presAssocID="{543BD81C-DE18-4FBB-96B0-2187FF3DE2A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3CF5E4C-D4EE-45E4-906C-F2578F35367E}" type="pres">
      <dgm:prSet presAssocID="{543BD81C-DE18-4FBB-96B0-2187FF3DE2AF}" presName="desTx" presStyleLbl="alignAccFollowNode1" presStyleIdx="0" presStyleCnt="2">
        <dgm:presLayoutVars>
          <dgm:bulletEnabled val="1"/>
        </dgm:presLayoutVars>
      </dgm:prSet>
      <dgm:spPr/>
    </dgm:pt>
    <dgm:pt modelId="{524FDEFD-A8BF-45E3-96F3-C9989F1CAD76}" type="pres">
      <dgm:prSet presAssocID="{5A930ED0-5B69-4E0E-AC1B-5A6B906E88A2}" presName="space" presStyleCnt="0"/>
      <dgm:spPr/>
    </dgm:pt>
    <dgm:pt modelId="{AC55821A-1637-43B6-B0A3-CF556A94E073}" type="pres">
      <dgm:prSet presAssocID="{E4F26B16-6915-4F6B-9BD9-8E5D19DF612C}" presName="composite" presStyleCnt="0"/>
      <dgm:spPr/>
    </dgm:pt>
    <dgm:pt modelId="{00FD6AC1-058F-4C92-A87C-1BBC68C91F70}" type="pres">
      <dgm:prSet presAssocID="{E4F26B16-6915-4F6B-9BD9-8E5D19DF612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DA7AD93-2BA2-426B-AB9F-21A81DABEA37}" type="pres">
      <dgm:prSet presAssocID="{E4F26B16-6915-4F6B-9BD9-8E5D19DF612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FE38419-B634-446A-A39A-9B3256E46EFE}" type="presOf" srcId="{543BD81C-DE18-4FBB-96B0-2187FF3DE2AF}" destId="{E4E4AE42-DEB6-4BEF-9C2F-D3CCE23E68CF}" srcOrd="0" destOrd="0" presId="urn:microsoft.com/office/officeart/2005/8/layout/hList1"/>
    <dgm:cxn modelId="{FD8BBF1A-8399-41EB-8F7A-EDB42032DE8C}" type="presOf" srcId="{ECE05068-EB3E-41C4-B87A-FB1427FCFCCF}" destId="{4DA7AD93-2BA2-426B-AB9F-21A81DABEA37}" srcOrd="0" destOrd="5" presId="urn:microsoft.com/office/officeart/2005/8/layout/hList1"/>
    <dgm:cxn modelId="{A492571D-6560-4644-9A81-5921E9C56EF8}" srcId="{E4F26B16-6915-4F6B-9BD9-8E5D19DF612C}" destId="{ECE05068-EB3E-41C4-B87A-FB1427FCFCCF}" srcOrd="5" destOrd="0" parTransId="{27059CD2-F187-4D13-ABF5-1EF55E2C8082}" sibTransId="{ABEADD17-AD0C-4643-B0D4-F477F898BC65}"/>
    <dgm:cxn modelId="{5BBBD627-919D-46BC-A6E8-28E51BF90341}" srcId="{543BD81C-DE18-4FBB-96B0-2187FF3DE2AF}" destId="{7728E7BA-11E1-4579-9ECF-06183EAF9CCD}" srcOrd="0" destOrd="0" parTransId="{D3E2E433-F0C6-483C-AEB2-D426CE2C73B3}" sibTransId="{E430F402-C5D3-4CDE-BE23-1451A74DD971}"/>
    <dgm:cxn modelId="{01018F2F-E7C6-4DE6-996E-A19A50172FE8}" type="presOf" srcId="{0E47701D-6A2D-4D5C-9BF3-7D5904A43F23}" destId="{4DA7AD93-2BA2-426B-AB9F-21A81DABEA37}" srcOrd="0" destOrd="0" presId="urn:microsoft.com/office/officeart/2005/8/layout/hList1"/>
    <dgm:cxn modelId="{14F2C035-9CA4-4412-B5F7-80EE7A79CF0F}" type="presOf" srcId="{7E07032C-6612-44BB-8D00-3FD9CF726D88}" destId="{C3CF5E4C-D4EE-45E4-906C-F2578F35367E}" srcOrd="0" destOrd="1" presId="urn:microsoft.com/office/officeart/2005/8/layout/hList1"/>
    <dgm:cxn modelId="{BCBBC538-C4F6-4BBD-8DFF-D6FF7FB0B0A9}" type="presOf" srcId="{6309D4B9-6937-4F2C-B81F-6F7ED8AF0AA6}" destId="{4DA7AD93-2BA2-426B-AB9F-21A81DABEA37}" srcOrd="0" destOrd="3" presId="urn:microsoft.com/office/officeart/2005/8/layout/hList1"/>
    <dgm:cxn modelId="{DC76E23D-4B68-4735-B7E4-331BB7AA5CBD}" srcId="{E4F26B16-6915-4F6B-9BD9-8E5D19DF612C}" destId="{D859262E-E139-4C15-9103-B5AB4F33B972}" srcOrd="2" destOrd="0" parTransId="{D7A2B282-5DB4-4A98-B277-56B8D6CD0A5B}" sibTransId="{F1A64307-4046-4E9B-BBFC-51AE97B95FF4}"/>
    <dgm:cxn modelId="{9ACCB93E-BCA7-450A-A9C1-4190015187D1}" srcId="{543BD81C-DE18-4FBB-96B0-2187FF3DE2AF}" destId="{7E07032C-6612-44BB-8D00-3FD9CF726D88}" srcOrd="1" destOrd="0" parTransId="{784503CE-2FBC-4072-B7B0-C47C1F4DF052}" sibTransId="{77D5A8CE-3375-409A-96C8-7594EFE81D97}"/>
    <dgm:cxn modelId="{F0E31160-D535-49AB-841F-27576B92554F}" type="presOf" srcId="{670ADC5D-CD6D-45BF-8749-7A15F6A7E60F}" destId="{C3CF5E4C-D4EE-45E4-906C-F2578F35367E}" srcOrd="0" destOrd="2" presId="urn:microsoft.com/office/officeart/2005/8/layout/hList1"/>
    <dgm:cxn modelId="{C37E9D45-C107-4A39-9547-21B8A1B6A3ED}" srcId="{E4F26B16-6915-4F6B-9BD9-8E5D19DF612C}" destId="{D25E18F0-93D4-47E1-89CE-D60EEF4BE36F}" srcOrd="4" destOrd="0" parTransId="{642F56C7-C64E-478E-BFF7-C2485E9D06CB}" sibTransId="{D321BC5A-405A-449C-B5E0-BB715C726D61}"/>
    <dgm:cxn modelId="{A2F72969-A0B3-41F7-95EB-5BDEBC01EE3E}" srcId="{E4F26B16-6915-4F6B-9BD9-8E5D19DF612C}" destId="{D2DA6FBB-C726-41FB-8E2B-FBFDE91BCD5D}" srcOrd="1" destOrd="0" parTransId="{A0A8885C-C164-4ABF-8095-3A903486CB16}" sibTransId="{151848EC-F4B7-4419-AD9A-6270B05ACB5D}"/>
    <dgm:cxn modelId="{82D53D4B-7F1A-41C7-838D-BDAB440C414A}" type="presOf" srcId="{DF169AE6-BA90-4D38-B24B-B6D033CEC79D}" destId="{C3CF5E4C-D4EE-45E4-906C-F2578F35367E}" srcOrd="0" destOrd="5" presId="urn:microsoft.com/office/officeart/2005/8/layout/hList1"/>
    <dgm:cxn modelId="{87F9FD6C-7D66-4E02-87F1-7917FDB417A5}" type="presOf" srcId="{5AC8A5C5-DD01-4510-9E0A-9A3EFBBCE57D}" destId="{C3CF5E4C-D4EE-45E4-906C-F2578F35367E}" srcOrd="0" destOrd="4" presId="urn:microsoft.com/office/officeart/2005/8/layout/hList1"/>
    <dgm:cxn modelId="{0F591458-CCE3-4631-92FC-80550116FA14}" type="presOf" srcId="{D2DA6FBB-C726-41FB-8E2B-FBFDE91BCD5D}" destId="{4DA7AD93-2BA2-426B-AB9F-21A81DABEA37}" srcOrd="0" destOrd="1" presId="urn:microsoft.com/office/officeart/2005/8/layout/hList1"/>
    <dgm:cxn modelId="{9027F87B-3F6F-4722-A543-857692E51552}" type="presOf" srcId="{D25E18F0-93D4-47E1-89CE-D60EEF4BE36F}" destId="{4DA7AD93-2BA2-426B-AB9F-21A81DABEA37}" srcOrd="0" destOrd="4" presId="urn:microsoft.com/office/officeart/2005/8/layout/hList1"/>
    <dgm:cxn modelId="{9981D485-4688-4EAD-A5AD-993C9DBBC33B}" srcId="{E4F26B16-6915-4F6B-9BD9-8E5D19DF612C}" destId="{6309D4B9-6937-4F2C-B81F-6F7ED8AF0AA6}" srcOrd="3" destOrd="0" parTransId="{096A9E5E-0955-4B1F-BB19-8117FE97C971}" sibTransId="{06C97911-D659-4EEE-9EA1-604A3AB26CC8}"/>
    <dgm:cxn modelId="{06F81A97-C64A-4483-BBAE-6752B83C0C5D}" srcId="{543BD81C-DE18-4FBB-96B0-2187FF3DE2AF}" destId="{DF169AE6-BA90-4D38-B24B-B6D033CEC79D}" srcOrd="5" destOrd="0" parTransId="{5A985641-BA82-4D1E-8533-AD020D26FD4A}" sibTransId="{4A0B007A-562D-4B9D-8CFE-2CC816D8587B}"/>
    <dgm:cxn modelId="{74D4EC9C-A42D-401C-8201-3B361F761AF1}" type="presOf" srcId="{490EEDC5-DDF0-4ACC-9379-63735FA13703}" destId="{071C832E-09E7-4CEA-B095-B6496216FAF6}" srcOrd="0" destOrd="0" presId="urn:microsoft.com/office/officeart/2005/8/layout/hList1"/>
    <dgm:cxn modelId="{547667A8-D772-4BB5-AAC8-7FE082486CE6}" srcId="{490EEDC5-DDF0-4ACC-9379-63735FA13703}" destId="{543BD81C-DE18-4FBB-96B0-2187FF3DE2AF}" srcOrd="0" destOrd="0" parTransId="{F66ACE00-EF73-4631-B23E-E6EAADA8DA72}" sibTransId="{5A930ED0-5B69-4E0E-AC1B-5A6B906E88A2}"/>
    <dgm:cxn modelId="{506E1BB0-E54E-403B-B0D8-4D9449861A5C}" srcId="{490EEDC5-DDF0-4ACC-9379-63735FA13703}" destId="{E4F26B16-6915-4F6B-9BD9-8E5D19DF612C}" srcOrd="1" destOrd="0" parTransId="{A0CDB68D-3517-4281-B866-F058ACF39408}" sibTransId="{216FC598-4B7B-435C-A33D-D4A391E35892}"/>
    <dgm:cxn modelId="{2CD271DB-8FA4-4415-BCD4-23DF0870F7EC}" type="presOf" srcId="{7728E7BA-11E1-4579-9ECF-06183EAF9CCD}" destId="{C3CF5E4C-D4EE-45E4-906C-F2578F35367E}" srcOrd="0" destOrd="0" presId="urn:microsoft.com/office/officeart/2005/8/layout/hList1"/>
    <dgm:cxn modelId="{FC2E68E0-F821-4C9B-BB2C-813BC5A197A9}" type="presOf" srcId="{D859262E-E139-4C15-9103-B5AB4F33B972}" destId="{4DA7AD93-2BA2-426B-AB9F-21A81DABEA37}" srcOrd="0" destOrd="2" presId="urn:microsoft.com/office/officeart/2005/8/layout/hList1"/>
    <dgm:cxn modelId="{3E7E7AE2-FFB1-41A6-BB8F-7F83A57B4E19}" srcId="{543BD81C-DE18-4FBB-96B0-2187FF3DE2AF}" destId="{670ADC5D-CD6D-45BF-8749-7A15F6A7E60F}" srcOrd="2" destOrd="0" parTransId="{F32EC004-5722-45A9-B0D3-AD0F4475EDA8}" sibTransId="{48D48FB0-92C3-4B52-A1E2-C3E07E5D3338}"/>
    <dgm:cxn modelId="{FB00A3E4-60AC-4965-9879-2F3E0F1BD202}" srcId="{543BD81C-DE18-4FBB-96B0-2187FF3DE2AF}" destId="{0A02F8DA-CB58-4E45-9AC8-CC0630A1B1EE}" srcOrd="3" destOrd="0" parTransId="{8E518BBB-3B46-4736-A2EC-82CC429CBCDA}" sibTransId="{4B6A3784-B08E-4FF9-A604-A7B02326B399}"/>
    <dgm:cxn modelId="{C1C9D6E6-F38C-45C1-BC7B-48F8BA893938}" srcId="{E4F26B16-6915-4F6B-9BD9-8E5D19DF612C}" destId="{0E47701D-6A2D-4D5C-9BF3-7D5904A43F23}" srcOrd="0" destOrd="0" parTransId="{429CA928-CC22-4F4D-9ED1-DB3B0B5E49C6}" sibTransId="{8AC75D88-8468-47E8-A7F3-C7B157DA64D4}"/>
    <dgm:cxn modelId="{B95957F0-5A64-4A50-B5E8-547582F223F4}" type="presOf" srcId="{0A02F8DA-CB58-4E45-9AC8-CC0630A1B1EE}" destId="{C3CF5E4C-D4EE-45E4-906C-F2578F35367E}" srcOrd="0" destOrd="3" presId="urn:microsoft.com/office/officeart/2005/8/layout/hList1"/>
    <dgm:cxn modelId="{2A0629F8-5A93-4D62-9F50-04572C2720E9}" srcId="{543BD81C-DE18-4FBB-96B0-2187FF3DE2AF}" destId="{5AC8A5C5-DD01-4510-9E0A-9A3EFBBCE57D}" srcOrd="4" destOrd="0" parTransId="{A330E68B-74E2-4FEC-921D-2013D484DAAD}" sibTransId="{0E341E32-1B9D-4371-9853-55F25C6D6291}"/>
    <dgm:cxn modelId="{650E6CFC-B2FA-44F1-ACA4-A22C34D518FD}" type="presOf" srcId="{E4F26B16-6915-4F6B-9BD9-8E5D19DF612C}" destId="{00FD6AC1-058F-4C92-A87C-1BBC68C91F70}" srcOrd="0" destOrd="0" presId="urn:microsoft.com/office/officeart/2005/8/layout/hList1"/>
    <dgm:cxn modelId="{ABD6010F-00FB-4B47-A2DB-A6F0D8F2CF3E}" type="presParOf" srcId="{071C832E-09E7-4CEA-B095-B6496216FAF6}" destId="{4ED2B7E1-9542-4ECC-8C81-DC0ACAC7B3DE}" srcOrd="0" destOrd="0" presId="urn:microsoft.com/office/officeart/2005/8/layout/hList1"/>
    <dgm:cxn modelId="{D8F27982-E59F-4454-9208-A48EB9FFF00C}" type="presParOf" srcId="{4ED2B7E1-9542-4ECC-8C81-DC0ACAC7B3DE}" destId="{E4E4AE42-DEB6-4BEF-9C2F-D3CCE23E68CF}" srcOrd="0" destOrd="0" presId="urn:microsoft.com/office/officeart/2005/8/layout/hList1"/>
    <dgm:cxn modelId="{4A4EDBAB-D6DF-4EE5-9CDA-36B040A47661}" type="presParOf" srcId="{4ED2B7E1-9542-4ECC-8C81-DC0ACAC7B3DE}" destId="{C3CF5E4C-D4EE-45E4-906C-F2578F35367E}" srcOrd="1" destOrd="0" presId="urn:microsoft.com/office/officeart/2005/8/layout/hList1"/>
    <dgm:cxn modelId="{866E1AA9-6793-49F8-906C-AD11C12F56A0}" type="presParOf" srcId="{071C832E-09E7-4CEA-B095-B6496216FAF6}" destId="{524FDEFD-A8BF-45E3-96F3-C9989F1CAD76}" srcOrd="1" destOrd="0" presId="urn:microsoft.com/office/officeart/2005/8/layout/hList1"/>
    <dgm:cxn modelId="{79093B54-5339-4B8C-86AD-412DD19CA75D}" type="presParOf" srcId="{071C832E-09E7-4CEA-B095-B6496216FAF6}" destId="{AC55821A-1637-43B6-B0A3-CF556A94E073}" srcOrd="2" destOrd="0" presId="urn:microsoft.com/office/officeart/2005/8/layout/hList1"/>
    <dgm:cxn modelId="{72BD338F-F742-4822-BF64-6EE7E42AF161}" type="presParOf" srcId="{AC55821A-1637-43B6-B0A3-CF556A94E073}" destId="{00FD6AC1-058F-4C92-A87C-1BBC68C91F70}" srcOrd="0" destOrd="0" presId="urn:microsoft.com/office/officeart/2005/8/layout/hList1"/>
    <dgm:cxn modelId="{24C98F9C-EED3-451A-A8F3-E145E2620F3A}" type="presParOf" srcId="{AC55821A-1637-43B6-B0A3-CF556A94E073}" destId="{4DA7AD93-2BA2-426B-AB9F-21A81DABEA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E99FD7-3728-4EE0-91AB-B80C628F5886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F593727-10E1-4468-8D19-5F0307D467C6}">
      <dgm:prSet phldrT="[Текст]"/>
      <dgm:spPr/>
      <dgm:t>
        <a:bodyPr/>
        <a:lstStyle/>
        <a:p>
          <a:r>
            <a:rPr lang="ru-RU" dirty="0"/>
            <a:t>Каспар </a:t>
          </a:r>
          <a:r>
            <a:rPr lang="ru-RU" dirty="0" err="1"/>
            <a:t>Гаузер</a:t>
          </a:r>
          <a:endParaRPr lang="en-US" dirty="0"/>
        </a:p>
      </dgm:t>
    </dgm:pt>
    <dgm:pt modelId="{7AAE91C2-2AEA-4136-840C-85C489F8833E}" type="parTrans" cxnId="{2C8EB245-9252-475F-9B2F-7E57E27AF07E}">
      <dgm:prSet/>
      <dgm:spPr/>
      <dgm:t>
        <a:bodyPr/>
        <a:lstStyle/>
        <a:p>
          <a:endParaRPr lang="en-US"/>
        </a:p>
      </dgm:t>
    </dgm:pt>
    <dgm:pt modelId="{5DA27EF5-9E29-400D-8009-1F713372AEEE}" type="sibTrans" cxnId="{2C8EB245-9252-475F-9B2F-7E57E27AF07E}">
      <dgm:prSet/>
      <dgm:spPr/>
      <dgm:t>
        <a:bodyPr/>
        <a:lstStyle/>
        <a:p>
          <a:endParaRPr lang="en-US"/>
        </a:p>
      </dgm:t>
    </dgm:pt>
    <dgm:pt modelId="{4C5AB91C-7DB4-4B20-871F-B920BCF888A5}">
      <dgm:prSet phldrT="[Текст]"/>
      <dgm:spPr/>
      <dgm:t>
        <a:bodyPr/>
        <a:lstStyle/>
        <a:p>
          <a:r>
            <a:rPr lang="ru-RU" dirty="0" err="1"/>
            <a:t>Самотність</a:t>
          </a:r>
          <a:endParaRPr lang="en-US" dirty="0"/>
        </a:p>
      </dgm:t>
    </dgm:pt>
    <dgm:pt modelId="{0E95CB63-50E1-4D33-A954-149BE3FF0549}" type="parTrans" cxnId="{EE3E1845-977A-4208-BA17-73DEBA66FF69}">
      <dgm:prSet/>
      <dgm:spPr/>
      <dgm:t>
        <a:bodyPr/>
        <a:lstStyle/>
        <a:p>
          <a:endParaRPr lang="en-US"/>
        </a:p>
      </dgm:t>
    </dgm:pt>
    <dgm:pt modelId="{95553C6E-CC4C-4E99-BDF1-1E779FE91F5E}" type="sibTrans" cxnId="{EE3E1845-977A-4208-BA17-73DEBA66FF69}">
      <dgm:prSet/>
      <dgm:spPr/>
      <dgm:t>
        <a:bodyPr/>
        <a:lstStyle/>
        <a:p>
          <a:endParaRPr lang="en-US"/>
        </a:p>
      </dgm:t>
    </dgm:pt>
    <dgm:pt modelId="{9D8D44C4-592E-42DA-9AAD-7F90E0AE3F90}">
      <dgm:prSet phldrT="[Текст]"/>
      <dgm:spPr/>
      <dgm:t>
        <a:bodyPr/>
        <a:lstStyle/>
        <a:p>
          <a:r>
            <a:rPr lang="ru-RU" dirty="0" err="1"/>
            <a:t>Беззахисність</a:t>
          </a:r>
          <a:endParaRPr lang="en-US" dirty="0"/>
        </a:p>
      </dgm:t>
    </dgm:pt>
    <dgm:pt modelId="{CE91CDDC-2B49-4BDA-B46B-4C1AF63213C1}" type="parTrans" cxnId="{93A0DC63-4CE9-46B8-AD0F-AE64CEC8F72E}">
      <dgm:prSet/>
      <dgm:spPr/>
      <dgm:t>
        <a:bodyPr/>
        <a:lstStyle/>
        <a:p>
          <a:endParaRPr lang="en-US"/>
        </a:p>
      </dgm:t>
    </dgm:pt>
    <dgm:pt modelId="{C4499432-39A6-4D07-9BB7-3823FB200CF9}" type="sibTrans" cxnId="{93A0DC63-4CE9-46B8-AD0F-AE64CEC8F72E}">
      <dgm:prSet/>
      <dgm:spPr/>
      <dgm:t>
        <a:bodyPr/>
        <a:lstStyle/>
        <a:p>
          <a:endParaRPr lang="en-US"/>
        </a:p>
      </dgm:t>
    </dgm:pt>
    <dgm:pt modelId="{3552ECB9-78EE-40F4-823F-908B80F3D163}">
      <dgm:prSet phldrT="[Текст]"/>
      <dgm:spPr/>
      <dgm:t>
        <a:bodyPr/>
        <a:lstStyle/>
        <a:p>
          <a:r>
            <a:rPr lang="ru-RU" dirty="0" err="1"/>
            <a:t>Загострена</a:t>
          </a:r>
          <a:r>
            <a:rPr lang="ru-RU" dirty="0"/>
            <a:t> </a:t>
          </a:r>
          <a:r>
            <a:rPr lang="ru-RU" dirty="0" err="1"/>
            <a:t>чутливість</a:t>
          </a:r>
          <a:endParaRPr lang="en-US" dirty="0"/>
        </a:p>
      </dgm:t>
    </dgm:pt>
    <dgm:pt modelId="{A3C8B4CA-529D-4D9E-86B3-E1999669E155}" type="parTrans" cxnId="{C393076C-9018-4607-8B5C-16663EE34E8B}">
      <dgm:prSet/>
      <dgm:spPr/>
      <dgm:t>
        <a:bodyPr/>
        <a:lstStyle/>
        <a:p>
          <a:endParaRPr lang="en-US"/>
        </a:p>
      </dgm:t>
    </dgm:pt>
    <dgm:pt modelId="{6A3BCF34-8F5C-4FE0-99D3-E6FA11547E30}" type="sibTrans" cxnId="{C393076C-9018-4607-8B5C-16663EE34E8B}">
      <dgm:prSet/>
      <dgm:spPr/>
      <dgm:t>
        <a:bodyPr/>
        <a:lstStyle/>
        <a:p>
          <a:endParaRPr lang="en-US"/>
        </a:p>
      </dgm:t>
    </dgm:pt>
    <dgm:pt modelId="{7596937E-CF15-4C15-B24F-BA58DE21DC79}">
      <dgm:prSet/>
      <dgm:spPr/>
      <dgm:t>
        <a:bodyPr/>
        <a:lstStyle/>
        <a:p>
          <a:r>
            <a:rPr lang="ru-RU" dirty="0" err="1"/>
            <a:t>Таємниця</a:t>
          </a:r>
          <a:endParaRPr lang="en-US" dirty="0"/>
        </a:p>
      </dgm:t>
    </dgm:pt>
    <dgm:pt modelId="{F37AEE9B-A194-4CF5-9F29-333AE26A1D4C}" type="parTrans" cxnId="{5BB59725-214E-4E10-B5BD-9602467893BE}">
      <dgm:prSet/>
      <dgm:spPr/>
      <dgm:t>
        <a:bodyPr/>
        <a:lstStyle/>
        <a:p>
          <a:endParaRPr lang="en-US"/>
        </a:p>
      </dgm:t>
    </dgm:pt>
    <dgm:pt modelId="{E0F7CE89-EDFB-4541-AC65-D826F3D5BD1E}" type="sibTrans" cxnId="{5BB59725-214E-4E10-B5BD-9602467893BE}">
      <dgm:prSet/>
      <dgm:spPr/>
      <dgm:t>
        <a:bodyPr/>
        <a:lstStyle/>
        <a:p>
          <a:endParaRPr lang="en-US"/>
        </a:p>
      </dgm:t>
    </dgm:pt>
    <dgm:pt modelId="{FDD72CF0-B53E-47DA-A4FF-A624F5A0E5F0}">
      <dgm:prSet/>
      <dgm:spPr/>
      <dgm:t>
        <a:bodyPr/>
        <a:lstStyle/>
        <a:p>
          <a:r>
            <a:rPr lang="ru-RU" dirty="0" err="1"/>
            <a:t>Наївність</a:t>
          </a:r>
          <a:endParaRPr lang="en-US" dirty="0"/>
        </a:p>
      </dgm:t>
    </dgm:pt>
    <dgm:pt modelId="{EA3EC0DD-3E4D-4DF0-ABDA-7FB679D78FCB}" type="parTrans" cxnId="{C4307FA1-F68B-480F-85E6-ED4FC931CD99}">
      <dgm:prSet/>
      <dgm:spPr/>
      <dgm:t>
        <a:bodyPr/>
        <a:lstStyle/>
        <a:p>
          <a:endParaRPr lang="en-US"/>
        </a:p>
      </dgm:t>
    </dgm:pt>
    <dgm:pt modelId="{0F41A9D0-EEB8-4B81-A53D-F63EF52650B4}" type="sibTrans" cxnId="{C4307FA1-F68B-480F-85E6-ED4FC931CD99}">
      <dgm:prSet/>
      <dgm:spPr/>
      <dgm:t>
        <a:bodyPr/>
        <a:lstStyle/>
        <a:p>
          <a:endParaRPr lang="en-US"/>
        </a:p>
      </dgm:t>
    </dgm:pt>
    <dgm:pt modelId="{727315D1-13ED-45B6-92BF-2960082E1045}" type="pres">
      <dgm:prSet presAssocID="{FCE99FD7-3728-4EE0-91AB-B80C628F588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BB2745B-0FB3-4EE2-9F59-C7518C25A7E8}" type="pres">
      <dgm:prSet presAssocID="{5F593727-10E1-4468-8D19-5F0307D467C6}" presName="centerShape" presStyleLbl="node0" presStyleIdx="0" presStyleCnt="1"/>
      <dgm:spPr/>
    </dgm:pt>
    <dgm:pt modelId="{84D0DE26-F6D6-4549-88CB-8CF292E6B26B}" type="pres">
      <dgm:prSet presAssocID="{0E95CB63-50E1-4D33-A954-149BE3FF0549}" presName="parTrans" presStyleLbl="bgSibTrans2D1" presStyleIdx="0" presStyleCnt="5"/>
      <dgm:spPr/>
    </dgm:pt>
    <dgm:pt modelId="{9F7523C6-C0E4-4707-AD45-747CCD401FDF}" type="pres">
      <dgm:prSet presAssocID="{4C5AB91C-7DB4-4B20-871F-B920BCF888A5}" presName="node" presStyleLbl="node1" presStyleIdx="0" presStyleCnt="5">
        <dgm:presLayoutVars>
          <dgm:bulletEnabled val="1"/>
        </dgm:presLayoutVars>
      </dgm:prSet>
      <dgm:spPr/>
    </dgm:pt>
    <dgm:pt modelId="{C3E7E8DB-822C-4A10-B4F3-3B22F9085C40}" type="pres">
      <dgm:prSet presAssocID="{CE91CDDC-2B49-4BDA-B46B-4C1AF63213C1}" presName="parTrans" presStyleLbl="bgSibTrans2D1" presStyleIdx="1" presStyleCnt="5"/>
      <dgm:spPr/>
    </dgm:pt>
    <dgm:pt modelId="{002430CA-4384-4FC4-8941-CB8B22F3AB6A}" type="pres">
      <dgm:prSet presAssocID="{9D8D44C4-592E-42DA-9AAD-7F90E0AE3F90}" presName="node" presStyleLbl="node1" presStyleIdx="1" presStyleCnt="5">
        <dgm:presLayoutVars>
          <dgm:bulletEnabled val="1"/>
        </dgm:presLayoutVars>
      </dgm:prSet>
      <dgm:spPr/>
    </dgm:pt>
    <dgm:pt modelId="{E15FC23E-3240-49D5-82D9-5695AEE8CCE8}" type="pres">
      <dgm:prSet presAssocID="{A3C8B4CA-529D-4D9E-86B3-E1999669E155}" presName="parTrans" presStyleLbl="bgSibTrans2D1" presStyleIdx="2" presStyleCnt="5"/>
      <dgm:spPr/>
    </dgm:pt>
    <dgm:pt modelId="{ECD476FB-DB4E-4E58-B078-665A3325A5D0}" type="pres">
      <dgm:prSet presAssocID="{3552ECB9-78EE-40F4-823F-908B80F3D163}" presName="node" presStyleLbl="node1" presStyleIdx="2" presStyleCnt="5">
        <dgm:presLayoutVars>
          <dgm:bulletEnabled val="1"/>
        </dgm:presLayoutVars>
      </dgm:prSet>
      <dgm:spPr/>
    </dgm:pt>
    <dgm:pt modelId="{7C3A735B-BE8F-4A4A-802B-BB59A5A2372C}" type="pres">
      <dgm:prSet presAssocID="{F37AEE9B-A194-4CF5-9F29-333AE26A1D4C}" presName="parTrans" presStyleLbl="bgSibTrans2D1" presStyleIdx="3" presStyleCnt="5"/>
      <dgm:spPr/>
    </dgm:pt>
    <dgm:pt modelId="{5D04F180-BC8E-4625-9D50-1DE3A6DEE246}" type="pres">
      <dgm:prSet presAssocID="{7596937E-CF15-4C15-B24F-BA58DE21DC79}" presName="node" presStyleLbl="node1" presStyleIdx="3" presStyleCnt="5">
        <dgm:presLayoutVars>
          <dgm:bulletEnabled val="1"/>
        </dgm:presLayoutVars>
      </dgm:prSet>
      <dgm:spPr/>
    </dgm:pt>
    <dgm:pt modelId="{59E8F159-D003-4683-BBBB-48D454D2B936}" type="pres">
      <dgm:prSet presAssocID="{EA3EC0DD-3E4D-4DF0-ABDA-7FB679D78FCB}" presName="parTrans" presStyleLbl="bgSibTrans2D1" presStyleIdx="4" presStyleCnt="5"/>
      <dgm:spPr/>
    </dgm:pt>
    <dgm:pt modelId="{D3E8290F-13B1-4B40-9A1E-3F16AF09786C}" type="pres">
      <dgm:prSet presAssocID="{FDD72CF0-B53E-47DA-A4FF-A624F5A0E5F0}" presName="node" presStyleLbl="node1" presStyleIdx="4" presStyleCnt="5">
        <dgm:presLayoutVars>
          <dgm:bulletEnabled val="1"/>
        </dgm:presLayoutVars>
      </dgm:prSet>
      <dgm:spPr/>
    </dgm:pt>
  </dgm:ptLst>
  <dgm:cxnLst>
    <dgm:cxn modelId="{DFA1EE0F-F17B-4226-B4C7-99E40487032D}" type="presOf" srcId="{FDD72CF0-B53E-47DA-A4FF-A624F5A0E5F0}" destId="{D3E8290F-13B1-4B40-9A1E-3F16AF09786C}" srcOrd="0" destOrd="0" presId="urn:microsoft.com/office/officeart/2005/8/layout/radial4"/>
    <dgm:cxn modelId="{BCCBAE19-1A29-444A-BC08-14F3CDF26349}" type="presOf" srcId="{0E95CB63-50E1-4D33-A954-149BE3FF0549}" destId="{84D0DE26-F6D6-4549-88CB-8CF292E6B26B}" srcOrd="0" destOrd="0" presId="urn:microsoft.com/office/officeart/2005/8/layout/radial4"/>
    <dgm:cxn modelId="{5BB59725-214E-4E10-B5BD-9602467893BE}" srcId="{5F593727-10E1-4468-8D19-5F0307D467C6}" destId="{7596937E-CF15-4C15-B24F-BA58DE21DC79}" srcOrd="3" destOrd="0" parTransId="{F37AEE9B-A194-4CF5-9F29-333AE26A1D4C}" sibTransId="{E0F7CE89-EDFB-4541-AC65-D826F3D5BD1E}"/>
    <dgm:cxn modelId="{93A0DC63-4CE9-46B8-AD0F-AE64CEC8F72E}" srcId="{5F593727-10E1-4468-8D19-5F0307D467C6}" destId="{9D8D44C4-592E-42DA-9AAD-7F90E0AE3F90}" srcOrd="1" destOrd="0" parTransId="{CE91CDDC-2B49-4BDA-B46B-4C1AF63213C1}" sibTransId="{C4499432-39A6-4D07-9BB7-3823FB200CF9}"/>
    <dgm:cxn modelId="{EE3E1845-977A-4208-BA17-73DEBA66FF69}" srcId="{5F593727-10E1-4468-8D19-5F0307D467C6}" destId="{4C5AB91C-7DB4-4B20-871F-B920BCF888A5}" srcOrd="0" destOrd="0" parTransId="{0E95CB63-50E1-4D33-A954-149BE3FF0549}" sibTransId="{95553C6E-CC4C-4E99-BDF1-1E779FE91F5E}"/>
    <dgm:cxn modelId="{2C8EB245-9252-475F-9B2F-7E57E27AF07E}" srcId="{FCE99FD7-3728-4EE0-91AB-B80C628F5886}" destId="{5F593727-10E1-4468-8D19-5F0307D467C6}" srcOrd="0" destOrd="0" parTransId="{7AAE91C2-2AEA-4136-840C-85C489F8833E}" sibTransId="{5DA27EF5-9E29-400D-8009-1F713372AEEE}"/>
    <dgm:cxn modelId="{2457D349-B0F6-43EB-AF93-445C18AC7390}" type="presOf" srcId="{FCE99FD7-3728-4EE0-91AB-B80C628F5886}" destId="{727315D1-13ED-45B6-92BF-2960082E1045}" srcOrd="0" destOrd="0" presId="urn:microsoft.com/office/officeart/2005/8/layout/radial4"/>
    <dgm:cxn modelId="{1DA38A4A-CD6D-4CD9-B63E-31FE63B9CCEA}" type="presOf" srcId="{A3C8B4CA-529D-4D9E-86B3-E1999669E155}" destId="{E15FC23E-3240-49D5-82D9-5695AEE8CCE8}" srcOrd="0" destOrd="0" presId="urn:microsoft.com/office/officeart/2005/8/layout/radial4"/>
    <dgm:cxn modelId="{C393076C-9018-4607-8B5C-16663EE34E8B}" srcId="{5F593727-10E1-4468-8D19-5F0307D467C6}" destId="{3552ECB9-78EE-40F4-823F-908B80F3D163}" srcOrd="2" destOrd="0" parTransId="{A3C8B4CA-529D-4D9E-86B3-E1999669E155}" sibTransId="{6A3BCF34-8F5C-4FE0-99D3-E6FA11547E30}"/>
    <dgm:cxn modelId="{0683F76C-088D-4D37-B515-9699B1422B43}" type="presOf" srcId="{5F593727-10E1-4468-8D19-5F0307D467C6}" destId="{FBB2745B-0FB3-4EE2-9F59-C7518C25A7E8}" srcOrd="0" destOrd="0" presId="urn:microsoft.com/office/officeart/2005/8/layout/radial4"/>
    <dgm:cxn modelId="{2FBF9687-ADB0-43F0-842B-3FB79B907395}" type="presOf" srcId="{CE91CDDC-2B49-4BDA-B46B-4C1AF63213C1}" destId="{C3E7E8DB-822C-4A10-B4F3-3B22F9085C40}" srcOrd="0" destOrd="0" presId="urn:microsoft.com/office/officeart/2005/8/layout/radial4"/>
    <dgm:cxn modelId="{22A3F291-B10F-4592-92FC-B28B41ECD725}" type="presOf" srcId="{F37AEE9B-A194-4CF5-9F29-333AE26A1D4C}" destId="{7C3A735B-BE8F-4A4A-802B-BB59A5A2372C}" srcOrd="0" destOrd="0" presId="urn:microsoft.com/office/officeart/2005/8/layout/radial4"/>
    <dgm:cxn modelId="{50315E9B-570C-448B-8CF5-8B9C665DEDAF}" type="presOf" srcId="{EA3EC0DD-3E4D-4DF0-ABDA-7FB679D78FCB}" destId="{59E8F159-D003-4683-BBBB-48D454D2B936}" srcOrd="0" destOrd="0" presId="urn:microsoft.com/office/officeart/2005/8/layout/radial4"/>
    <dgm:cxn modelId="{C4307FA1-F68B-480F-85E6-ED4FC931CD99}" srcId="{5F593727-10E1-4468-8D19-5F0307D467C6}" destId="{FDD72CF0-B53E-47DA-A4FF-A624F5A0E5F0}" srcOrd="4" destOrd="0" parTransId="{EA3EC0DD-3E4D-4DF0-ABDA-7FB679D78FCB}" sibTransId="{0F41A9D0-EEB8-4B81-A53D-F63EF52650B4}"/>
    <dgm:cxn modelId="{2360B5B3-D0A9-4A8D-8FF6-EEE776EFA92F}" type="presOf" srcId="{4C5AB91C-7DB4-4B20-871F-B920BCF888A5}" destId="{9F7523C6-C0E4-4707-AD45-747CCD401FDF}" srcOrd="0" destOrd="0" presId="urn:microsoft.com/office/officeart/2005/8/layout/radial4"/>
    <dgm:cxn modelId="{35FBE8ED-8751-45E9-9901-E265B041713A}" type="presOf" srcId="{9D8D44C4-592E-42DA-9AAD-7F90E0AE3F90}" destId="{002430CA-4384-4FC4-8941-CB8B22F3AB6A}" srcOrd="0" destOrd="0" presId="urn:microsoft.com/office/officeart/2005/8/layout/radial4"/>
    <dgm:cxn modelId="{8243C1F3-5C57-4AB7-815A-1FD68B5845B3}" type="presOf" srcId="{7596937E-CF15-4C15-B24F-BA58DE21DC79}" destId="{5D04F180-BC8E-4625-9D50-1DE3A6DEE246}" srcOrd="0" destOrd="0" presId="urn:microsoft.com/office/officeart/2005/8/layout/radial4"/>
    <dgm:cxn modelId="{1CD25BF8-361D-4018-BFD2-AC83945BA81A}" type="presOf" srcId="{3552ECB9-78EE-40F4-823F-908B80F3D163}" destId="{ECD476FB-DB4E-4E58-B078-665A3325A5D0}" srcOrd="0" destOrd="0" presId="urn:microsoft.com/office/officeart/2005/8/layout/radial4"/>
    <dgm:cxn modelId="{0590244D-E5D6-4A49-9A63-ED5DB890BCBA}" type="presParOf" srcId="{727315D1-13ED-45B6-92BF-2960082E1045}" destId="{FBB2745B-0FB3-4EE2-9F59-C7518C25A7E8}" srcOrd="0" destOrd="0" presId="urn:microsoft.com/office/officeart/2005/8/layout/radial4"/>
    <dgm:cxn modelId="{CF36D7DE-8461-4CB6-B283-47F8AF33013B}" type="presParOf" srcId="{727315D1-13ED-45B6-92BF-2960082E1045}" destId="{84D0DE26-F6D6-4549-88CB-8CF292E6B26B}" srcOrd="1" destOrd="0" presId="urn:microsoft.com/office/officeart/2005/8/layout/radial4"/>
    <dgm:cxn modelId="{3AC0FC65-C495-4D66-9FAA-912945F27B47}" type="presParOf" srcId="{727315D1-13ED-45B6-92BF-2960082E1045}" destId="{9F7523C6-C0E4-4707-AD45-747CCD401FDF}" srcOrd="2" destOrd="0" presId="urn:microsoft.com/office/officeart/2005/8/layout/radial4"/>
    <dgm:cxn modelId="{C73D14C4-1656-4814-A49C-680F0693CD57}" type="presParOf" srcId="{727315D1-13ED-45B6-92BF-2960082E1045}" destId="{C3E7E8DB-822C-4A10-B4F3-3B22F9085C40}" srcOrd="3" destOrd="0" presId="urn:microsoft.com/office/officeart/2005/8/layout/radial4"/>
    <dgm:cxn modelId="{C7405E49-072E-4F83-9EAC-698F93B4B3AA}" type="presParOf" srcId="{727315D1-13ED-45B6-92BF-2960082E1045}" destId="{002430CA-4384-4FC4-8941-CB8B22F3AB6A}" srcOrd="4" destOrd="0" presId="urn:microsoft.com/office/officeart/2005/8/layout/radial4"/>
    <dgm:cxn modelId="{B48E615B-A501-4041-A491-75555F3D1A0A}" type="presParOf" srcId="{727315D1-13ED-45B6-92BF-2960082E1045}" destId="{E15FC23E-3240-49D5-82D9-5695AEE8CCE8}" srcOrd="5" destOrd="0" presId="urn:microsoft.com/office/officeart/2005/8/layout/radial4"/>
    <dgm:cxn modelId="{6DDAA233-8C47-480E-A85A-4282CF7E0026}" type="presParOf" srcId="{727315D1-13ED-45B6-92BF-2960082E1045}" destId="{ECD476FB-DB4E-4E58-B078-665A3325A5D0}" srcOrd="6" destOrd="0" presId="urn:microsoft.com/office/officeart/2005/8/layout/radial4"/>
    <dgm:cxn modelId="{54CAE50A-3FAD-428A-B927-3E7EE4EE4CA7}" type="presParOf" srcId="{727315D1-13ED-45B6-92BF-2960082E1045}" destId="{7C3A735B-BE8F-4A4A-802B-BB59A5A2372C}" srcOrd="7" destOrd="0" presId="urn:microsoft.com/office/officeart/2005/8/layout/radial4"/>
    <dgm:cxn modelId="{06D92D01-A1FA-466D-AB33-BA01ED0F8CE3}" type="presParOf" srcId="{727315D1-13ED-45B6-92BF-2960082E1045}" destId="{5D04F180-BC8E-4625-9D50-1DE3A6DEE246}" srcOrd="8" destOrd="0" presId="urn:microsoft.com/office/officeart/2005/8/layout/radial4"/>
    <dgm:cxn modelId="{3FDEB36A-F954-4320-A2F6-01EC8589E8B9}" type="presParOf" srcId="{727315D1-13ED-45B6-92BF-2960082E1045}" destId="{59E8F159-D003-4683-BBBB-48D454D2B936}" srcOrd="9" destOrd="0" presId="urn:microsoft.com/office/officeart/2005/8/layout/radial4"/>
    <dgm:cxn modelId="{36B87CF2-C726-4115-B971-C21E6DF46DCD}" type="presParOf" srcId="{727315D1-13ED-45B6-92BF-2960082E1045}" destId="{D3E8290F-13B1-4B40-9A1E-3F16AF09786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9CA819-EC48-473A-99FE-6ECEE878D596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5D444AE-44FD-43CF-AF18-5B21335B4B73}">
      <dgm:prSet phldrT="[Текст]"/>
      <dgm:spPr/>
      <dgm:t>
        <a:bodyPr/>
        <a:lstStyle/>
        <a:p>
          <a:r>
            <a:rPr lang="uk-UA" dirty="0"/>
            <a:t>Цезар</a:t>
          </a:r>
          <a:endParaRPr lang="en-US" dirty="0"/>
        </a:p>
      </dgm:t>
    </dgm:pt>
    <dgm:pt modelId="{4A3074F7-930F-4B41-B2F5-215A5BB6BCBF}" type="parTrans" cxnId="{124A807F-9CAB-42E6-BF33-DFC3F680612F}">
      <dgm:prSet/>
      <dgm:spPr/>
      <dgm:t>
        <a:bodyPr/>
        <a:lstStyle/>
        <a:p>
          <a:endParaRPr lang="en-US"/>
        </a:p>
      </dgm:t>
    </dgm:pt>
    <dgm:pt modelId="{2E161A7F-73E4-4012-A3E2-14F12A21C713}" type="sibTrans" cxnId="{124A807F-9CAB-42E6-BF33-DFC3F680612F}">
      <dgm:prSet/>
      <dgm:spPr/>
      <dgm:t>
        <a:bodyPr/>
        <a:lstStyle/>
        <a:p>
          <a:endParaRPr lang="en-US"/>
        </a:p>
      </dgm:t>
    </dgm:pt>
    <dgm:pt modelId="{BA10345A-0733-4780-B3CF-90AACA063D17}">
      <dgm:prSet phldrT="[Текст]" phldr="1"/>
      <dgm:spPr/>
      <dgm:t>
        <a:bodyPr/>
        <a:lstStyle/>
        <a:p>
          <a:endParaRPr lang="en-US"/>
        </a:p>
      </dgm:t>
    </dgm:pt>
    <dgm:pt modelId="{897B40A3-8F90-4F2C-A4DD-EE6D2BE3C469}" type="parTrans" cxnId="{826B151D-AB2C-4189-BDF3-705632A5A5A5}">
      <dgm:prSet/>
      <dgm:spPr/>
      <dgm:t>
        <a:bodyPr/>
        <a:lstStyle/>
        <a:p>
          <a:endParaRPr lang="en-US"/>
        </a:p>
      </dgm:t>
    </dgm:pt>
    <dgm:pt modelId="{549314CF-4103-4163-A387-B294BCC223EC}" type="sibTrans" cxnId="{826B151D-AB2C-4189-BDF3-705632A5A5A5}">
      <dgm:prSet/>
      <dgm:spPr/>
      <dgm:t>
        <a:bodyPr/>
        <a:lstStyle/>
        <a:p>
          <a:endParaRPr lang="en-US"/>
        </a:p>
      </dgm:t>
    </dgm:pt>
    <dgm:pt modelId="{07E2F012-E492-4E9A-97C8-EBB5FA71EF2B}">
      <dgm:prSet phldrT="[Текст]" phldr="1"/>
      <dgm:spPr/>
      <dgm:t>
        <a:bodyPr/>
        <a:lstStyle/>
        <a:p>
          <a:endParaRPr lang="en-US" dirty="0"/>
        </a:p>
      </dgm:t>
    </dgm:pt>
    <dgm:pt modelId="{D75448D0-98F9-42D8-B778-4A38B96BE67F}" type="parTrans" cxnId="{887BBA09-0A9A-44B6-BA89-DE1B775BB780}">
      <dgm:prSet/>
      <dgm:spPr/>
      <dgm:t>
        <a:bodyPr/>
        <a:lstStyle/>
        <a:p>
          <a:endParaRPr lang="en-US"/>
        </a:p>
      </dgm:t>
    </dgm:pt>
    <dgm:pt modelId="{A5C56579-3489-4DC9-B915-8739D15F96FA}" type="sibTrans" cxnId="{887BBA09-0A9A-44B6-BA89-DE1B775BB780}">
      <dgm:prSet/>
      <dgm:spPr/>
      <dgm:t>
        <a:bodyPr/>
        <a:lstStyle/>
        <a:p>
          <a:endParaRPr lang="en-US"/>
        </a:p>
      </dgm:t>
    </dgm:pt>
    <dgm:pt modelId="{71AA87DF-969F-40D6-93FA-84F5D2156D55}">
      <dgm:prSet phldrT="[Текст]"/>
      <dgm:spPr/>
      <dgm:t>
        <a:bodyPr/>
        <a:lstStyle/>
        <a:p>
          <a:r>
            <a:rPr lang="uk-UA" dirty="0"/>
            <a:t>Єлена</a:t>
          </a:r>
          <a:endParaRPr lang="en-US" dirty="0"/>
        </a:p>
      </dgm:t>
    </dgm:pt>
    <dgm:pt modelId="{EAA9A75B-B3CA-443A-9ED4-438CD2969382}" type="parTrans" cxnId="{C4597545-E536-4988-8481-A6B52B690174}">
      <dgm:prSet/>
      <dgm:spPr/>
      <dgm:t>
        <a:bodyPr/>
        <a:lstStyle/>
        <a:p>
          <a:endParaRPr lang="en-US"/>
        </a:p>
      </dgm:t>
    </dgm:pt>
    <dgm:pt modelId="{745EFE68-3EBC-49DE-BB0B-1308805DEA5F}" type="sibTrans" cxnId="{C4597545-E536-4988-8481-A6B52B690174}">
      <dgm:prSet/>
      <dgm:spPr/>
      <dgm:t>
        <a:bodyPr/>
        <a:lstStyle/>
        <a:p>
          <a:endParaRPr lang="en-US"/>
        </a:p>
      </dgm:t>
    </dgm:pt>
    <dgm:pt modelId="{99CFAFC5-EB40-4EAE-A1DA-AEFF609146A1}">
      <dgm:prSet phldrT="[Текст]" phldr="1"/>
      <dgm:spPr/>
      <dgm:t>
        <a:bodyPr/>
        <a:lstStyle/>
        <a:p>
          <a:endParaRPr lang="en-US"/>
        </a:p>
      </dgm:t>
    </dgm:pt>
    <dgm:pt modelId="{155E80FE-CAB8-497A-AFD2-9F1D4B8A71E9}" type="parTrans" cxnId="{63A64A01-F4AF-4F1D-940E-2020E134A4E3}">
      <dgm:prSet/>
      <dgm:spPr/>
      <dgm:t>
        <a:bodyPr/>
        <a:lstStyle/>
        <a:p>
          <a:endParaRPr lang="en-US"/>
        </a:p>
      </dgm:t>
    </dgm:pt>
    <dgm:pt modelId="{ACC3FF45-3DB1-4CF2-81F2-1A9219DED704}" type="sibTrans" cxnId="{63A64A01-F4AF-4F1D-940E-2020E134A4E3}">
      <dgm:prSet/>
      <dgm:spPr/>
      <dgm:t>
        <a:bodyPr/>
        <a:lstStyle/>
        <a:p>
          <a:endParaRPr lang="en-US"/>
        </a:p>
      </dgm:t>
    </dgm:pt>
    <dgm:pt modelId="{7ECD5DCE-9A86-406F-9A6C-0765EF55750B}">
      <dgm:prSet phldrT="[Текст]" phldr="1"/>
      <dgm:spPr/>
      <dgm:t>
        <a:bodyPr/>
        <a:lstStyle/>
        <a:p>
          <a:endParaRPr lang="en-US"/>
        </a:p>
      </dgm:t>
    </dgm:pt>
    <dgm:pt modelId="{35C6D468-FBBA-46D6-B271-A2E93BD4716D}" type="parTrans" cxnId="{60F99234-3277-42E5-84BC-1D602111045F}">
      <dgm:prSet/>
      <dgm:spPr/>
      <dgm:t>
        <a:bodyPr/>
        <a:lstStyle/>
        <a:p>
          <a:endParaRPr lang="en-US"/>
        </a:p>
      </dgm:t>
    </dgm:pt>
    <dgm:pt modelId="{6784556F-9C9B-4B67-B4CF-129404716B29}" type="sibTrans" cxnId="{60F99234-3277-42E5-84BC-1D602111045F}">
      <dgm:prSet/>
      <dgm:spPr/>
      <dgm:t>
        <a:bodyPr/>
        <a:lstStyle/>
        <a:p>
          <a:endParaRPr lang="en-US"/>
        </a:p>
      </dgm:t>
    </dgm:pt>
    <dgm:pt modelId="{F63E8C22-D64F-4874-92B6-932779B377C0}">
      <dgm:prSet phldrT="[Текст]"/>
      <dgm:spPr/>
      <dgm:t>
        <a:bodyPr/>
        <a:lstStyle/>
        <a:p>
          <a:r>
            <a:rPr lang="uk-UA" dirty="0" err="1"/>
            <a:t>Мікел-анджело</a:t>
          </a:r>
          <a:endParaRPr lang="en-US" dirty="0"/>
        </a:p>
      </dgm:t>
    </dgm:pt>
    <dgm:pt modelId="{E802D8C6-8EF4-4199-AC3B-5EABC0389E1A}" type="parTrans" cxnId="{59DBA27E-351F-41A5-941C-1C9F11523AAC}">
      <dgm:prSet/>
      <dgm:spPr/>
      <dgm:t>
        <a:bodyPr/>
        <a:lstStyle/>
        <a:p>
          <a:endParaRPr lang="en-US"/>
        </a:p>
      </dgm:t>
    </dgm:pt>
    <dgm:pt modelId="{4AF31852-6CEA-4DB6-A42C-4D9B07082847}" type="sibTrans" cxnId="{59DBA27E-351F-41A5-941C-1C9F11523AAC}">
      <dgm:prSet/>
      <dgm:spPr/>
      <dgm:t>
        <a:bodyPr/>
        <a:lstStyle/>
        <a:p>
          <a:endParaRPr lang="en-US"/>
        </a:p>
      </dgm:t>
    </dgm:pt>
    <dgm:pt modelId="{BC03897E-0258-45E6-A814-F191CC27D13D}">
      <dgm:prSet phldrT="[Текст]" phldr="1"/>
      <dgm:spPr/>
      <dgm:t>
        <a:bodyPr/>
        <a:lstStyle/>
        <a:p>
          <a:endParaRPr lang="en-US"/>
        </a:p>
      </dgm:t>
    </dgm:pt>
    <dgm:pt modelId="{374AD286-B3FE-450B-97BA-B26B18BF1153}" type="parTrans" cxnId="{F746039B-B1E6-407F-A960-246E7760DAA4}">
      <dgm:prSet/>
      <dgm:spPr/>
      <dgm:t>
        <a:bodyPr/>
        <a:lstStyle/>
        <a:p>
          <a:endParaRPr lang="en-US"/>
        </a:p>
      </dgm:t>
    </dgm:pt>
    <dgm:pt modelId="{5F37DCEA-1D5C-4942-B73F-266212FFBA86}" type="sibTrans" cxnId="{F746039B-B1E6-407F-A960-246E7760DAA4}">
      <dgm:prSet/>
      <dgm:spPr/>
      <dgm:t>
        <a:bodyPr/>
        <a:lstStyle/>
        <a:p>
          <a:endParaRPr lang="en-US"/>
        </a:p>
      </dgm:t>
    </dgm:pt>
    <dgm:pt modelId="{A8B8823B-B8B8-4BAD-93FC-9BCE22F9158B}">
      <dgm:prSet phldrT="[Текст]" phldr="1"/>
      <dgm:spPr/>
      <dgm:t>
        <a:bodyPr/>
        <a:lstStyle/>
        <a:p>
          <a:endParaRPr lang="en-US"/>
        </a:p>
      </dgm:t>
    </dgm:pt>
    <dgm:pt modelId="{7C8B8286-5EAD-446E-A797-84AFA633D9E0}" type="parTrans" cxnId="{EB21D70F-95FC-4503-9166-402E196DBC28}">
      <dgm:prSet/>
      <dgm:spPr/>
      <dgm:t>
        <a:bodyPr/>
        <a:lstStyle/>
        <a:p>
          <a:endParaRPr lang="en-US"/>
        </a:p>
      </dgm:t>
    </dgm:pt>
    <dgm:pt modelId="{B27E2B1C-96FF-4BBB-9E65-02D367971C38}" type="sibTrans" cxnId="{EB21D70F-95FC-4503-9166-402E196DBC28}">
      <dgm:prSet/>
      <dgm:spPr/>
      <dgm:t>
        <a:bodyPr/>
        <a:lstStyle/>
        <a:p>
          <a:endParaRPr lang="en-US"/>
        </a:p>
      </dgm:t>
    </dgm:pt>
    <dgm:pt modelId="{439D8FA1-847A-4088-9E60-DA0B59FA04B8}">
      <dgm:prSet/>
      <dgm:spPr/>
      <dgm:t>
        <a:bodyPr/>
        <a:lstStyle/>
        <a:p>
          <a:endParaRPr lang="en-US"/>
        </a:p>
      </dgm:t>
    </dgm:pt>
    <dgm:pt modelId="{8E36C14F-DD49-4B67-8CF4-4462BFD39205}" type="parTrans" cxnId="{3D09CFF0-64CE-45F2-A5EF-E363BC1C4CB5}">
      <dgm:prSet/>
      <dgm:spPr/>
      <dgm:t>
        <a:bodyPr/>
        <a:lstStyle/>
        <a:p>
          <a:endParaRPr lang="en-US"/>
        </a:p>
      </dgm:t>
    </dgm:pt>
    <dgm:pt modelId="{7FF22019-3BF1-46BD-8836-D6FD6F645908}" type="sibTrans" cxnId="{3D09CFF0-64CE-45F2-A5EF-E363BC1C4CB5}">
      <dgm:prSet/>
      <dgm:spPr/>
      <dgm:t>
        <a:bodyPr/>
        <a:lstStyle/>
        <a:p>
          <a:endParaRPr lang="en-US"/>
        </a:p>
      </dgm:t>
    </dgm:pt>
    <dgm:pt modelId="{DC9EBF91-40C6-4560-A5C9-D72CD2CDCEF7}">
      <dgm:prSet/>
      <dgm:spPr/>
      <dgm:t>
        <a:bodyPr/>
        <a:lstStyle/>
        <a:p>
          <a:endParaRPr lang="en-US"/>
        </a:p>
      </dgm:t>
    </dgm:pt>
    <dgm:pt modelId="{6B8868E9-0D32-463F-81DB-E3A3AC900D0B}" type="parTrans" cxnId="{63262985-4CC2-4864-801A-0B6975C99F08}">
      <dgm:prSet/>
      <dgm:spPr/>
      <dgm:t>
        <a:bodyPr/>
        <a:lstStyle/>
        <a:p>
          <a:endParaRPr lang="en-US"/>
        </a:p>
      </dgm:t>
    </dgm:pt>
    <dgm:pt modelId="{43FA44B8-444E-4B2E-9CF2-11AA06A2BEB0}" type="sibTrans" cxnId="{63262985-4CC2-4864-801A-0B6975C99F08}">
      <dgm:prSet/>
      <dgm:spPr/>
      <dgm:t>
        <a:bodyPr/>
        <a:lstStyle/>
        <a:p>
          <a:endParaRPr lang="en-US"/>
        </a:p>
      </dgm:t>
    </dgm:pt>
    <dgm:pt modelId="{E2586454-2E12-45D3-BFBA-4CE2BCAEB510}">
      <dgm:prSet/>
      <dgm:spPr/>
      <dgm:t>
        <a:bodyPr/>
        <a:lstStyle/>
        <a:p>
          <a:endParaRPr lang="en-US"/>
        </a:p>
      </dgm:t>
    </dgm:pt>
    <dgm:pt modelId="{2403EC0D-BBDC-4A7A-869E-AB4B755F62AB}" type="parTrans" cxnId="{C209EDCA-E0CC-4EC6-911B-3FF8D2E3A79D}">
      <dgm:prSet/>
      <dgm:spPr/>
      <dgm:t>
        <a:bodyPr/>
        <a:lstStyle/>
        <a:p>
          <a:endParaRPr lang="en-US"/>
        </a:p>
      </dgm:t>
    </dgm:pt>
    <dgm:pt modelId="{4B632EC8-BE18-4DCC-9DAE-96F2BEC6CBF9}" type="sibTrans" cxnId="{C209EDCA-E0CC-4EC6-911B-3FF8D2E3A79D}">
      <dgm:prSet/>
      <dgm:spPr/>
      <dgm:t>
        <a:bodyPr/>
        <a:lstStyle/>
        <a:p>
          <a:endParaRPr lang="en-US"/>
        </a:p>
      </dgm:t>
    </dgm:pt>
    <dgm:pt modelId="{EBA9A8AA-719C-4700-BC2B-36DDFE8BB97E}" type="pres">
      <dgm:prSet presAssocID="{DA9CA819-EC48-473A-99FE-6ECEE878D59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129B405-F640-4070-8F41-A54CFEE51DCF}" type="pres">
      <dgm:prSet presAssocID="{B5D444AE-44FD-43CF-AF18-5B21335B4B73}" presName="horFlow" presStyleCnt="0"/>
      <dgm:spPr/>
    </dgm:pt>
    <dgm:pt modelId="{96F0FF08-D555-494B-83B5-2B3CB0F67B91}" type="pres">
      <dgm:prSet presAssocID="{B5D444AE-44FD-43CF-AF18-5B21335B4B73}" presName="bigChev" presStyleLbl="node1" presStyleIdx="0" presStyleCnt="3"/>
      <dgm:spPr/>
    </dgm:pt>
    <dgm:pt modelId="{7B3A0283-579D-447F-AA79-5E4141AB1EDB}" type="pres">
      <dgm:prSet presAssocID="{897B40A3-8F90-4F2C-A4DD-EE6D2BE3C469}" presName="parTrans" presStyleCnt="0"/>
      <dgm:spPr/>
    </dgm:pt>
    <dgm:pt modelId="{21A30A91-72B9-454C-8B38-632EB81FE805}" type="pres">
      <dgm:prSet presAssocID="{BA10345A-0733-4780-B3CF-90AACA063D17}" presName="node" presStyleLbl="alignAccFollowNode1" presStyleIdx="0" presStyleCnt="9">
        <dgm:presLayoutVars>
          <dgm:bulletEnabled val="1"/>
        </dgm:presLayoutVars>
      </dgm:prSet>
      <dgm:spPr/>
    </dgm:pt>
    <dgm:pt modelId="{71C387CC-EEEA-40E1-B613-6CABF54B756D}" type="pres">
      <dgm:prSet presAssocID="{549314CF-4103-4163-A387-B294BCC223EC}" presName="sibTrans" presStyleCnt="0"/>
      <dgm:spPr/>
    </dgm:pt>
    <dgm:pt modelId="{8E34957A-95F0-450A-9405-15BB29D6CCDC}" type="pres">
      <dgm:prSet presAssocID="{07E2F012-E492-4E9A-97C8-EBB5FA71EF2B}" presName="node" presStyleLbl="alignAccFollowNode1" presStyleIdx="1" presStyleCnt="9">
        <dgm:presLayoutVars>
          <dgm:bulletEnabled val="1"/>
        </dgm:presLayoutVars>
      </dgm:prSet>
      <dgm:spPr/>
    </dgm:pt>
    <dgm:pt modelId="{A48090E7-FA0C-479C-83ED-E9AFE2937E75}" type="pres">
      <dgm:prSet presAssocID="{A5C56579-3489-4DC9-B915-8739D15F96FA}" presName="sibTrans" presStyleCnt="0"/>
      <dgm:spPr/>
    </dgm:pt>
    <dgm:pt modelId="{3CA04705-2010-4742-84F9-2DD90F785B96}" type="pres">
      <dgm:prSet presAssocID="{439D8FA1-847A-4088-9E60-DA0B59FA04B8}" presName="node" presStyleLbl="alignAccFollowNode1" presStyleIdx="2" presStyleCnt="9">
        <dgm:presLayoutVars>
          <dgm:bulletEnabled val="1"/>
        </dgm:presLayoutVars>
      </dgm:prSet>
      <dgm:spPr/>
    </dgm:pt>
    <dgm:pt modelId="{B8EC2697-CD22-4096-B92E-6C6803C536CB}" type="pres">
      <dgm:prSet presAssocID="{B5D444AE-44FD-43CF-AF18-5B21335B4B73}" presName="vSp" presStyleCnt="0"/>
      <dgm:spPr/>
    </dgm:pt>
    <dgm:pt modelId="{17260F32-A1A7-4F98-832B-01FBB8C53749}" type="pres">
      <dgm:prSet presAssocID="{71AA87DF-969F-40D6-93FA-84F5D2156D55}" presName="horFlow" presStyleCnt="0"/>
      <dgm:spPr/>
    </dgm:pt>
    <dgm:pt modelId="{99D629E6-F4B1-48A4-81F8-6214B98B6519}" type="pres">
      <dgm:prSet presAssocID="{71AA87DF-969F-40D6-93FA-84F5D2156D55}" presName="bigChev" presStyleLbl="node1" presStyleIdx="1" presStyleCnt="3"/>
      <dgm:spPr/>
    </dgm:pt>
    <dgm:pt modelId="{3CC67D9E-C5EB-42A2-8454-A5809F3A6365}" type="pres">
      <dgm:prSet presAssocID="{155E80FE-CAB8-497A-AFD2-9F1D4B8A71E9}" presName="parTrans" presStyleCnt="0"/>
      <dgm:spPr/>
    </dgm:pt>
    <dgm:pt modelId="{340515E6-A4CB-415E-B6DB-F05AFEBB7560}" type="pres">
      <dgm:prSet presAssocID="{99CFAFC5-EB40-4EAE-A1DA-AEFF609146A1}" presName="node" presStyleLbl="alignAccFollowNode1" presStyleIdx="3" presStyleCnt="9">
        <dgm:presLayoutVars>
          <dgm:bulletEnabled val="1"/>
        </dgm:presLayoutVars>
      </dgm:prSet>
      <dgm:spPr/>
    </dgm:pt>
    <dgm:pt modelId="{F291D2D9-92D4-4CFB-B8B7-FE668A38D487}" type="pres">
      <dgm:prSet presAssocID="{ACC3FF45-3DB1-4CF2-81F2-1A9219DED704}" presName="sibTrans" presStyleCnt="0"/>
      <dgm:spPr/>
    </dgm:pt>
    <dgm:pt modelId="{F614492A-C34A-4A13-AA3F-EEFB6D3A2242}" type="pres">
      <dgm:prSet presAssocID="{7ECD5DCE-9A86-406F-9A6C-0765EF55750B}" presName="node" presStyleLbl="alignAccFollowNode1" presStyleIdx="4" presStyleCnt="9">
        <dgm:presLayoutVars>
          <dgm:bulletEnabled val="1"/>
        </dgm:presLayoutVars>
      </dgm:prSet>
      <dgm:spPr/>
    </dgm:pt>
    <dgm:pt modelId="{A11BB36D-0E53-4FA6-BAEB-4A1D3D75B7BA}" type="pres">
      <dgm:prSet presAssocID="{6784556F-9C9B-4B67-B4CF-129404716B29}" presName="sibTrans" presStyleCnt="0"/>
      <dgm:spPr/>
    </dgm:pt>
    <dgm:pt modelId="{5A590035-E432-4FB8-987D-FF508FD80459}" type="pres">
      <dgm:prSet presAssocID="{DC9EBF91-40C6-4560-A5C9-D72CD2CDCEF7}" presName="node" presStyleLbl="alignAccFollowNode1" presStyleIdx="5" presStyleCnt="9">
        <dgm:presLayoutVars>
          <dgm:bulletEnabled val="1"/>
        </dgm:presLayoutVars>
      </dgm:prSet>
      <dgm:spPr/>
    </dgm:pt>
    <dgm:pt modelId="{157BE32A-E246-41D8-9C21-52270543B986}" type="pres">
      <dgm:prSet presAssocID="{71AA87DF-969F-40D6-93FA-84F5D2156D55}" presName="vSp" presStyleCnt="0"/>
      <dgm:spPr/>
    </dgm:pt>
    <dgm:pt modelId="{066401AC-5266-40F2-A156-136A85B3C410}" type="pres">
      <dgm:prSet presAssocID="{F63E8C22-D64F-4874-92B6-932779B377C0}" presName="horFlow" presStyleCnt="0"/>
      <dgm:spPr/>
    </dgm:pt>
    <dgm:pt modelId="{2DC26463-FC8C-484E-98B2-353F05443FDB}" type="pres">
      <dgm:prSet presAssocID="{F63E8C22-D64F-4874-92B6-932779B377C0}" presName="bigChev" presStyleLbl="node1" presStyleIdx="2" presStyleCnt="3"/>
      <dgm:spPr/>
    </dgm:pt>
    <dgm:pt modelId="{703A137A-FA90-4721-BE24-BB446ECEAFD5}" type="pres">
      <dgm:prSet presAssocID="{374AD286-B3FE-450B-97BA-B26B18BF1153}" presName="parTrans" presStyleCnt="0"/>
      <dgm:spPr/>
    </dgm:pt>
    <dgm:pt modelId="{069AA08C-B7AD-44E2-A791-4B319FD894FB}" type="pres">
      <dgm:prSet presAssocID="{BC03897E-0258-45E6-A814-F191CC27D13D}" presName="node" presStyleLbl="alignAccFollowNode1" presStyleIdx="6" presStyleCnt="9">
        <dgm:presLayoutVars>
          <dgm:bulletEnabled val="1"/>
        </dgm:presLayoutVars>
      </dgm:prSet>
      <dgm:spPr/>
    </dgm:pt>
    <dgm:pt modelId="{A2D37170-923A-48F6-956D-813959507001}" type="pres">
      <dgm:prSet presAssocID="{5F37DCEA-1D5C-4942-B73F-266212FFBA86}" presName="sibTrans" presStyleCnt="0"/>
      <dgm:spPr/>
    </dgm:pt>
    <dgm:pt modelId="{1F0E1A98-9B45-4D12-9360-7FCA06C578EC}" type="pres">
      <dgm:prSet presAssocID="{A8B8823B-B8B8-4BAD-93FC-9BCE22F9158B}" presName="node" presStyleLbl="alignAccFollowNode1" presStyleIdx="7" presStyleCnt="9">
        <dgm:presLayoutVars>
          <dgm:bulletEnabled val="1"/>
        </dgm:presLayoutVars>
      </dgm:prSet>
      <dgm:spPr/>
    </dgm:pt>
    <dgm:pt modelId="{DED631EE-A30A-4F49-B85C-F603A53445F1}" type="pres">
      <dgm:prSet presAssocID="{B27E2B1C-96FF-4BBB-9E65-02D367971C38}" presName="sibTrans" presStyleCnt="0"/>
      <dgm:spPr/>
    </dgm:pt>
    <dgm:pt modelId="{728CDA0D-4FBF-4E4E-B206-97EB7EB2C79E}" type="pres">
      <dgm:prSet presAssocID="{E2586454-2E12-45D3-BFBA-4CE2BCAEB510}" presName="node" presStyleLbl="alignAccFollowNode1" presStyleIdx="8" presStyleCnt="9">
        <dgm:presLayoutVars>
          <dgm:bulletEnabled val="1"/>
        </dgm:presLayoutVars>
      </dgm:prSet>
      <dgm:spPr/>
    </dgm:pt>
  </dgm:ptLst>
  <dgm:cxnLst>
    <dgm:cxn modelId="{63A64A01-F4AF-4F1D-940E-2020E134A4E3}" srcId="{71AA87DF-969F-40D6-93FA-84F5D2156D55}" destId="{99CFAFC5-EB40-4EAE-A1DA-AEFF609146A1}" srcOrd="0" destOrd="0" parTransId="{155E80FE-CAB8-497A-AFD2-9F1D4B8A71E9}" sibTransId="{ACC3FF45-3DB1-4CF2-81F2-1A9219DED704}"/>
    <dgm:cxn modelId="{887BBA09-0A9A-44B6-BA89-DE1B775BB780}" srcId="{B5D444AE-44FD-43CF-AF18-5B21335B4B73}" destId="{07E2F012-E492-4E9A-97C8-EBB5FA71EF2B}" srcOrd="1" destOrd="0" parTransId="{D75448D0-98F9-42D8-B778-4A38B96BE67F}" sibTransId="{A5C56579-3489-4DC9-B915-8739D15F96FA}"/>
    <dgm:cxn modelId="{EB21D70F-95FC-4503-9166-402E196DBC28}" srcId="{F63E8C22-D64F-4874-92B6-932779B377C0}" destId="{A8B8823B-B8B8-4BAD-93FC-9BCE22F9158B}" srcOrd="1" destOrd="0" parTransId="{7C8B8286-5EAD-446E-A797-84AFA633D9E0}" sibTransId="{B27E2B1C-96FF-4BBB-9E65-02D367971C38}"/>
    <dgm:cxn modelId="{826B151D-AB2C-4189-BDF3-705632A5A5A5}" srcId="{B5D444AE-44FD-43CF-AF18-5B21335B4B73}" destId="{BA10345A-0733-4780-B3CF-90AACA063D17}" srcOrd="0" destOrd="0" parTransId="{897B40A3-8F90-4F2C-A4DD-EE6D2BE3C469}" sibTransId="{549314CF-4103-4163-A387-B294BCC223EC}"/>
    <dgm:cxn modelId="{DC84362F-F505-4ED5-A0D5-31997E96C7E0}" type="presOf" srcId="{439D8FA1-847A-4088-9E60-DA0B59FA04B8}" destId="{3CA04705-2010-4742-84F9-2DD90F785B96}" srcOrd="0" destOrd="0" presId="urn:microsoft.com/office/officeart/2005/8/layout/lProcess3"/>
    <dgm:cxn modelId="{86747631-42D9-4CD6-B9B1-816278945455}" type="presOf" srcId="{F63E8C22-D64F-4874-92B6-932779B377C0}" destId="{2DC26463-FC8C-484E-98B2-353F05443FDB}" srcOrd="0" destOrd="0" presId="urn:microsoft.com/office/officeart/2005/8/layout/lProcess3"/>
    <dgm:cxn modelId="{60F99234-3277-42E5-84BC-1D602111045F}" srcId="{71AA87DF-969F-40D6-93FA-84F5D2156D55}" destId="{7ECD5DCE-9A86-406F-9A6C-0765EF55750B}" srcOrd="1" destOrd="0" parTransId="{35C6D468-FBBA-46D6-B271-A2E93BD4716D}" sibTransId="{6784556F-9C9B-4B67-B4CF-129404716B29}"/>
    <dgm:cxn modelId="{C4597545-E536-4988-8481-A6B52B690174}" srcId="{DA9CA819-EC48-473A-99FE-6ECEE878D596}" destId="{71AA87DF-969F-40D6-93FA-84F5D2156D55}" srcOrd="1" destOrd="0" parTransId="{EAA9A75B-B3CA-443A-9ED4-438CD2969382}" sibTransId="{745EFE68-3EBC-49DE-BB0B-1308805DEA5F}"/>
    <dgm:cxn modelId="{251D9966-8B5B-4A3F-9185-BDE3FDC0B1A9}" type="presOf" srcId="{DC9EBF91-40C6-4560-A5C9-D72CD2CDCEF7}" destId="{5A590035-E432-4FB8-987D-FF508FD80459}" srcOrd="0" destOrd="0" presId="urn:microsoft.com/office/officeart/2005/8/layout/lProcess3"/>
    <dgm:cxn modelId="{1116E448-CCB9-45DE-BF07-8A5D2464B301}" type="presOf" srcId="{BA10345A-0733-4780-B3CF-90AACA063D17}" destId="{21A30A91-72B9-454C-8B38-632EB81FE805}" srcOrd="0" destOrd="0" presId="urn:microsoft.com/office/officeart/2005/8/layout/lProcess3"/>
    <dgm:cxn modelId="{76F6424F-E4C1-4764-A1E3-E9BF7F2AA418}" type="presOf" srcId="{E2586454-2E12-45D3-BFBA-4CE2BCAEB510}" destId="{728CDA0D-4FBF-4E4E-B206-97EB7EB2C79E}" srcOrd="0" destOrd="0" presId="urn:microsoft.com/office/officeart/2005/8/layout/lProcess3"/>
    <dgm:cxn modelId="{59DBA27E-351F-41A5-941C-1C9F11523AAC}" srcId="{DA9CA819-EC48-473A-99FE-6ECEE878D596}" destId="{F63E8C22-D64F-4874-92B6-932779B377C0}" srcOrd="2" destOrd="0" parTransId="{E802D8C6-8EF4-4199-AC3B-5EABC0389E1A}" sibTransId="{4AF31852-6CEA-4DB6-A42C-4D9B07082847}"/>
    <dgm:cxn modelId="{124A807F-9CAB-42E6-BF33-DFC3F680612F}" srcId="{DA9CA819-EC48-473A-99FE-6ECEE878D596}" destId="{B5D444AE-44FD-43CF-AF18-5B21335B4B73}" srcOrd="0" destOrd="0" parTransId="{4A3074F7-930F-4B41-B2F5-215A5BB6BCBF}" sibTransId="{2E161A7F-73E4-4012-A3E2-14F12A21C713}"/>
    <dgm:cxn modelId="{63262985-4CC2-4864-801A-0B6975C99F08}" srcId="{71AA87DF-969F-40D6-93FA-84F5D2156D55}" destId="{DC9EBF91-40C6-4560-A5C9-D72CD2CDCEF7}" srcOrd="2" destOrd="0" parTransId="{6B8868E9-0D32-463F-81DB-E3A3AC900D0B}" sibTransId="{43FA44B8-444E-4B2E-9CF2-11AA06A2BEB0}"/>
    <dgm:cxn modelId="{F8760495-0DF4-4E9D-9FA8-6FF6806E134F}" type="presOf" srcId="{99CFAFC5-EB40-4EAE-A1DA-AEFF609146A1}" destId="{340515E6-A4CB-415E-B6DB-F05AFEBB7560}" srcOrd="0" destOrd="0" presId="urn:microsoft.com/office/officeart/2005/8/layout/lProcess3"/>
    <dgm:cxn modelId="{F3126D98-919B-41F6-A031-8B618A4D547E}" type="presOf" srcId="{A8B8823B-B8B8-4BAD-93FC-9BCE22F9158B}" destId="{1F0E1A98-9B45-4D12-9360-7FCA06C578EC}" srcOrd="0" destOrd="0" presId="urn:microsoft.com/office/officeart/2005/8/layout/lProcess3"/>
    <dgm:cxn modelId="{F746039B-B1E6-407F-A960-246E7760DAA4}" srcId="{F63E8C22-D64F-4874-92B6-932779B377C0}" destId="{BC03897E-0258-45E6-A814-F191CC27D13D}" srcOrd="0" destOrd="0" parTransId="{374AD286-B3FE-450B-97BA-B26B18BF1153}" sibTransId="{5F37DCEA-1D5C-4942-B73F-266212FFBA86}"/>
    <dgm:cxn modelId="{372F1CA5-9840-44A0-918E-C7412C17BC6C}" type="presOf" srcId="{BC03897E-0258-45E6-A814-F191CC27D13D}" destId="{069AA08C-B7AD-44E2-A791-4B319FD894FB}" srcOrd="0" destOrd="0" presId="urn:microsoft.com/office/officeart/2005/8/layout/lProcess3"/>
    <dgm:cxn modelId="{07DCF6A7-CB43-4B54-8E84-A9CEE248BF75}" type="presOf" srcId="{DA9CA819-EC48-473A-99FE-6ECEE878D596}" destId="{EBA9A8AA-719C-4700-BC2B-36DDFE8BB97E}" srcOrd="0" destOrd="0" presId="urn:microsoft.com/office/officeart/2005/8/layout/lProcess3"/>
    <dgm:cxn modelId="{15B974B0-A0F0-477C-B85C-33C48C1E7F11}" type="presOf" srcId="{71AA87DF-969F-40D6-93FA-84F5D2156D55}" destId="{99D629E6-F4B1-48A4-81F8-6214B98B6519}" srcOrd="0" destOrd="0" presId="urn:microsoft.com/office/officeart/2005/8/layout/lProcess3"/>
    <dgm:cxn modelId="{E33826B1-E04C-4250-8F4F-AA88105F2D51}" type="presOf" srcId="{07E2F012-E492-4E9A-97C8-EBB5FA71EF2B}" destId="{8E34957A-95F0-450A-9405-15BB29D6CCDC}" srcOrd="0" destOrd="0" presId="urn:microsoft.com/office/officeart/2005/8/layout/lProcess3"/>
    <dgm:cxn modelId="{F5D7A5C0-0A6A-46BD-A1DA-20C9433F6AB1}" type="presOf" srcId="{7ECD5DCE-9A86-406F-9A6C-0765EF55750B}" destId="{F614492A-C34A-4A13-AA3F-EEFB6D3A2242}" srcOrd="0" destOrd="0" presId="urn:microsoft.com/office/officeart/2005/8/layout/lProcess3"/>
    <dgm:cxn modelId="{C209EDCA-E0CC-4EC6-911B-3FF8D2E3A79D}" srcId="{F63E8C22-D64F-4874-92B6-932779B377C0}" destId="{E2586454-2E12-45D3-BFBA-4CE2BCAEB510}" srcOrd="2" destOrd="0" parTransId="{2403EC0D-BBDC-4A7A-869E-AB4B755F62AB}" sibTransId="{4B632EC8-BE18-4DCC-9DAE-96F2BEC6CBF9}"/>
    <dgm:cxn modelId="{62BE42CE-13BF-42DB-B2E1-CE11EFF2D136}" type="presOf" srcId="{B5D444AE-44FD-43CF-AF18-5B21335B4B73}" destId="{96F0FF08-D555-494B-83B5-2B3CB0F67B91}" srcOrd="0" destOrd="0" presId="urn:microsoft.com/office/officeart/2005/8/layout/lProcess3"/>
    <dgm:cxn modelId="{3D09CFF0-64CE-45F2-A5EF-E363BC1C4CB5}" srcId="{B5D444AE-44FD-43CF-AF18-5B21335B4B73}" destId="{439D8FA1-847A-4088-9E60-DA0B59FA04B8}" srcOrd="2" destOrd="0" parTransId="{8E36C14F-DD49-4B67-8CF4-4462BFD39205}" sibTransId="{7FF22019-3BF1-46BD-8836-D6FD6F645908}"/>
    <dgm:cxn modelId="{0457C777-D53C-4584-BC6B-923E13100BDD}" type="presParOf" srcId="{EBA9A8AA-719C-4700-BC2B-36DDFE8BB97E}" destId="{5129B405-F640-4070-8F41-A54CFEE51DCF}" srcOrd="0" destOrd="0" presId="urn:microsoft.com/office/officeart/2005/8/layout/lProcess3"/>
    <dgm:cxn modelId="{EC3FA7E2-DACE-4D73-86A5-7FA35DACE877}" type="presParOf" srcId="{5129B405-F640-4070-8F41-A54CFEE51DCF}" destId="{96F0FF08-D555-494B-83B5-2B3CB0F67B91}" srcOrd="0" destOrd="0" presId="urn:microsoft.com/office/officeart/2005/8/layout/lProcess3"/>
    <dgm:cxn modelId="{45D3E7B2-C062-42FA-A3A9-B117C76101EA}" type="presParOf" srcId="{5129B405-F640-4070-8F41-A54CFEE51DCF}" destId="{7B3A0283-579D-447F-AA79-5E4141AB1EDB}" srcOrd="1" destOrd="0" presId="urn:microsoft.com/office/officeart/2005/8/layout/lProcess3"/>
    <dgm:cxn modelId="{9926E090-C9AC-4A45-90D4-2D418A0F74CB}" type="presParOf" srcId="{5129B405-F640-4070-8F41-A54CFEE51DCF}" destId="{21A30A91-72B9-454C-8B38-632EB81FE805}" srcOrd="2" destOrd="0" presId="urn:microsoft.com/office/officeart/2005/8/layout/lProcess3"/>
    <dgm:cxn modelId="{F35AD7CB-587C-4B82-9F2C-1CFC54CED7C1}" type="presParOf" srcId="{5129B405-F640-4070-8F41-A54CFEE51DCF}" destId="{71C387CC-EEEA-40E1-B613-6CABF54B756D}" srcOrd="3" destOrd="0" presId="urn:microsoft.com/office/officeart/2005/8/layout/lProcess3"/>
    <dgm:cxn modelId="{13551929-FBD0-4518-B963-8C4C7205EEE8}" type="presParOf" srcId="{5129B405-F640-4070-8F41-A54CFEE51DCF}" destId="{8E34957A-95F0-450A-9405-15BB29D6CCDC}" srcOrd="4" destOrd="0" presId="urn:microsoft.com/office/officeart/2005/8/layout/lProcess3"/>
    <dgm:cxn modelId="{CA85672E-6DAE-4264-9484-4180E867014B}" type="presParOf" srcId="{5129B405-F640-4070-8F41-A54CFEE51DCF}" destId="{A48090E7-FA0C-479C-83ED-E9AFE2937E75}" srcOrd="5" destOrd="0" presId="urn:microsoft.com/office/officeart/2005/8/layout/lProcess3"/>
    <dgm:cxn modelId="{C43A2304-C4AD-4F28-A643-6D38C588913B}" type="presParOf" srcId="{5129B405-F640-4070-8F41-A54CFEE51DCF}" destId="{3CA04705-2010-4742-84F9-2DD90F785B96}" srcOrd="6" destOrd="0" presId="urn:microsoft.com/office/officeart/2005/8/layout/lProcess3"/>
    <dgm:cxn modelId="{BC5B0D37-BBBC-476C-B0B6-73099CB803D1}" type="presParOf" srcId="{EBA9A8AA-719C-4700-BC2B-36DDFE8BB97E}" destId="{B8EC2697-CD22-4096-B92E-6C6803C536CB}" srcOrd="1" destOrd="0" presId="urn:microsoft.com/office/officeart/2005/8/layout/lProcess3"/>
    <dgm:cxn modelId="{E91B851F-4800-4337-8952-D4EC8CBA00E3}" type="presParOf" srcId="{EBA9A8AA-719C-4700-BC2B-36DDFE8BB97E}" destId="{17260F32-A1A7-4F98-832B-01FBB8C53749}" srcOrd="2" destOrd="0" presId="urn:microsoft.com/office/officeart/2005/8/layout/lProcess3"/>
    <dgm:cxn modelId="{69C9E805-97D0-4D57-B6BF-344833A627D5}" type="presParOf" srcId="{17260F32-A1A7-4F98-832B-01FBB8C53749}" destId="{99D629E6-F4B1-48A4-81F8-6214B98B6519}" srcOrd="0" destOrd="0" presId="urn:microsoft.com/office/officeart/2005/8/layout/lProcess3"/>
    <dgm:cxn modelId="{6C371423-26FF-4162-855C-5A2C7C2FD26B}" type="presParOf" srcId="{17260F32-A1A7-4F98-832B-01FBB8C53749}" destId="{3CC67D9E-C5EB-42A2-8454-A5809F3A6365}" srcOrd="1" destOrd="0" presId="urn:microsoft.com/office/officeart/2005/8/layout/lProcess3"/>
    <dgm:cxn modelId="{44CF34E9-71C8-4C64-8DE9-A102FCA95037}" type="presParOf" srcId="{17260F32-A1A7-4F98-832B-01FBB8C53749}" destId="{340515E6-A4CB-415E-B6DB-F05AFEBB7560}" srcOrd="2" destOrd="0" presId="urn:microsoft.com/office/officeart/2005/8/layout/lProcess3"/>
    <dgm:cxn modelId="{FEE3BE67-984E-47A0-A0A7-AEFFA441EA62}" type="presParOf" srcId="{17260F32-A1A7-4F98-832B-01FBB8C53749}" destId="{F291D2D9-92D4-4CFB-B8B7-FE668A38D487}" srcOrd="3" destOrd="0" presId="urn:microsoft.com/office/officeart/2005/8/layout/lProcess3"/>
    <dgm:cxn modelId="{C57A346F-247E-4FBB-8143-54BF2C439F47}" type="presParOf" srcId="{17260F32-A1A7-4F98-832B-01FBB8C53749}" destId="{F614492A-C34A-4A13-AA3F-EEFB6D3A2242}" srcOrd="4" destOrd="0" presId="urn:microsoft.com/office/officeart/2005/8/layout/lProcess3"/>
    <dgm:cxn modelId="{B1121FEA-10E2-4244-8FD8-A3A70673F5FA}" type="presParOf" srcId="{17260F32-A1A7-4F98-832B-01FBB8C53749}" destId="{A11BB36D-0E53-4FA6-BAEB-4A1D3D75B7BA}" srcOrd="5" destOrd="0" presId="urn:microsoft.com/office/officeart/2005/8/layout/lProcess3"/>
    <dgm:cxn modelId="{F32BA338-2B56-4F22-B633-33E4A910275D}" type="presParOf" srcId="{17260F32-A1A7-4F98-832B-01FBB8C53749}" destId="{5A590035-E432-4FB8-987D-FF508FD80459}" srcOrd="6" destOrd="0" presId="urn:microsoft.com/office/officeart/2005/8/layout/lProcess3"/>
    <dgm:cxn modelId="{BC9C4793-E48F-4C91-9BAE-82E747973357}" type="presParOf" srcId="{EBA9A8AA-719C-4700-BC2B-36DDFE8BB97E}" destId="{157BE32A-E246-41D8-9C21-52270543B986}" srcOrd="3" destOrd="0" presId="urn:microsoft.com/office/officeart/2005/8/layout/lProcess3"/>
    <dgm:cxn modelId="{1CE58FFD-5168-4397-8A30-9836074937E0}" type="presParOf" srcId="{EBA9A8AA-719C-4700-BC2B-36DDFE8BB97E}" destId="{066401AC-5266-40F2-A156-136A85B3C410}" srcOrd="4" destOrd="0" presId="urn:microsoft.com/office/officeart/2005/8/layout/lProcess3"/>
    <dgm:cxn modelId="{F2081E7D-5690-4E20-98D2-48952DD05E97}" type="presParOf" srcId="{066401AC-5266-40F2-A156-136A85B3C410}" destId="{2DC26463-FC8C-484E-98B2-353F05443FDB}" srcOrd="0" destOrd="0" presId="urn:microsoft.com/office/officeart/2005/8/layout/lProcess3"/>
    <dgm:cxn modelId="{66CE5156-0A52-40F4-8568-731A4EFE7EBE}" type="presParOf" srcId="{066401AC-5266-40F2-A156-136A85B3C410}" destId="{703A137A-FA90-4721-BE24-BB446ECEAFD5}" srcOrd="1" destOrd="0" presId="urn:microsoft.com/office/officeart/2005/8/layout/lProcess3"/>
    <dgm:cxn modelId="{2D88D044-F1F5-489F-AE53-1DF4D80C5231}" type="presParOf" srcId="{066401AC-5266-40F2-A156-136A85B3C410}" destId="{069AA08C-B7AD-44E2-A791-4B319FD894FB}" srcOrd="2" destOrd="0" presId="urn:microsoft.com/office/officeart/2005/8/layout/lProcess3"/>
    <dgm:cxn modelId="{8C90E1DE-0ED1-40BA-AD4C-290F4405CDD5}" type="presParOf" srcId="{066401AC-5266-40F2-A156-136A85B3C410}" destId="{A2D37170-923A-48F6-956D-813959507001}" srcOrd="3" destOrd="0" presId="urn:microsoft.com/office/officeart/2005/8/layout/lProcess3"/>
    <dgm:cxn modelId="{CF3ABFEC-E207-4D97-80F2-B0BE517CA0C3}" type="presParOf" srcId="{066401AC-5266-40F2-A156-136A85B3C410}" destId="{1F0E1A98-9B45-4D12-9360-7FCA06C578EC}" srcOrd="4" destOrd="0" presId="urn:microsoft.com/office/officeart/2005/8/layout/lProcess3"/>
    <dgm:cxn modelId="{ED606289-771A-4D42-A376-72C18B28505F}" type="presParOf" srcId="{066401AC-5266-40F2-A156-136A85B3C410}" destId="{DED631EE-A30A-4F49-B85C-F603A53445F1}" srcOrd="5" destOrd="0" presId="urn:microsoft.com/office/officeart/2005/8/layout/lProcess3"/>
    <dgm:cxn modelId="{A8E26E3E-485B-40A5-BC58-695886D3AFA5}" type="presParOf" srcId="{066401AC-5266-40F2-A156-136A85B3C410}" destId="{728CDA0D-4FBF-4E4E-B206-97EB7EB2C79E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2EA08C-8FEE-4EEB-898B-C5016894896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2C2660-139B-4BF2-AA76-1156EBC18B18}">
      <dgm:prSet phldrT="[Текст]"/>
      <dgm:spPr/>
      <dgm:t>
        <a:bodyPr/>
        <a:lstStyle/>
        <a:p>
          <a:r>
            <a:rPr lang="uk-UA" dirty="0"/>
            <a:t>Мислитель</a:t>
          </a:r>
          <a:endParaRPr lang="en-US" dirty="0"/>
        </a:p>
      </dgm:t>
    </dgm:pt>
    <dgm:pt modelId="{81BAE384-3A40-44BE-8E33-F5A35765F765}" type="parTrans" cxnId="{AE210469-4F01-4316-A5E8-C0B7C914827B}">
      <dgm:prSet/>
      <dgm:spPr/>
      <dgm:t>
        <a:bodyPr/>
        <a:lstStyle/>
        <a:p>
          <a:endParaRPr lang="en-US"/>
        </a:p>
      </dgm:t>
    </dgm:pt>
    <dgm:pt modelId="{3046E115-6308-441A-87BB-1AA10BC16E64}" type="sibTrans" cxnId="{AE210469-4F01-4316-A5E8-C0B7C914827B}">
      <dgm:prSet/>
      <dgm:spPr/>
      <dgm:t>
        <a:bodyPr/>
        <a:lstStyle/>
        <a:p>
          <a:endParaRPr lang="en-US"/>
        </a:p>
      </dgm:t>
    </dgm:pt>
    <dgm:pt modelId="{3E35A3A2-C086-4FE9-8C43-AA106A6221D1}">
      <dgm:prSet phldrT="[Текст]"/>
      <dgm:spPr/>
      <dgm:t>
        <a:bodyPr/>
        <a:lstStyle/>
        <a:p>
          <a:r>
            <a:rPr lang="uk-UA" dirty="0"/>
            <a:t>Почуття</a:t>
          </a:r>
          <a:endParaRPr lang="en-US" dirty="0"/>
        </a:p>
      </dgm:t>
    </dgm:pt>
    <dgm:pt modelId="{F93B3A6C-4798-4CA4-970C-010E7EA7055D}" type="parTrans" cxnId="{8F0408BB-433A-46CD-895E-C84EB787E13A}">
      <dgm:prSet/>
      <dgm:spPr/>
      <dgm:t>
        <a:bodyPr/>
        <a:lstStyle/>
        <a:p>
          <a:endParaRPr lang="en-US"/>
        </a:p>
      </dgm:t>
    </dgm:pt>
    <dgm:pt modelId="{6AEFC1B8-2FE1-4A38-BB1D-511126EBFBBF}" type="sibTrans" cxnId="{8F0408BB-433A-46CD-895E-C84EB787E13A}">
      <dgm:prSet/>
      <dgm:spPr/>
      <dgm:t>
        <a:bodyPr/>
        <a:lstStyle/>
        <a:p>
          <a:endParaRPr lang="en-US"/>
        </a:p>
      </dgm:t>
    </dgm:pt>
    <dgm:pt modelId="{D2BE9671-56F1-4491-93AE-BE98B4518095}">
      <dgm:prSet phldrT="[Текст]"/>
      <dgm:spPr/>
      <dgm:t>
        <a:bodyPr/>
        <a:lstStyle/>
        <a:p>
          <a:r>
            <a:rPr lang="ru-RU" dirty="0"/>
            <a:t>Символ</a:t>
          </a:r>
          <a:endParaRPr lang="en-US" dirty="0"/>
        </a:p>
      </dgm:t>
    </dgm:pt>
    <dgm:pt modelId="{6A54FD66-20B7-49B2-B81F-D1D522F5EEC6}" type="parTrans" cxnId="{6A9DF8AF-5DA5-4FE7-84E9-A8382FA5AFB3}">
      <dgm:prSet/>
      <dgm:spPr/>
      <dgm:t>
        <a:bodyPr/>
        <a:lstStyle/>
        <a:p>
          <a:endParaRPr lang="en-US"/>
        </a:p>
      </dgm:t>
    </dgm:pt>
    <dgm:pt modelId="{8B061D81-0330-4A2C-B957-91723B268724}" type="sibTrans" cxnId="{6A9DF8AF-5DA5-4FE7-84E9-A8382FA5AFB3}">
      <dgm:prSet/>
      <dgm:spPr/>
      <dgm:t>
        <a:bodyPr/>
        <a:lstStyle/>
        <a:p>
          <a:endParaRPr lang="en-US"/>
        </a:p>
      </dgm:t>
    </dgm:pt>
    <dgm:pt modelId="{8B04211C-7376-4CB3-8CB7-3B989EDEB069}">
      <dgm:prSet phldrT="[Текст]"/>
      <dgm:spPr/>
      <dgm:t>
        <a:bodyPr/>
        <a:lstStyle/>
        <a:p>
          <a:r>
            <a:rPr lang="ru-RU" dirty="0" err="1"/>
            <a:t>Мистецтво</a:t>
          </a:r>
          <a:endParaRPr lang="en-US" dirty="0"/>
        </a:p>
      </dgm:t>
    </dgm:pt>
    <dgm:pt modelId="{8FF96E31-9825-4251-8354-ADD83654E8BE}" type="parTrans" cxnId="{56A4F30D-A6BB-4960-882D-4BE73E5DEA61}">
      <dgm:prSet/>
      <dgm:spPr/>
      <dgm:t>
        <a:bodyPr/>
        <a:lstStyle/>
        <a:p>
          <a:endParaRPr lang="en-US"/>
        </a:p>
      </dgm:t>
    </dgm:pt>
    <dgm:pt modelId="{80392742-DC0F-4F11-BDE1-242B60B80B5E}" type="sibTrans" cxnId="{56A4F30D-A6BB-4960-882D-4BE73E5DEA61}">
      <dgm:prSet/>
      <dgm:spPr/>
      <dgm:t>
        <a:bodyPr/>
        <a:lstStyle/>
        <a:p>
          <a:endParaRPr lang="en-US"/>
        </a:p>
      </dgm:t>
    </dgm:pt>
    <dgm:pt modelId="{72D1055F-1CF0-48F1-B786-23D3E678649F}">
      <dgm:prSet phldrT="[Текст]"/>
      <dgm:spPr/>
      <dgm:t>
        <a:bodyPr/>
        <a:lstStyle/>
        <a:p>
          <a:r>
            <a:rPr lang="ru-RU" dirty="0"/>
            <a:t>Розум</a:t>
          </a:r>
          <a:endParaRPr lang="en-US" dirty="0"/>
        </a:p>
      </dgm:t>
    </dgm:pt>
    <dgm:pt modelId="{C180E1B8-6F14-4875-885F-EAE0306A3F92}" type="parTrans" cxnId="{79B06004-F1A4-4058-BB7E-33AAA8752663}">
      <dgm:prSet/>
      <dgm:spPr/>
      <dgm:t>
        <a:bodyPr/>
        <a:lstStyle/>
        <a:p>
          <a:endParaRPr lang="en-US"/>
        </a:p>
      </dgm:t>
    </dgm:pt>
    <dgm:pt modelId="{A77A0E47-B415-4416-93D8-EF96A307D3CB}" type="sibTrans" cxnId="{79B06004-F1A4-4058-BB7E-33AAA8752663}">
      <dgm:prSet/>
      <dgm:spPr/>
      <dgm:t>
        <a:bodyPr/>
        <a:lstStyle/>
        <a:p>
          <a:endParaRPr lang="en-US"/>
        </a:p>
      </dgm:t>
    </dgm:pt>
    <dgm:pt modelId="{2154AB36-D915-49D6-8D33-808AC6C738C8}">
      <dgm:prSet/>
      <dgm:spPr/>
      <dgm:t>
        <a:bodyPr/>
        <a:lstStyle/>
        <a:p>
          <a:r>
            <a:rPr lang="uk-UA" dirty="0"/>
            <a:t>Творець</a:t>
          </a:r>
          <a:endParaRPr lang="en-US" dirty="0"/>
        </a:p>
      </dgm:t>
    </dgm:pt>
    <dgm:pt modelId="{24563E54-ED9D-493E-A8B9-E2D754AF965F}" type="parTrans" cxnId="{B87F228A-1734-4968-A4AC-64B07C54D98E}">
      <dgm:prSet/>
      <dgm:spPr/>
      <dgm:t>
        <a:bodyPr/>
        <a:lstStyle/>
        <a:p>
          <a:endParaRPr lang="en-US"/>
        </a:p>
      </dgm:t>
    </dgm:pt>
    <dgm:pt modelId="{652B6D28-88CC-4314-A19A-45C1FEA46F01}" type="sibTrans" cxnId="{B87F228A-1734-4968-A4AC-64B07C54D98E}">
      <dgm:prSet/>
      <dgm:spPr/>
      <dgm:t>
        <a:bodyPr/>
        <a:lstStyle/>
        <a:p>
          <a:endParaRPr lang="en-US"/>
        </a:p>
      </dgm:t>
    </dgm:pt>
    <dgm:pt modelId="{99D618D1-5465-41D4-887B-65F4315A35AE}">
      <dgm:prSet/>
      <dgm:spPr/>
      <dgm:t>
        <a:bodyPr/>
        <a:lstStyle/>
        <a:p>
          <a:r>
            <a:rPr lang="uk-UA" dirty="0"/>
            <a:t>Ідея</a:t>
          </a:r>
          <a:endParaRPr lang="en-US" dirty="0"/>
        </a:p>
      </dgm:t>
    </dgm:pt>
    <dgm:pt modelId="{DA83239E-69C6-4B11-A9DD-707C738BD587}" type="parTrans" cxnId="{B09BEBA4-F294-44E7-B477-67513129F86A}">
      <dgm:prSet/>
      <dgm:spPr/>
      <dgm:t>
        <a:bodyPr/>
        <a:lstStyle/>
        <a:p>
          <a:endParaRPr lang="en-US"/>
        </a:p>
      </dgm:t>
    </dgm:pt>
    <dgm:pt modelId="{15EAF638-A738-493B-8F2B-9C8B56D79D81}" type="sibTrans" cxnId="{B09BEBA4-F294-44E7-B477-67513129F86A}">
      <dgm:prSet/>
      <dgm:spPr/>
      <dgm:t>
        <a:bodyPr/>
        <a:lstStyle/>
        <a:p>
          <a:endParaRPr lang="en-US"/>
        </a:p>
      </dgm:t>
    </dgm:pt>
    <dgm:pt modelId="{FE7D9F54-31F4-4301-B0FF-6D1F5DCA413C}">
      <dgm:prSet/>
      <dgm:spPr/>
      <dgm:t>
        <a:bodyPr/>
        <a:lstStyle/>
        <a:p>
          <a:r>
            <a:rPr lang="ru-RU" dirty="0" err="1"/>
            <a:t>Виконавець</a:t>
          </a:r>
          <a:endParaRPr lang="en-US" dirty="0"/>
        </a:p>
      </dgm:t>
    </dgm:pt>
    <dgm:pt modelId="{29E157DD-B24F-469E-98CC-858DC1FCB00F}" type="parTrans" cxnId="{FC633428-3EC8-4AE7-A01E-6213D96F3D38}">
      <dgm:prSet/>
      <dgm:spPr/>
      <dgm:t>
        <a:bodyPr/>
        <a:lstStyle/>
        <a:p>
          <a:endParaRPr lang="en-US"/>
        </a:p>
      </dgm:t>
    </dgm:pt>
    <dgm:pt modelId="{1B9CA40E-2BC7-4424-BFD2-ACC7FDAF95A2}" type="sibTrans" cxnId="{FC633428-3EC8-4AE7-A01E-6213D96F3D38}">
      <dgm:prSet/>
      <dgm:spPr/>
      <dgm:t>
        <a:bodyPr/>
        <a:lstStyle/>
        <a:p>
          <a:endParaRPr lang="en-US"/>
        </a:p>
      </dgm:t>
    </dgm:pt>
    <dgm:pt modelId="{8FDB9850-D61A-466B-9F7D-8F073AF82BBD}">
      <dgm:prSet/>
      <dgm:spPr/>
      <dgm:t>
        <a:bodyPr/>
        <a:lstStyle/>
        <a:p>
          <a:r>
            <a:rPr lang="ru-RU" dirty="0" err="1"/>
            <a:t>Техніка</a:t>
          </a:r>
          <a:endParaRPr lang="en-US" dirty="0"/>
        </a:p>
      </dgm:t>
    </dgm:pt>
    <dgm:pt modelId="{BEE2AC44-48F7-478C-8119-685BE1A176DF}" type="parTrans" cxnId="{B0DBFC92-5C11-424F-B6A4-F8DBEF1A855A}">
      <dgm:prSet/>
      <dgm:spPr/>
      <dgm:t>
        <a:bodyPr/>
        <a:lstStyle/>
        <a:p>
          <a:endParaRPr lang="en-US"/>
        </a:p>
      </dgm:t>
    </dgm:pt>
    <dgm:pt modelId="{57B6EE86-71B3-4C72-BBAF-FBE5596307FE}" type="sibTrans" cxnId="{B0DBFC92-5C11-424F-B6A4-F8DBEF1A855A}">
      <dgm:prSet/>
      <dgm:spPr/>
      <dgm:t>
        <a:bodyPr/>
        <a:lstStyle/>
        <a:p>
          <a:endParaRPr lang="en-US"/>
        </a:p>
      </dgm:t>
    </dgm:pt>
    <dgm:pt modelId="{C4F91916-B744-4CE3-9F86-8C6FF0AEBC47}" type="pres">
      <dgm:prSet presAssocID="{742EA08C-8FEE-4EEB-898B-C50168948968}" presName="diagram" presStyleCnt="0">
        <dgm:presLayoutVars>
          <dgm:dir/>
          <dgm:resizeHandles val="exact"/>
        </dgm:presLayoutVars>
      </dgm:prSet>
      <dgm:spPr/>
    </dgm:pt>
    <dgm:pt modelId="{FC2AA282-5334-4B29-864B-14CBEC9421C5}" type="pres">
      <dgm:prSet presAssocID="{EF2C2660-139B-4BF2-AA76-1156EBC18B18}" presName="node" presStyleLbl="node1" presStyleIdx="0" presStyleCnt="9">
        <dgm:presLayoutVars>
          <dgm:bulletEnabled val="1"/>
        </dgm:presLayoutVars>
      </dgm:prSet>
      <dgm:spPr/>
    </dgm:pt>
    <dgm:pt modelId="{3FC95B89-32E7-4E72-972E-0EAB6AA54E75}" type="pres">
      <dgm:prSet presAssocID="{3046E115-6308-441A-87BB-1AA10BC16E64}" presName="sibTrans" presStyleCnt="0"/>
      <dgm:spPr/>
    </dgm:pt>
    <dgm:pt modelId="{3185111B-1A90-48E6-8FEC-5108DD049368}" type="pres">
      <dgm:prSet presAssocID="{3E35A3A2-C086-4FE9-8C43-AA106A6221D1}" presName="node" presStyleLbl="node1" presStyleIdx="1" presStyleCnt="9">
        <dgm:presLayoutVars>
          <dgm:bulletEnabled val="1"/>
        </dgm:presLayoutVars>
      </dgm:prSet>
      <dgm:spPr/>
    </dgm:pt>
    <dgm:pt modelId="{210522D8-4926-451B-8A1C-6833AFC67F1E}" type="pres">
      <dgm:prSet presAssocID="{6AEFC1B8-2FE1-4A38-BB1D-511126EBFBBF}" presName="sibTrans" presStyleCnt="0"/>
      <dgm:spPr/>
    </dgm:pt>
    <dgm:pt modelId="{F491BB73-FE7B-4EB4-AC29-E10A1CA39CA8}" type="pres">
      <dgm:prSet presAssocID="{D2BE9671-56F1-4491-93AE-BE98B4518095}" presName="node" presStyleLbl="node1" presStyleIdx="2" presStyleCnt="9">
        <dgm:presLayoutVars>
          <dgm:bulletEnabled val="1"/>
        </dgm:presLayoutVars>
      </dgm:prSet>
      <dgm:spPr/>
    </dgm:pt>
    <dgm:pt modelId="{FDF7C969-8660-49D0-A102-36A6B06F8C32}" type="pres">
      <dgm:prSet presAssocID="{8B061D81-0330-4A2C-B957-91723B268724}" presName="sibTrans" presStyleCnt="0"/>
      <dgm:spPr/>
    </dgm:pt>
    <dgm:pt modelId="{87E35F20-C798-4392-A0CD-920C80DC93FD}" type="pres">
      <dgm:prSet presAssocID="{99D618D1-5465-41D4-887B-65F4315A35AE}" presName="node" presStyleLbl="node1" presStyleIdx="3" presStyleCnt="9">
        <dgm:presLayoutVars>
          <dgm:bulletEnabled val="1"/>
        </dgm:presLayoutVars>
      </dgm:prSet>
      <dgm:spPr/>
    </dgm:pt>
    <dgm:pt modelId="{3BB05846-D91A-48B8-AFA2-AF921C5CCAC3}" type="pres">
      <dgm:prSet presAssocID="{15EAF638-A738-493B-8F2B-9C8B56D79D81}" presName="sibTrans" presStyleCnt="0"/>
      <dgm:spPr/>
    </dgm:pt>
    <dgm:pt modelId="{FC9EB51B-C2E3-4959-95DB-7FE6F8E034AC}" type="pres">
      <dgm:prSet presAssocID="{FE7D9F54-31F4-4301-B0FF-6D1F5DCA413C}" presName="node" presStyleLbl="node1" presStyleIdx="4" presStyleCnt="9">
        <dgm:presLayoutVars>
          <dgm:bulletEnabled val="1"/>
        </dgm:presLayoutVars>
      </dgm:prSet>
      <dgm:spPr/>
    </dgm:pt>
    <dgm:pt modelId="{3E9998E6-E2AF-473D-A820-147E6FB178C5}" type="pres">
      <dgm:prSet presAssocID="{1B9CA40E-2BC7-4424-BFD2-ACC7FDAF95A2}" presName="sibTrans" presStyleCnt="0"/>
      <dgm:spPr/>
    </dgm:pt>
    <dgm:pt modelId="{2158C9B4-2DAD-4DD7-800C-D5B06C8680F1}" type="pres">
      <dgm:prSet presAssocID="{8B04211C-7376-4CB3-8CB7-3B989EDEB069}" presName="node" presStyleLbl="node1" presStyleIdx="5" presStyleCnt="9">
        <dgm:presLayoutVars>
          <dgm:bulletEnabled val="1"/>
        </dgm:presLayoutVars>
      </dgm:prSet>
      <dgm:spPr/>
    </dgm:pt>
    <dgm:pt modelId="{37157265-8898-4856-ABFC-E89DAF250752}" type="pres">
      <dgm:prSet presAssocID="{80392742-DC0F-4F11-BDE1-242B60B80B5E}" presName="sibTrans" presStyleCnt="0"/>
      <dgm:spPr/>
    </dgm:pt>
    <dgm:pt modelId="{1598348C-2328-4A5F-AD52-449516619255}" type="pres">
      <dgm:prSet presAssocID="{72D1055F-1CF0-48F1-B786-23D3E678649F}" presName="node" presStyleLbl="node1" presStyleIdx="6" presStyleCnt="9">
        <dgm:presLayoutVars>
          <dgm:bulletEnabled val="1"/>
        </dgm:presLayoutVars>
      </dgm:prSet>
      <dgm:spPr/>
    </dgm:pt>
    <dgm:pt modelId="{7B9EBC68-91A6-4D46-8C1A-4EE07A92B274}" type="pres">
      <dgm:prSet presAssocID="{A77A0E47-B415-4416-93D8-EF96A307D3CB}" presName="sibTrans" presStyleCnt="0"/>
      <dgm:spPr/>
    </dgm:pt>
    <dgm:pt modelId="{4904E4F4-A6EE-4456-8BEB-24A435D6CED4}" type="pres">
      <dgm:prSet presAssocID="{2154AB36-D915-49D6-8D33-808AC6C738C8}" presName="node" presStyleLbl="node1" presStyleIdx="7" presStyleCnt="9">
        <dgm:presLayoutVars>
          <dgm:bulletEnabled val="1"/>
        </dgm:presLayoutVars>
      </dgm:prSet>
      <dgm:spPr/>
    </dgm:pt>
    <dgm:pt modelId="{13D08733-AAE3-44B4-AC01-A9EEA66584DA}" type="pres">
      <dgm:prSet presAssocID="{652B6D28-88CC-4314-A19A-45C1FEA46F01}" presName="sibTrans" presStyleCnt="0"/>
      <dgm:spPr/>
    </dgm:pt>
    <dgm:pt modelId="{8B031F34-9FAD-4990-A504-B175FDC46779}" type="pres">
      <dgm:prSet presAssocID="{8FDB9850-D61A-466B-9F7D-8F073AF82BBD}" presName="node" presStyleLbl="node1" presStyleIdx="8" presStyleCnt="9">
        <dgm:presLayoutVars>
          <dgm:bulletEnabled val="1"/>
        </dgm:presLayoutVars>
      </dgm:prSet>
      <dgm:spPr/>
    </dgm:pt>
  </dgm:ptLst>
  <dgm:cxnLst>
    <dgm:cxn modelId="{346AA600-384B-4495-A00F-740F9D5BDA6F}" type="presOf" srcId="{3E35A3A2-C086-4FE9-8C43-AA106A6221D1}" destId="{3185111B-1A90-48E6-8FEC-5108DD049368}" srcOrd="0" destOrd="0" presId="urn:microsoft.com/office/officeart/2005/8/layout/default"/>
    <dgm:cxn modelId="{79B06004-F1A4-4058-BB7E-33AAA8752663}" srcId="{742EA08C-8FEE-4EEB-898B-C50168948968}" destId="{72D1055F-1CF0-48F1-B786-23D3E678649F}" srcOrd="6" destOrd="0" parTransId="{C180E1B8-6F14-4875-885F-EAE0306A3F92}" sibTransId="{A77A0E47-B415-4416-93D8-EF96A307D3CB}"/>
    <dgm:cxn modelId="{56A4F30D-A6BB-4960-882D-4BE73E5DEA61}" srcId="{742EA08C-8FEE-4EEB-898B-C50168948968}" destId="{8B04211C-7376-4CB3-8CB7-3B989EDEB069}" srcOrd="5" destOrd="0" parTransId="{8FF96E31-9825-4251-8354-ADD83654E8BE}" sibTransId="{80392742-DC0F-4F11-BDE1-242B60B80B5E}"/>
    <dgm:cxn modelId="{19A10D0E-247A-45B5-B65E-FF30E442B8AB}" type="presOf" srcId="{72D1055F-1CF0-48F1-B786-23D3E678649F}" destId="{1598348C-2328-4A5F-AD52-449516619255}" srcOrd="0" destOrd="0" presId="urn:microsoft.com/office/officeart/2005/8/layout/default"/>
    <dgm:cxn modelId="{FC633428-3EC8-4AE7-A01E-6213D96F3D38}" srcId="{742EA08C-8FEE-4EEB-898B-C50168948968}" destId="{FE7D9F54-31F4-4301-B0FF-6D1F5DCA413C}" srcOrd="4" destOrd="0" parTransId="{29E157DD-B24F-469E-98CC-858DC1FCB00F}" sibTransId="{1B9CA40E-2BC7-4424-BFD2-ACC7FDAF95A2}"/>
    <dgm:cxn modelId="{880BFF63-3606-4E80-9541-E5A84F8FDAAB}" type="presOf" srcId="{FE7D9F54-31F4-4301-B0FF-6D1F5DCA413C}" destId="{FC9EB51B-C2E3-4959-95DB-7FE6F8E034AC}" srcOrd="0" destOrd="0" presId="urn:microsoft.com/office/officeart/2005/8/layout/default"/>
    <dgm:cxn modelId="{AE210469-4F01-4316-A5E8-C0B7C914827B}" srcId="{742EA08C-8FEE-4EEB-898B-C50168948968}" destId="{EF2C2660-139B-4BF2-AA76-1156EBC18B18}" srcOrd="0" destOrd="0" parTransId="{81BAE384-3A40-44BE-8E33-F5A35765F765}" sibTransId="{3046E115-6308-441A-87BB-1AA10BC16E64}"/>
    <dgm:cxn modelId="{830A176B-7ED5-4239-A4C4-F154F27AC6ED}" type="presOf" srcId="{2154AB36-D915-49D6-8D33-808AC6C738C8}" destId="{4904E4F4-A6EE-4456-8BEB-24A435D6CED4}" srcOrd="0" destOrd="0" presId="urn:microsoft.com/office/officeart/2005/8/layout/default"/>
    <dgm:cxn modelId="{D4B11A82-017F-44F9-A743-96CB7F071658}" type="presOf" srcId="{D2BE9671-56F1-4491-93AE-BE98B4518095}" destId="{F491BB73-FE7B-4EB4-AC29-E10A1CA39CA8}" srcOrd="0" destOrd="0" presId="urn:microsoft.com/office/officeart/2005/8/layout/default"/>
    <dgm:cxn modelId="{B87F228A-1734-4968-A4AC-64B07C54D98E}" srcId="{742EA08C-8FEE-4EEB-898B-C50168948968}" destId="{2154AB36-D915-49D6-8D33-808AC6C738C8}" srcOrd="7" destOrd="0" parTransId="{24563E54-ED9D-493E-A8B9-E2D754AF965F}" sibTransId="{652B6D28-88CC-4314-A19A-45C1FEA46F01}"/>
    <dgm:cxn modelId="{B0DBFC92-5C11-424F-B6A4-F8DBEF1A855A}" srcId="{742EA08C-8FEE-4EEB-898B-C50168948968}" destId="{8FDB9850-D61A-466B-9F7D-8F073AF82BBD}" srcOrd="8" destOrd="0" parTransId="{BEE2AC44-48F7-478C-8119-685BE1A176DF}" sibTransId="{57B6EE86-71B3-4C72-BBAF-FBE5596307FE}"/>
    <dgm:cxn modelId="{B09BEBA4-F294-44E7-B477-67513129F86A}" srcId="{742EA08C-8FEE-4EEB-898B-C50168948968}" destId="{99D618D1-5465-41D4-887B-65F4315A35AE}" srcOrd="3" destOrd="0" parTransId="{DA83239E-69C6-4B11-A9DD-707C738BD587}" sibTransId="{15EAF638-A738-493B-8F2B-9C8B56D79D81}"/>
    <dgm:cxn modelId="{94C3F8A9-382F-4B3C-B8AE-F26F2617C70F}" type="presOf" srcId="{742EA08C-8FEE-4EEB-898B-C50168948968}" destId="{C4F91916-B744-4CE3-9F86-8C6FF0AEBC47}" srcOrd="0" destOrd="0" presId="urn:microsoft.com/office/officeart/2005/8/layout/default"/>
    <dgm:cxn modelId="{6A9DF8AF-5DA5-4FE7-84E9-A8382FA5AFB3}" srcId="{742EA08C-8FEE-4EEB-898B-C50168948968}" destId="{D2BE9671-56F1-4491-93AE-BE98B4518095}" srcOrd="2" destOrd="0" parTransId="{6A54FD66-20B7-49B2-B81F-D1D522F5EEC6}" sibTransId="{8B061D81-0330-4A2C-B957-91723B268724}"/>
    <dgm:cxn modelId="{8F0408BB-433A-46CD-895E-C84EB787E13A}" srcId="{742EA08C-8FEE-4EEB-898B-C50168948968}" destId="{3E35A3A2-C086-4FE9-8C43-AA106A6221D1}" srcOrd="1" destOrd="0" parTransId="{F93B3A6C-4798-4CA4-970C-010E7EA7055D}" sibTransId="{6AEFC1B8-2FE1-4A38-BB1D-511126EBFBBF}"/>
    <dgm:cxn modelId="{D8A622C8-CB3B-4A5D-A4A6-AF4FDE420C5E}" type="presOf" srcId="{99D618D1-5465-41D4-887B-65F4315A35AE}" destId="{87E35F20-C798-4392-A0CD-920C80DC93FD}" srcOrd="0" destOrd="0" presId="urn:microsoft.com/office/officeart/2005/8/layout/default"/>
    <dgm:cxn modelId="{49449DD9-C8B5-4B60-AF6D-268376CEA88F}" type="presOf" srcId="{8FDB9850-D61A-466B-9F7D-8F073AF82BBD}" destId="{8B031F34-9FAD-4990-A504-B175FDC46779}" srcOrd="0" destOrd="0" presId="urn:microsoft.com/office/officeart/2005/8/layout/default"/>
    <dgm:cxn modelId="{5325BDEA-E014-4F54-8CCA-D64AECEB3E0D}" type="presOf" srcId="{8B04211C-7376-4CB3-8CB7-3B989EDEB069}" destId="{2158C9B4-2DAD-4DD7-800C-D5B06C8680F1}" srcOrd="0" destOrd="0" presId="urn:microsoft.com/office/officeart/2005/8/layout/default"/>
    <dgm:cxn modelId="{7CA2E5F2-7043-412B-999B-F82165A4D507}" type="presOf" srcId="{EF2C2660-139B-4BF2-AA76-1156EBC18B18}" destId="{FC2AA282-5334-4B29-864B-14CBEC9421C5}" srcOrd="0" destOrd="0" presId="urn:microsoft.com/office/officeart/2005/8/layout/default"/>
    <dgm:cxn modelId="{E2E726E3-3F1B-4E9F-A77B-41163580C12A}" type="presParOf" srcId="{C4F91916-B744-4CE3-9F86-8C6FF0AEBC47}" destId="{FC2AA282-5334-4B29-864B-14CBEC9421C5}" srcOrd="0" destOrd="0" presId="urn:microsoft.com/office/officeart/2005/8/layout/default"/>
    <dgm:cxn modelId="{6C4FF4D3-1FB1-4748-9A8A-74BD963800F8}" type="presParOf" srcId="{C4F91916-B744-4CE3-9F86-8C6FF0AEBC47}" destId="{3FC95B89-32E7-4E72-972E-0EAB6AA54E75}" srcOrd="1" destOrd="0" presId="urn:microsoft.com/office/officeart/2005/8/layout/default"/>
    <dgm:cxn modelId="{95E3A1DC-F547-440D-87FE-045322701759}" type="presParOf" srcId="{C4F91916-B744-4CE3-9F86-8C6FF0AEBC47}" destId="{3185111B-1A90-48E6-8FEC-5108DD049368}" srcOrd="2" destOrd="0" presId="urn:microsoft.com/office/officeart/2005/8/layout/default"/>
    <dgm:cxn modelId="{35FCC151-3E0A-4ADD-9411-8759FC70FAFE}" type="presParOf" srcId="{C4F91916-B744-4CE3-9F86-8C6FF0AEBC47}" destId="{210522D8-4926-451B-8A1C-6833AFC67F1E}" srcOrd="3" destOrd="0" presId="urn:microsoft.com/office/officeart/2005/8/layout/default"/>
    <dgm:cxn modelId="{663416C7-A807-4D82-BB19-50DB89BF681E}" type="presParOf" srcId="{C4F91916-B744-4CE3-9F86-8C6FF0AEBC47}" destId="{F491BB73-FE7B-4EB4-AC29-E10A1CA39CA8}" srcOrd="4" destOrd="0" presId="urn:microsoft.com/office/officeart/2005/8/layout/default"/>
    <dgm:cxn modelId="{3B554B1E-5CA6-4131-9A61-A8469CC2DD59}" type="presParOf" srcId="{C4F91916-B744-4CE3-9F86-8C6FF0AEBC47}" destId="{FDF7C969-8660-49D0-A102-36A6B06F8C32}" srcOrd="5" destOrd="0" presId="urn:microsoft.com/office/officeart/2005/8/layout/default"/>
    <dgm:cxn modelId="{2D3EA854-C5F6-4936-B954-7E67075196B8}" type="presParOf" srcId="{C4F91916-B744-4CE3-9F86-8C6FF0AEBC47}" destId="{87E35F20-C798-4392-A0CD-920C80DC93FD}" srcOrd="6" destOrd="0" presId="urn:microsoft.com/office/officeart/2005/8/layout/default"/>
    <dgm:cxn modelId="{0DDEDCD9-753C-470B-8E06-447FCCABDC64}" type="presParOf" srcId="{C4F91916-B744-4CE3-9F86-8C6FF0AEBC47}" destId="{3BB05846-D91A-48B8-AFA2-AF921C5CCAC3}" srcOrd="7" destOrd="0" presId="urn:microsoft.com/office/officeart/2005/8/layout/default"/>
    <dgm:cxn modelId="{1692BB59-DD13-4CE1-9D7C-88D002D4FFC0}" type="presParOf" srcId="{C4F91916-B744-4CE3-9F86-8C6FF0AEBC47}" destId="{FC9EB51B-C2E3-4959-95DB-7FE6F8E034AC}" srcOrd="8" destOrd="0" presId="urn:microsoft.com/office/officeart/2005/8/layout/default"/>
    <dgm:cxn modelId="{FDF7EE2C-5216-4F2F-97AC-DDDAF2A0DA08}" type="presParOf" srcId="{C4F91916-B744-4CE3-9F86-8C6FF0AEBC47}" destId="{3E9998E6-E2AF-473D-A820-147E6FB178C5}" srcOrd="9" destOrd="0" presId="urn:microsoft.com/office/officeart/2005/8/layout/default"/>
    <dgm:cxn modelId="{F4EE0360-27F6-4694-AD93-3778CCC43066}" type="presParOf" srcId="{C4F91916-B744-4CE3-9F86-8C6FF0AEBC47}" destId="{2158C9B4-2DAD-4DD7-800C-D5B06C8680F1}" srcOrd="10" destOrd="0" presId="urn:microsoft.com/office/officeart/2005/8/layout/default"/>
    <dgm:cxn modelId="{A183094F-B512-413C-8C9C-10D6F23D0327}" type="presParOf" srcId="{C4F91916-B744-4CE3-9F86-8C6FF0AEBC47}" destId="{37157265-8898-4856-ABFC-E89DAF250752}" srcOrd="11" destOrd="0" presId="urn:microsoft.com/office/officeart/2005/8/layout/default"/>
    <dgm:cxn modelId="{6694348F-0D9B-4EC4-A6BC-699B7CFFD32A}" type="presParOf" srcId="{C4F91916-B744-4CE3-9F86-8C6FF0AEBC47}" destId="{1598348C-2328-4A5F-AD52-449516619255}" srcOrd="12" destOrd="0" presId="urn:microsoft.com/office/officeart/2005/8/layout/default"/>
    <dgm:cxn modelId="{34DE67EB-65E5-41B0-A3D0-D354D380C2C4}" type="presParOf" srcId="{C4F91916-B744-4CE3-9F86-8C6FF0AEBC47}" destId="{7B9EBC68-91A6-4D46-8C1A-4EE07A92B274}" srcOrd="13" destOrd="0" presId="urn:microsoft.com/office/officeart/2005/8/layout/default"/>
    <dgm:cxn modelId="{92177A4A-6A90-4223-9226-C0C60106F505}" type="presParOf" srcId="{C4F91916-B744-4CE3-9F86-8C6FF0AEBC47}" destId="{4904E4F4-A6EE-4456-8BEB-24A435D6CED4}" srcOrd="14" destOrd="0" presId="urn:microsoft.com/office/officeart/2005/8/layout/default"/>
    <dgm:cxn modelId="{53B4A8A0-2D84-4DA9-9D36-BA0F5713B237}" type="presParOf" srcId="{C4F91916-B744-4CE3-9F86-8C6FF0AEBC47}" destId="{13D08733-AAE3-44B4-AC01-A9EEA66584DA}" srcOrd="15" destOrd="0" presId="urn:microsoft.com/office/officeart/2005/8/layout/default"/>
    <dgm:cxn modelId="{660E2AD5-458B-4681-B799-BB815C4A62CF}" type="presParOf" srcId="{C4F91916-B744-4CE3-9F86-8C6FF0AEBC47}" destId="{8B031F34-9FAD-4990-A504-B175FDC4677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70A57F-73FE-45B7-BBB9-498125B9577B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A551326-6FC1-45D6-BFB9-9EABE4D0ED20}">
      <dgm:prSet phldrT="[Текст]"/>
      <dgm:spPr/>
      <dgm:t>
        <a:bodyPr/>
        <a:lstStyle/>
        <a:p>
          <a:r>
            <a:rPr lang="ru-RU" dirty="0" err="1"/>
            <a:t>Прекрасне</a:t>
          </a:r>
          <a:endParaRPr lang="en-US" dirty="0"/>
        </a:p>
      </dgm:t>
    </dgm:pt>
    <dgm:pt modelId="{1CCBB128-F53D-4416-A621-500F1713C278}" type="parTrans" cxnId="{54EFCAB2-0D33-4502-A0CB-2EFC219D7601}">
      <dgm:prSet/>
      <dgm:spPr/>
      <dgm:t>
        <a:bodyPr/>
        <a:lstStyle/>
        <a:p>
          <a:endParaRPr lang="en-US"/>
        </a:p>
      </dgm:t>
    </dgm:pt>
    <dgm:pt modelId="{AB41FDF7-98E3-42BC-BAD8-0565E546C3C8}" type="sibTrans" cxnId="{54EFCAB2-0D33-4502-A0CB-2EFC219D7601}">
      <dgm:prSet/>
      <dgm:spPr/>
      <dgm:t>
        <a:bodyPr/>
        <a:lstStyle/>
        <a:p>
          <a:endParaRPr lang="en-US"/>
        </a:p>
      </dgm:t>
    </dgm:pt>
    <dgm:pt modelId="{FAB689F5-847D-4C0E-AF3E-FEB13DA1A3F4}">
      <dgm:prSet phldrT="[Текст]"/>
      <dgm:spPr/>
      <dgm:t>
        <a:bodyPr/>
        <a:lstStyle/>
        <a:p>
          <a:r>
            <a:rPr lang="ru-RU" dirty="0"/>
            <a:t>Розум</a:t>
          </a:r>
          <a:endParaRPr lang="en-US" dirty="0"/>
        </a:p>
      </dgm:t>
    </dgm:pt>
    <dgm:pt modelId="{2B94CC9E-B6F4-47C4-8FCB-89B3AD2ED00E}" type="parTrans" cxnId="{DA07BF91-0D48-4DBF-B3A1-59250BA3B9C9}">
      <dgm:prSet/>
      <dgm:spPr/>
      <dgm:t>
        <a:bodyPr/>
        <a:lstStyle/>
        <a:p>
          <a:endParaRPr lang="en-US"/>
        </a:p>
      </dgm:t>
    </dgm:pt>
    <dgm:pt modelId="{4BD81DDB-CE3B-4284-A35E-F091B47A3003}" type="sibTrans" cxnId="{DA07BF91-0D48-4DBF-B3A1-59250BA3B9C9}">
      <dgm:prSet/>
      <dgm:spPr/>
      <dgm:t>
        <a:bodyPr/>
        <a:lstStyle/>
        <a:p>
          <a:endParaRPr lang="en-US"/>
        </a:p>
      </dgm:t>
    </dgm:pt>
    <dgm:pt modelId="{86BB245C-7AB4-49CB-B53D-47F5D1E0A161}">
      <dgm:prSet phldrT="[Текст]"/>
      <dgm:spPr/>
      <dgm:t>
        <a:bodyPr/>
        <a:lstStyle/>
        <a:p>
          <a:r>
            <a:rPr lang="ru-RU" dirty="0" err="1"/>
            <a:t>Почуття</a:t>
          </a:r>
          <a:endParaRPr lang="en-US" dirty="0"/>
        </a:p>
      </dgm:t>
    </dgm:pt>
    <dgm:pt modelId="{B4995CB2-1EF1-48D4-B94E-24701CC1870A}" type="parTrans" cxnId="{76E863E8-B4FE-4E96-81F6-4255239890C6}">
      <dgm:prSet/>
      <dgm:spPr/>
      <dgm:t>
        <a:bodyPr/>
        <a:lstStyle/>
        <a:p>
          <a:endParaRPr lang="en-US"/>
        </a:p>
      </dgm:t>
    </dgm:pt>
    <dgm:pt modelId="{25594C25-91DC-4426-B6C0-97069980C5B0}" type="sibTrans" cxnId="{76E863E8-B4FE-4E96-81F6-4255239890C6}">
      <dgm:prSet/>
      <dgm:spPr/>
      <dgm:t>
        <a:bodyPr/>
        <a:lstStyle/>
        <a:p>
          <a:endParaRPr lang="en-US"/>
        </a:p>
      </dgm:t>
    </dgm:pt>
    <dgm:pt modelId="{979B87CA-6508-465C-AC5D-5EA99F539533}">
      <dgm:prSet phldrT="[Текст]"/>
      <dgm:spPr/>
      <dgm:t>
        <a:bodyPr/>
        <a:lstStyle/>
        <a:p>
          <a:r>
            <a:rPr lang="ru-RU" dirty="0" err="1"/>
            <a:t>Геній</a:t>
          </a:r>
          <a:endParaRPr lang="en-US" dirty="0"/>
        </a:p>
      </dgm:t>
    </dgm:pt>
    <dgm:pt modelId="{DD4D70C1-8C71-453F-B80B-9960B5F6A4CD}" type="parTrans" cxnId="{A6A9B483-218C-4093-82CA-5418473099F2}">
      <dgm:prSet/>
      <dgm:spPr/>
      <dgm:t>
        <a:bodyPr/>
        <a:lstStyle/>
        <a:p>
          <a:endParaRPr lang="en-US"/>
        </a:p>
      </dgm:t>
    </dgm:pt>
    <dgm:pt modelId="{0CF04F07-1C6B-4B6C-B7E2-57FA3DBF319D}" type="sibTrans" cxnId="{A6A9B483-218C-4093-82CA-5418473099F2}">
      <dgm:prSet/>
      <dgm:spPr/>
      <dgm:t>
        <a:bodyPr/>
        <a:lstStyle/>
        <a:p>
          <a:endParaRPr lang="en-US"/>
        </a:p>
      </dgm:t>
    </dgm:pt>
    <dgm:pt modelId="{5256A586-76CF-439E-9629-5145D306C243}">
      <dgm:prSet phldrT="[Текст]"/>
      <dgm:spPr/>
      <dgm:t>
        <a:bodyPr/>
        <a:lstStyle/>
        <a:p>
          <a:r>
            <a:rPr lang="ru-RU" dirty="0"/>
            <a:t>Думка</a:t>
          </a:r>
          <a:endParaRPr lang="en-US" dirty="0"/>
        </a:p>
      </dgm:t>
    </dgm:pt>
    <dgm:pt modelId="{030FC237-4F78-44E2-AA2D-E8F339759881}" type="parTrans" cxnId="{1781B27F-5B4E-4731-906D-54C3F8E0B605}">
      <dgm:prSet/>
      <dgm:spPr/>
      <dgm:t>
        <a:bodyPr/>
        <a:lstStyle/>
        <a:p>
          <a:endParaRPr lang="en-US"/>
        </a:p>
      </dgm:t>
    </dgm:pt>
    <dgm:pt modelId="{B843CEE0-B212-4760-B018-01D619BBF38B}" type="sibTrans" cxnId="{1781B27F-5B4E-4731-906D-54C3F8E0B605}">
      <dgm:prSet/>
      <dgm:spPr/>
      <dgm:t>
        <a:bodyPr/>
        <a:lstStyle/>
        <a:p>
          <a:endParaRPr lang="en-US"/>
        </a:p>
      </dgm:t>
    </dgm:pt>
    <dgm:pt modelId="{DA21069C-6CA7-4DCC-91A3-D27F43F5F576}">
      <dgm:prSet phldrT="[Текст]"/>
      <dgm:spPr/>
      <dgm:t>
        <a:bodyPr/>
        <a:lstStyle/>
        <a:p>
          <a:r>
            <a:rPr lang="ru-RU" dirty="0" err="1"/>
            <a:t>Дія</a:t>
          </a:r>
          <a:endParaRPr lang="en-US" dirty="0"/>
        </a:p>
      </dgm:t>
    </dgm:pt>
    <dgm:pt modelId="{7D461922-8CD1-4087-9BAA-2A4ECBE9A8DB}" type="parTrans" cxnId="{022B74D0-E1B7-42B6-9DC4-B06267BCEDF1}">
      <dgm:prSet/>
      <dgm:spPr/>
      <dgm:t>
        <a:bodyPr/>
        <a:lstStyle/>
        <a:p>
          <a:endParaRPr lang="en-US"/>
        </a:p>
      </dgm:t>
    </dgm:pt>
    <dgm:pt modelId="{B8B04DA4-68FA-42D6-B99D-5D2B3F0BACE6}" type="sibTrans" cxnId="{022B74D0-E1B7-42B6-9DC4-B06267BCEDF1}">
      <dgm:prSet/>
      <dgm:spPr/>
      <dgm:t>
        <a:bodyPr/>
        <a:lstStyle/>
        <a:p>
          <a:endParaRPr lang="en-US"/>
        </a:p>
      </dgm:t>
    </dgm:pt>
    <dgm:pt modelId="{55820E11-73C9-4CB4-AF0A-2CE647674C98}">
      <dgm:prSet phldrT="[Текст]"/>
      <dgm:spPr/>
      <dgm:t>
        <a:bodyPr/>
        <a:lstStyle/>
        <a:p>
          <a:r>
            <a:rPr lang="ru-RU" dirty="0" err="1"/>
            <a:t>Творіння</a:t>
          </a:r>
          <a:endParaRPr lang="en-US" dirty="0"/>
        </a:p>
      </dgm:t>
    </dgm:pt>
    <dgm:pt modelId="{06ACA303-6435-430F-AADE-00582228BE8E}" type="parTrans" cxnId="{A087C9E9-6DCC-4A7C-A83E-A77FCE6BF9F9}">
      <dgm:prSet/>
      <dgm:spPr/>
      <dgm:t>
        <a:bodyPr/>
        <a:lstStyle/>
        <a:p>
          <a:endParaRPr lang="en-US"/>
        </a:p>
      </dgm:t>
    </dgm:pt>
    <dgm:pt modelId="{C2CBEAA0-C59C-4301-AF4B-028F4BF933EF}" type="sibTrans" cxnId="{A087C9E9-6DCC-4A7C-A83E-A77FCE6BF9F9}">
      <dgm:prSet/>
      <dgm:spPr/>
      <dgm:t>
        <a:bodyPr/>
        <a:lstStyle/>
        <a:p>
          <a:endParaRPr lang="en-US"/>
        </a:p>
      </dgm:t>
    </dgm:pt>
    <dgm:pt modelId="{6B3E21C2-5AF3-446B-8219-B4B71A634DC8}">
      <dgm:prSet phldrT="[Текст]"/>
      <dgm:spPr/>
      <dgm:t>
        <a:bodyPr/>
        <a:lstStyle/>
        <a:p>
          <a:r>
            <a:rPr lang="ru-RU" dirty="0" err="1"/>
            <a:t>Ідея</a:t>
          </a:r>
          <a:endParaRPr lang="en-US" dirty="0"/>
        </a:p>
      </dgm:t>
    </dgm:pt>
    <dgm:pt modelId="{DAF5F6B4-2C95-450C-8A3F-94F7682421AB}" type="parTrans" cxnId="{074AF400-CA09-45E2-8BB7-7A754C0C28EF}">
      <dgm:prSet/>
      <dgm:spPr/>
      <dgm:t>
        <a:bodyPr/>
        <a:lstStyle/>
        <a:p>
          <a:endParaRPr lang="en-US"/>
        </a:p>
      </dgm:t>
    </dgm:pt>
    <dgm:pt modelId="{D0C55F8A-5E69-49E6-950B-9F5378478A8D}" type="sibTrans" cxnId="{074AF400-CA09-45E2-8BB7-7A754C0C28EF}">
      <dgm:prSet/>
      <dgm:spPr/>
      <dgm:t>
        <a:bodyPr/>
        <a:lstStyle/>
        <a:p>
          <a:endParaRPr lang="en-US"/>
        </a:p>
      </dgm:t>
    </dgm:pt>
    <dgm:pt modelId="{57093922-9D26-4D7E-8FBA-6531C3150D55}">
      <dgm:prSet phldrT="[Текст]"/>
      <dgm:spPr/>
      <dgm:t>
        <a:bodyPr/>
        <a:lstStyle/>
        <a:p>
          <a:r>
            <a:rPr lang="ru-RU" dirty="0" err="1"/>
            <a:t>Підготовка</a:t>
          </a:r>
          <a:endParaRPr lang="en-US" dirty="0"/>
        </a:p>
      </dgm:t>
    </dgm:pt>
    <dgm:pt modelId="{59ED067D-1D76-4225-B81B-92EC428499CD}" type="parTrans" cxnId="{ADE2B8E7-BE2F-4518-8F49-0AD08CD3DBDD}">
      <dgm:prSet/>
      <dgm:spPr/>
      <dgm:t>
        <a:bodyPr/>
        <a:lstStyle/>
        <a:p>
          <a:endParaRPr lang="en-US"/>
        </a:p>
      </dgm:t>
    </dgm:pt>
    <dgm:pt modelId="{98B08D50-2CBE-4EF9-85FF-5297AF764483}" type="sibTrans" cxnId="{ADE2B8E7-BE2F-4518-8F49-0AD08CD3DBDD}">
      <dgm:prSet/>
      <dgm:spPr/>
      <dgm:t>
        <a:bodyPr/>
        <a:lstStyle/>
        <a:p>
          <a:endParaRPr lang="en-US"/>
        </a:p>
      </dgm:t>
    </dgm:pt>
    <dgm:pt modelId="{238BF19B-FCF4-450C-925B-4989718CD12E}">
      <dgm:prSet/>
      <dgm:spPr/>
      <dgm:t>
        <a:bodyPr/>
        <a:lstStyle/>
        <a:p>
          <a:r>
            <a:rPr lang="ru-RU" dirty="0" err="1"/>
            <a:t>Втілення</a:t>
          </a:r>
          <a:endParaRPr lang="en-US" dirty="0"/>
        </a:p>
      </dgm:t>
    </dgm:pt>
    <dgm:pt modelId="{ADB378AF-3031-4761-B81D-1ECFD1BD43D8}" type="parTrans" cxnId="{51ACA463-0F79-44C3-BC83-43FD0433CE5E}">
      <dgm:prSet/>
      <dgm:spPr/>
      <dgm:t>
        <a:bodyPr/>
        <a:lstStyle/>
        <a:p>
          <a:endParaRPr lang="en-US"/>
        </a:p>
      </dgm:t>
    </dgm:pt>
    <dgm:pt modelId="{CAB1E4A3-0089-43B5-B733-B77BFF38627A}" type="sibTrans" cxnId="{51ACA463-0F79-44C3-BC83-43FD0433CE5E}">
      <dgm:prSet/>
      <dgm:spPr/>
      <dgm:t>
        <a:bodyPr/>
        <a:lstStyle/>
        <a:p>
          <a:endParaRPr lang="en-US"/>
        </a:p>
      </dgm:t>
    </dgm:pt>
    <dgm:pt modelId="{C6BF016F-50A1-4E25-8528-82BFAB267E68}">
      <dgm:prSet/>
      <dgm:spPr/>
      <dgm:t>
        <a:bodyPr/>
        <a:lstStyle/>
        <a:p>
          <a:r>
            <a:rPr lang="uk-UA" dirty="0"/>
            <a:t>Мистецтво</a:t>
          </a:r>
          <a:endParaRPr lang="en-US" dirty="0"/>
        </a:p>
      </dgm:t>
    </dgm:pt>
    <dgm:pt modelId="{51497375-C18C-450F-B7A5-0F9A447B7493}" type="parTrans" cxnId="{109DA875-9DE1-496A-A57D-57473E595647}">
      <dgm:prSet/>
      <dgm:spPr/>
      <dgm:t>
        <a:bodyPr/>
        <a:lstStyle/>
        <a:p>
          <a:endParaRPr lang="en-US"/>
        </a:p>
      </dgm:t>
    </dgm:pt>
    <dgm:pt modelId="{F890398C-E306-44CE-83BD-7B1F97D79E93}" type="sibTrans" cxnId="{109DA875-9DE1-496A-A57D-57473E595647}">
      <dgm:prSet/>
      <dgm:spPr/>
      <dgm:t>
        <a:bodyPr/>
        <a:lstStyle/>
        <a:p>
          <a:endParaRPr lang="en-US"/>
        </a:p>
      </dgm:t>
    </dgm:pt>
    <dgm:pt modelId="{186D36C5-165B-48A2-B8F6-9FEE8DD67380}">
      <dgm:prSet/>
      <dgm:spPr/>
      <dgm:t>
        <a:bodyPr/>
        <a:lstStyle/>
        <a:p>
          <a:r>
            <a:rPr lang="ru-RU" dirty="0"/>
            <a:t>Образ</a:t>
          </a:r>
          <a:endParaRPr lang="en-US" dirty="0"/>
        </a:p>
      </dgm:t>
    </dgm:pt>
    <dgm:pt modelId="{26C72155-626F-46B8-96B1-CBD38E5CCAFF}" type="parTrans" cxnId="{40D4CC02-4B7E-494B-AB2B-12E051A13E74}">
      <dgm:prSet/>
      <dgm:spPr/>
      <dgm:t>
        <a:bodyPr/>
        <a:lstStyle/>
        <a:p>
          <a:endParaRPr lang="en-US"/>
        </a:p>
      </dgm:t>
    </dgm:pt>
    <dgm:pt modelId="{A04292FA-5E53-4FCC-8BAE-E37C0E27D9AC}" type="sibTrans" cxnId="{40D4CC02-4B7E-494B-AB2B-12E051A13E74}">
      <dgm:prSet/>
      <dgm:spPr/>
      <dgm:t>
        <a:bodyPr/>
        <a:lstStyle/>
        <a:p>
          <a:endParaRPr lang="en-US"/>
        </a:p>
      </dgm:t>
    </dgm:pt>
    <dgm:pt modelId="{681B0907-074A-43B5-8CA9-E217EF9D0D10}" type="pres">
      <dgm:prSet presAssocID="{7E70A57F-73FE-45B7-BBB9-498125B9577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1374366A-B0CB-43DF-ABCE-60A591F1ED84}" type="pres">
      <dgm:prSet presAssocID="{9A551326-6FC1-45D6-BFB9-9EABE4D0ED20}" presName="horFlow" presStyleCnt="0"/>
      <dgm:spPr/>
    </dgm:pt>
    <dgm:pt modelId="{6BD49795-621C-4DEB-A255-08CC091B291C}" type="pres">
      <dgm:prSet presAssocID="{9A551326-6FC1-45D6-BFB9-9EABE4D0ED20}" presName="bigChev" presStyleLbl="node1" presStyleIdx="0" presStyleCnt="3"/>
      <dgm:spPr/>
    </dgm:pt>
    <dgm:pt modelId="{6C22537C-4EC7-422D-93BF-C4CB06045A70}" type="pres">
      <dgm:prSet presAssocID="{2B94CC9E-B6F4-47C4-8FCB-89B3AD2ED00E}" presName="parTrans" presStyleCnt="0"/>
      <dgm:spPr/>
    </dgm:pt>
    <dgm:pt modelId="{5686987F-1CE3-4F2C-8727-24BD07F6479A}" type="pres">
      <dgm:prSet presAssocID="{FAB689F5-847D-4C0E-AF3E-FEB13DA1A3F4}" presName="node" presStyleLbl="alignAccFollowNode1" presStyleIdx="0" presStyleCnt="9">
        <dgm:presLayoutVars>
          <dgm:bulletEnabled val="1"/>
        </dgm:presLayoutVars>
      </dgm:prSet>
      <dgm:spPr/>
    </dgm:pt>
    <dgm:pt modelId="{2A9E69FC-1650-427D-B498-186E512B8FFB}" type="pres">
      <dgm:prSet presAssocID="{4BD81DDB-CE3B-4284-A35E-F091B47A3003}" presName="sibTrans" presStyleCnt="0"/>
      <dgm:spPr/>
    </dgm:pt>
    <dgm:pt modelId="{4596BEF4-F797-4186-94E7-3F5CEE18081F}" type="pres">
      <dgm:prSet presAssocID="{86BB245C-7AB4-49CB-B53D-47F5D1E0A161}" presName="node" presStyleLbl="alignAccFollowNode1" presStyleIdx="1" presStyleCnt="9">
        <dgm:presLayoutVars>
          <dgm:bulletEnabled val="1"/>
        </dgm:presLayoutVars>
      </dgm:prSet>
      <dgm:spPr/>
    </dgm:pt>
    <dgm:pt modelId="{7539B2C0-EB0F-47D3-9024-DBBEA161843D}" type="pres">
      <dgm:prSet presAssocID="{25594C25-91DC-4426-B6C0-97069980C5B0}" presName="sibTrans" presStyleCnt="0"/>
      <dgm:spPr/>
    </dgm:pt>
    <dgm:pt modelId="{B9949D37-CD01-46A4-A153-E35120507770}" type="pres">
      <dgm:prSet presAssocID="{C6BF016F-50A1-4E25-8528-82BFAB267E68}" presName="node" presStyleLbl="alignAccFollowNode1" presStyleIdx="2" presStyleCnt="9">
        <dgm:presLayoutVars>
          <dgm:bulletEnabled val="1"/>
        </dgm:presLayoutVars>
      </dgm:prSet>
      <dgm:spPr/>
    </dgm:pt>
    <dgm:pt modelId="{7BF395F9-F460-412E-A57C-197B5F71398A}" type="pres">
      <dgm:prSet presAssocID="{9A551326-6FC1-45D6-BFB9-9EABE4D0ED20}" presName="vSp" presStyleCnt="0"/>
      <dgm:spPr/>
    </dgm:pt>
    <dgm:pt modelId="{0A61661D-5DF1-4C71-B590-C2628A034EB2}" type="pres">
      <dgm:prSet presAssocID="{979B87CA-6508-465C-AC5D-5EA99F539533}" presName="horFlow" presStyleCnt="0"/>
      <dgm:spPr/>
    </dgm:pt>
    <dgm:pt modelId="{39CAC521-A4F3-435A-A196-0BA3FC8CF962}" type="pres">
      <dgm:prSet presAssocID="{979B87CA-6508-465C-AC5D-5EA99F539533}" presName="bigChev" presStyleLbl="node1" presStyleIdx="1" presStyleCnt="3"/>
      <dgm:spPr/>
    </dgm:pt>
    <dgm:pt modelId="{12A9CA60-81DB-4650-9A0B-EE6423DB6580}" type="pres">
      <dgm:prSet presAssocID="{030FC237-4F78-44E2-AA2D-E8F339759881}" presName="parTrans" presStyleCnt="0"/>
      <dgm:spPr/>
    </dgm:pt>
    <dgm:pt modelId="{EC4F2A8B-1E30-4BE1-8E44-4FC26597B019}" type="pres">
      <dgm:prSet presAssocID="{5256A586-76CF-439E-9629-5145D306C243}" presName="node" presStyleLbl="alignAccFollowNode1" presStyleIdx="3" presStyleCnt="9">
        <dgm:presLayoutVars>
          <dgm:bulletEnabled val="1"/>
        </dgm:presLayoutVars>
      </dgm:prSet>
      <dgm:spPr/>
    </dgm:pt>
    <dgm:pt modelId="{D148E33E-3D30-4B72-832A-7547F5B6FECA}" type="pres">
      <dgm:prSet presAssocID="{B843CEE0-B212-4760-B018-01D619BBF38B}" presName="sibTrans" presStyleCnt="0"/>
      <dgm:spPr/>
    </dgm:pt>
    <dgm:pt modelId="{EFF1A2D9-2308-4364-B907-4A9F62CFE46A}" type="pres">
      <dgm:prSet presAssocID="{DA21069C-6CA7-4DCC-91A3-D27F43F5F576}" presName="node" presStyleLbl="alignAccFollowNode1" presStyleIdx="4" presStyleCnt="9">
        <dgm:presLayoutVars>
          <dgm:bulletEnabled val="1"/>
        </dgm:presLayoutVars>
      </dgm:prSet>
      <dgm:spPr/>
    </dgm:pt>
    <dgm:pt modelId="{9DC94DA0-8529-428A-9B17-ADBD945830A8}" type="pres">
      <dgm:prSet presAssocID="{B8B04DA4-68FA-42D6-B99D-5D2B3F0BACE6}" presName="sibTrans" presStyleCnt="0"/>
      <dgm:spPr/>
    </dgm:pt>
    <dgm:pt modelId="{90988842-49F5-447B-B289-CF2C867A0A25}" type="pres">
      <dgm:prSet presAssocID="{186D36C5-165B-48A2-B8F6-9FEE8DD67380}" presName="node" presStyleLbl="alignAccFollowNode1" presStyleIdx="5" presStyleCnt="9">
        <dgm:presLayoutVars>
          <dgm:bulletEnabled val="1"/>
        </dgm:presLayoutVars>
      </dgm:prSet>
      <dgm:spPr/>
    </dgm:pt>
    <dgm:pt modelId="{34D7506F-6D13-4431-817B-A8EA984CF5CF}" type="pres">
      <dgm:prSet presAssocID="{979B87CA-6508-465C-AC5D-5EA99F539533}" presName="vSp" presStyleCnt="0"/>
      <dgm:spPr/>
    </dgm:pt>
    <dgm:pt modelId="{E7CCADFB-BBA5-4BBE-AC92-98FBA0A221BD}" type="pres">
      <dgm:prSet presAssocID="{55820E11-73C9-4CB4-AF0A-2CE647674C98}" presName="horFlow" presStyleCnt="0"/>
      <dgm:spPr/>
    </dgm:pt>
    <dgm:pt modelId="{378AF8AC-0461-41C0-BB60-814F752925E2}" type="pres">
      <dgm:prSet presAssocID="{55820E11-73C9-4CB4-AF0A-2CE647674C98}" presName="bigChev" presStyleLbl="node1" presStyleIdx="2" presStyleCnt="3"/>
      <dgm:spPr/>
    </dgm:pt>
    <dgm:pt modelId="{4A4DABAE-9C36-4EBF-BF8E-B6D3329C855D}" type="pres">
      <dgm:prSet presAssocID="{DAF5F6B4-2C95-450C-8A3F-94F7682421AB}" presName="parTrans" presStyleCnt="0"/>
      <dgm:spPr/>
    </dgm:pt>
    <dgm:pt modelId="{65752741-91B7-48F6-A738-1E34F68A2166}" type="pres">
      <dgm:prSet presAssocID="{6B3E21C2-5AF3-446B-8219-B4B71A634DC8}" presName="node" presStyleLbl="alignAccFollowNode1" presStyleIdx="6" presStyleCnt="9">
        <dgm:presLayoutVars>
          <dgm:bulletEnabled val="1"/>
        </dgm:presLayoutVars>
      </dgm:prSet>
      <dgm:spPr/>
    </dgm:pt>
    <dgm:pt modelId="{BA490F4B-C294-4A6B-9E9D-882F6404831D}" type="pres">
      <dgm:prSet presAssocID="{D0C55F8A-5E69-49E6-950B-9F5378478A8D}" presName="sibTrans" presStyleCnt="0"/>
      <dgm:spPr/>
    </dgm:pt>
    <dgm:pt modelId="{D212E8DA-24E1-4783-906F-FC603D4FAAD6}" type="pres">
      <dgm:prSet presAssocID="{57093922-9D26-4D7E-8FBA-6531C3150D55}" presName="node" presStyleLbl="alignAccFollowNode1" presStyleIdx="7" presStyleCnt="9">
        <dgm:presLayoutVars>
          <dgm:bulletEnabled val="1"/>
        </dgm:presLayoutVars>
      </dgm:prSet>
      <dgm:spPr/>
    </dgm:pt>
    <dgm:pt modelId="{60DC9FB0-8225-4025-8748-9A70FE94239A}" type="pres">
      <dgm:prSet presAssocID="{98B08D50-2CBE-4EF9-85FF-5297AF764483}" presName="sibTrans" presStyleCnt="0"/>
      <dgm:spPr/>
    </dgm:pt>
    <dgm:pt modelId="{0B40EB58-0648-461A-92E7-C9A4EC16839C}" type="pres">
      <dgm:prSet presAssocID="{238BF19B-FCF4-450C-925B-4989718CD12E}" presName="node" presStyleLbl="alignAccFollowNode1" presStyleIdx="8" presStyleCnt="9">
        <dgm:presLayoutVars>
          <dgm:bulletEnabled val="1"/>
        </dgm:presLayoutVars>
      </dgm:prSet>
      <dgm:spPr/>
    </dgm:pt>
  </dgm:ptLst>
  <dgm:cxnLst>
    <dgm:cxn modelId="{074AF400-CA09-45E2-8BB7-7A754C0C28EF}" srcId="{55820E11-73C9-4CB4-AF0A-2CE647674C98}" destId="{6B3E21C2-5AF3-446B-8219-B4B71A634DC8}" srcOrd="0" destOrd="0" parTransId="{DAF5F6B4-2C95-450C-8A3F-94F7682421AB}" sibTransId="{D0C55F8A-5E69-49E6-950B-9F5378478A8D}"/>
    <dgm:cxn modelId="{40D4CC02-4B7E-494B-AB2B-12E051A13E74}" srcId="{979B87CA-6508-465C-AC5D-5EA99F539533}" destId="{186D36C5-165B-48A2-B8F6-9FEE8DD67380}" srcOrd="2" destOrd="0" parTransId="{26C72155-626F-46B8-96B1-CBD38E5CCAFF}" sibTransId="{A04292FA-5E53-4FCC-8BAE-E37C0E27D9AC}"/>
    <dgm:cxn modelId="{308E670B-20E3-4CC7-BB61-15FB15B27636}" type="presOf" srcId="{FAB689F5-847D-4C0E-AF3E-FEB13DA1A3F4}" destId="{5686987F-1CE3-4F2C-8727-24BD07F6479A}" srcOrd="0" destOrd="0" presId="urn:microsoft.com/office/officeart/2005/8/layout/lProcess3"/>
    <dgm:cxn modelId="{4B6E3917-2D86-4E1F-A295-54B248B64A5E}" type="presOf" srcId="{9A551326-6FC1-45D6-BFB9-9EABE4D0ED20}" destId="{6BD49795-621C-4DEB-A255-08CC091B291C}" srcOrd="0" destOrd="0" presId="urn:microsoft.com/office/officeart/2005/8/layout/lProcess3"/>
    <dgm:cxn modelId="{D03B1922-4E36-4601-B0B6-AAA6603E51AD}" type="presOf" srcId="{979B87CA-6508-465C-AC5D-5EA99F539533}" destId="{39CAC521-A4F3-435A-A196-0BA3FC8CF962}" srcOrd="0" destOrd="0" presId="urn:microsoft.com/office/officeart/2005/8/layout/lProcess3"/>
    <dgm:cxn modelId="{115C5F60-CAB1-4474-9EF6-A70F6C576C57}" type="presOf" srcId="{DA21069C-6CA7-4DCC-91A3-D27F43F5F576}" destId="{EFF1A2D9-2308-4364-B907-4A9F62CFE46A}" srcOrd="0" destOrd="0" presId="urn:microsoft.com/office/officeart/2005/8/layout/lProcess3"/>
    <dgm:cxn modelId="{51ACA463-0F79-44C3-BC83-43FD0433CE5E}" srcId="{55820E11-73C9-4CB4-AF0A-2CE647674C98}" destId="{238BF19B-FCF4-450C-925B-4989718CD12E}" srcOrd="2" destOrd="0" parTransId="{ADB378AF-3031-4761-B81D-1ECFD1BD43D8}" sibTransId="{CAB1E4A3-0089-43B5-B733-B77BFF38627A}"/>
    <dgm:cxn modelId="{F4C90E45-E2FF-441B-99A6-EF6B65E1759C}" type="presOf" srcId="{186D36C5-165B-48A2-B8F6-9FEE8DD67380}" destId="{90988842-49F5-447B-B289-CF2C867A0A25}" srcOrd="0" destOrd="0" presId="urn:microsoft.com/office/officeart/2005/8/layout/lProcess3"/>
    <dgm:cxn modelId="{39A81B69-7367-432A-97BC-790B9850F9F4}" type="presOf" srcId="{55820E11-73C9-4CB4-AF0A-2CE647674C98}" destId="{378AF8AC-0461-41C0-BB60-814F752925E2}" srcOrd="0" destOrd="0" presId="urn:microsoft.com/office/officeart/2005/8/layout/lProcess3"/>
    <dgm:cxn modelId="{AFE4B84F-2847-487B-8D09-E2C027B3957F}" type="presOf" srcId="{5256A586-76CF-439E-9629-5145D306C243}" destId="{EC4F2A8B-1E30-4BE1-8E44-4FC26597B019}" srcOrd="0" destOrd="0" presId="urn:microsoft.com/office/officeart/2005/8/layout/lProcess3"/>
    <dgm:cxn modelId="{109DA875-9DE1-496A-A57D-57473E595647}" srcId="{9A551326-6FC1-45D6-BFB9-9EABE4D0ED20}" destId="{C6BF016F-50A1-4E25-8528-82BFAB267E68}" srcOrd="2" destOrd="0" parTransId="{51497375-C18C-450F-B7A5-0F9A447B7493}" sibTransId="{F890398C-E306-44CE-83BD-7B1F97D79E93}"/>
    <dgm:cxn modelId="{1185B775-D1B7-4FE1-A286-66627CDB99A9}" type="presOf" srcId="{C6BF016F-50A1-4E25-8528-82BFAB267E68}" destId="{B9949D37-CD01-46A4-A153-E35120507770}" srcOrd="0" destOrd="0" presId="urn:microsoft.com/office/officeart/2005/8/layout/lProcess3"/>
    <dgm:cxn modelId="{1781B27F-5B4E-4731-906D-54C3F8E0B605}" srcId="{979B87CA-6508-465C-AC5D-5EA99F539533}" destId="{5256A586-76CF-439E-9629-5145D306C243}" srcOrd="0" destOrd="0" parTransId="{030FC237-4F78-44E2-AA2D-E8F339759881}" sibTransId="{B843CEE0-B212-4760-B018-01D619BBF38B}"/>
    <dgm:cxn modelId="{B557C27F-6552-4454-9AE9-A99BC9CB17D6}" type="presOf" srcId="{7E70A57F-73FE-45B7-BBB9-498125B9577B}" destId="{681B0907-074A-43B5-8CA9-E217EF9D0D10}" srcOrd="0" destOrd="0" presId="urn:microsoft.com/office/officeart/2005/8/layout/lProcess3"/>
    <dgm:cxn modelId="{A6A9B483-218C-4093-82CA-5418473099F2}" srcId="{7E70A57F-73FE-45B7-BBB9-498125B9577B}" destId="{979B87CA-6508-465C-AC5D-5EA99F539533}" srcOrd="1" destOrd="0" parTransId="{DD4D70C1-8C71-453F-B80B-9960B5F6A4CD}" sibTransId="{0CF04F07-1C6B-4B6C-B7E2-57FA3DBF319D}"/>
    <dgm:cxn modelId="{E7165187-37C3-480F-9A9F-849A2EE978A9}" type="presOf" srcId="{6B3E21C2-5AF3-446B-8219-B4B71A634DC8}" destId="{65752741-91B7-48F6-A738-1E34F68A2166}" srcOrd="0" destOrd="0" presId="urn:microsoft.com/office/officeart/2005/8/layout/lProcess3"/>
    <dgm:cxn modelId="{9B63FD8C-B768-47A0-A739-C8E799EFF745}" type="presOf" srcId="{238BF19B-FCF4-450C-925B-4989718CD12E}" destId="{0B40EB58-0648-461A-92E7-C9A4EC16839C}" srcOrd="0" destOrd="0" presId="urn:microsoft.com/office/officeart/2005/8/layout/lProcess3"/>
    <dgm:cxn modelId="{DA07BF91-0D48-4DBF-B3A1-59250BA3B9C9}" srcId="{9A551326-6FC1-45D6-BFB9-9EABE4D0ED20}" destId="{FAB689F5-847D-4C0E-AF3E-FEB13DA1A3F4}" srcOrd="0" destOrd="0" parTransId="{2B94CC9E-B6F4-47C4-8FCB-89B3AD2ED00E}" sibTransId="{4BD81DDB-CE3B-4284-A35E-F091B47A3003}"/>
    <dgm:cxn modelId="{3CD5E493-4813-4726-AF09-7083B6777183}" type="presOf" srcId="{57093922-9D26-4D7E-8FBA-6531C3150D55}" destId="{D212E8DA-24E1-4783-906F-FC603D4FAAD6}" srcOrd="0" destOrd="0" presId="urn:microsoft.com/office/officeart/2005/8/layout/lProcess3"/>
    <dgm:cxn modelId="{6CCEC79F-40BF-40C6-B6D4-DD42A0947107}" type="presOf" srcId="{86BB245C-7AB4-49CB-B53D-47F5D1E0A161}" destId="{4596BEF4-F797-4186-94E7-3F5CEE18081F}" srcOrd="0" destOrd="0" presId="urn:microsoft.com/office/officeart/2005/8/layout/lProcess3"/>
    <dgm:cxn modelId="{54EFCAB2-0D33-4502-A0CB-2EFC219D7601}" srcId="{7E70A57F-73FE-45B7-BBB9-498125B9577B}" destId="{9A551326-6FC1-45D6-BFB9-9EABE4D0ED20}" srcOrd="0" destOrd="0" parTransId="{1CCBB128-F53D-4416-A621-500F1713C278}" sibTransId="{AB41FDF7-98E3-42BC-BAD8-0565E546C3C8}"/>
    <dgm:cxn modelId="{022B74D0-E1B7-42B6-9DC4-B06267BCEDF1}" srcId="{979B87CA-6508-465C-AC5D-5EA99F539533}" destId="{DA21069C-6CA7-4DCC-91A3-D27F43F5F576}" srcOrd="1" destOrd="0" parTransId="{7D461922-8CD1-4087-9BAA-2A4ECBE9A8DB}" sibTransId="{B8B04DA4-68FA-42D6-B99D-5D2B3F0BACE6}"/>
    <dgm:cxn modelId="{ADE2B8E7-BE2F-4518-8F49-0AD08CD3DBDD}" srcId="{55820E11-73C9-4CB4-AF0A-2CE647674C98}" destId="{57093922-9D26-4D7E-8FBA-6531C3150D55}" srcOrd="1" destOrd="0" parTransId="{59ED067D-1D76-4225-B81B-92EC428499CD}" sibTransId="{98B08D50-2CBE-4EF9-85FF-5297AF764483}"/>
    <dgm:cxn modelId="{76E863E8-B4FE-4E96-81F6-4255239890C6}" srcId="{9A551326-6FC1-45D6-BFB9-9EABE4D0ED20}" destId="{86BB245C-7AB4-49CB-B53D-47F5D1E0A161}" srcOrd="1" destOrd="0" parTransId="{B4995CB2-1EF1-48D4-B94E-24701CC1870A}" sibTransId="{25594C25-91DC-4426-B6C0-97069980C5B0}"/>
    <dgm:cxn modelId="{A087C9E9-6DCC-4A7C-A83E-A77FCE6BF9F9}" srcId="{7E70A57F-73FE-45B7-BBB9-498125B9577B}" destId="{55820E11-73C9-4CB4-AF0A-2CE647674C98}" srcOrd="2" destOrd="0" parTransId="{06ACA303-6435-430F-AADE-00582228BE8E}" sibTransId="{C2CBEAA0-C59C-4301-AF4B-028F4BF933EF}"/>
    <dgm:cxn modelId="{21846A9C-0133-48F9-AF68-0554C4044E5C}" type="presParOf" srcId="{681B0907-074A-43B5-8CA9-E217EF9D0D10}" destId="{1374366A-B0CB-43DF-ABCE-60A591F1ED84}" srcOrd="0" destOrd="0" presId="urn:microsoft.com/office/officeart/2005/8/layout/lProcess3"/>
    <dgm:cxn modelId="{6FAE03AD-D05D-4862-9353-EF6FC1A1F842}" type="presParOf" srcId="{1374366A-B0CB-43DF-ABCE-60A591F1ED84}" destId="{6BD49795-621C-4DEB-A255-08CC091B291C}" srcOrd="0" destOrd="0" presId="urn:microsoft.com/office/officeart/2005/8/layout/lProcess3"/>
    <dgm:cxn modelId="{5590F710-DFA2-4B66-8B40-20AF34B201D9}" type="presParOf" srcId="{1374366A-B0CB-43DF-ABCE-60A591F1ED84}" destId="{6C22537C-4EC7-422D-93BF-C4CB06045A70}" srcOrd="1" destOrd="0" presId="urn:microsoft.com/office/officeart/2005/8/layout/lProcess3"/>
    <dgm:cxn modelId="{1BB848D9-259C-4FC5-8B6E-B0E1DC44FED5}" type="presParOf" srcId="{1374366A-B0CB-43DF-ABCE-60A591F1ED84}" destId="{5686987F-1CE3-4F2C-8727-24BD07F6479A}" srcOrd="2" destOrd="0" presId="urn:microsoft.com/office/officeart/2005/8/layout/lProcess3"/>
    <dgm:cxn modelId="{ED1ADC6C-F275-41A0-9BAC-EF140E7FB719}" type="presParOf" srcId="{1374366A-B0CB-43DF-ABCE-60A591F1ED84}" destId="{2A9E69FC-1650-427D-B498-186E512B8FFB}" srcOrd="3" destOrd="0" presId="urn:microsoft.com/office/officeart/2005/8/layout/lProcess3"/>
    <dgm:cxn modelId="{B40F8959-8D8B-4346-B90F-BE020A0A1723}" type="presParOf" srcId="{1374366A-B0CB-43DF-ABCE-60A591F1ED84}" destId="{4596BEF4-F797-4186-94E7-3F5CEE18081F}" srcOrd="4" destOrd="0" presId="urn:microsoft.com/office/officeart/2005/8/layout/lProcess3"/>
    <dgm:cxn modelId="{D2111CFF-661A-4251-A603-8DEB4A5EA0FF}" type="presParOf" srcId="{1374366A-B0CB-43DF-ABCE-60A591F1ED84}" destId="{7539B2C0-EB0F-47D3-9024-DBBEA161843D}" srcOrd="5" destOrd="0" presId="urn:microsoft.com/office/officeart/2005/8/layout/lProcess3"/>
    <dgm:cxn modelId="{13AC6FA5-2FAE-436C-9455-AA2933608183}" type="presParOf" srcId="{1374366A-B0CB-43DF-ABCE-60A591F1ED84}" destId="{B9949D37-CD01-46A4-A153-E35120507770}" srcOrd="6" destOrd="0" presId="urn:microsoft.com/office/officeart/2005/8/layout/lProcess3"/>
    <dgm:cxn modelId="{13C1A292-BF33-48E1-BA88-4212CFE7CBFD}" type="presParOf" srcId="{681B0907-074A-43B5-8CA9-E217EF9D0D10}" destId="{7BF395F9-F460-412E-A57C-197B5F71398A}" srcOrd="1" destOrd="0" presId="urn:microsoft.com/office/officeart/2005/8/layout/lProcess3"/>
    <dgm:cxn modelId="{3DA46C88-F1F9-4A59-96EA-1181112AC364}" type="presParOf" srcId="{681B0907-074A-43B5-8CA9-E217EF9D0D10}" destId="{0A61661D-5DF1-4C71-B590-C2628A034EB2}" srcOrd="2" destOrd="0" presId="urn:microsoft.com/office/officeart/2005/8/layout/lProcess3"/>
    <dgm:cxn modelId="{9CB394EA-861D-4643-98E4-3AC5BB4BC8DA}" type="presParOf" srcId="{0A61661D-5DF1-4C71-B590-C2628A034EB2}" destId="{39CAC521-A4F3-435A-A196-0BA3FC8CF962}" srcOrd="0" destOrd="0" presId="urn:microsoft.com/office/officeart/2005/8/layout/lProcess3"/>
    <dgm:cxn modelId="{2FCFCD91-574A-469F-88E1-679066D5CAD6}" type="presParOf" srcId="{0A61661D-5DF1-4C71-B590-C2628A034EB2}" destId="{12A9CA60-81DB-4650-9A0B-EE6423DB6580}" srcOrd="1" destOrd="0" presId="urn:microsoft.com/office/officeart/2005/8/layout/lProcess3"/>
    <dgm:cxn modelId="{9422DF42-C724-40D2-8A82-D494078B1667}" type="presParOf" srcId="{0A61661D-5DF1-4C71-B590-C2628A034EB2}" destId="{EC4F2A8B-1E30-4BE1-8E44-4FC26597B019}" srcOrd="2" destOrd="0" presId="urn:microsoft.com/office/officeart/2005/8/layout/lProcess3"/>
    <dgm:cxn modelId="{7C12BB8F-B93E-4787-B188-BC31FCCF96C2}" type="presParOf" srcId="{0A61661D-5DF1-4C71-B590-C2628A034EB2}" destId="{D148E33E-3D30-4B72-832A-7547F5B6FECA}" srcOrd="3" destOrd="0" presId="urn:microsoft.com/office/officeart/2005/8/layout/lProcess3"/>
    <dgm:cxn modelId="{8D2366B1-D4C4-44E3-BEDF-E0ABED30067E}" type="presParOf" srcId="{0A61661D-5DF1-4C71-B590-C2628A034EB2}" destId="{EFF1A2D9-2308-4364-B907-4A9F62CFE46A}" srcOrd="4" destOrd="0" presId="urn:microsoft.com/office/officeart/2005/8/layout/lProcess3"/>
    <dgm:cxn modelId="{2B677AA7-F13C-4BF5-BCF6-F1A119E2EC69}" type="presParOf" srcId="{0A61661D-5DF1-4C71-B590-C2628A034EB2}" destId="{9DC94DA0-8529-428A-9B17-ADBD945830A8}" srcOrd="5" destOrd="0" presId="urn:microsoft.com/office/officeart/2005/8/layout/lProcess3"/>
    <dgm:cxn modelId="{635F3C8A-9987-45D5-A7CA-2FA103065789}" type="presParOf" srcId="{0A61661D-5DF1-4C71-B590-C2628A034EB2}" destId="{90988842-49F5-447B-B289-CF2C867A0A25}" srcOrd="6" destOrd="0" presId="urn:microsoft.com/office/officeart/2005/8/layout/lProcess3"/>
    <dgm:cxn modelId="{6651A742-3F37-4052-B28A-DB9596A1644F}" type="presParOf" srcId="{681B0907-074A-43B5-8CA9-E217EF9D0D10}" destId="{34D7506F-6D13-4431-817B-A8EA984CF5CF}" srcOrd="3" destOrd="0" presId="urn:microsoft.com/office/officeart/2005/8/layout/lProcess3"/>
    <dgm:cxn modelId="{909C3FB3-4F46-44F1-B02D-6F5B8BBEC50B}" type="presParOf" srcId="{681B0907-074A-43B5-8CA9-E217EF9D0D10}" destId="{E7CCADFB-BBA5-4BBE-AC92-98FBA0A221BD}" srcOrd="4" destOrd="0" presId="urn:microsoft.com/office/officeart/2005/8/layout/lProcess3"/>
    <dgm:cxn modelId="{1D0AB477-ABAF-43C7-B39D-0E5881B10056}" type="presParOf" srcId="{E7CCADFB-BBA5-4BBE-AC92-98FBA0A221BD}" destId="{378AF8AC-0461-41C0-BB60-814F752925E2}" srcOrd="0" destOrd="0" presId="urn:microsoft.com/office/officeart/2005/8/layout/lProcess3"/>
    <dgm:cxn modelId="{B8766680-5069-4C78-8BE7-8A42F6511E27}" type="presParOf" srcId="{E7CCADFB-BBA5-4BBE-AC92-98FBA0A221BD}" destId="{4A4DABAE-9C36-4EBF-BF8E-B6D3329C855D}" srcOrd="1" destOrd="0" presId="urn:microsoft.com/office/officeart/2005/8/layout/lProcess3"/>
    <dgm:cxn modelId="{CCBF8457-833C-4E14-8F61-CD4CCC553860}" type="presParOf" srcId="{E7CCADFB-BBA5-4BBE-AC92-98FBA0A221BD}" destId="{65752741-91B7-48F6-A738-1E34F68A2166}" srcOrd="2" destOrd="0" presId="urn:microsoft.com/office/officeart/2005/8/layout/lProcess3"/>
    <dgm:cxn modelId="{B4E736D4-4198-428D-A47F-F6C0FB618CF2}" type="presParOf" srcId="{E7CCADFB-BBA5-4BBE-AC92-98FBA0A221BD}" destId="{BA490F4B-C294-4A6B-9E9D-882F6404831D}" srcOrd="3" destOrd="0" presId="urn:microsoft.com/office/officeart/2005/8/layout/lProcess3"/>
    <dgm:cxn modelId="{05024C6C-9EC1-4A48-84FD-8B81DFCE4828}" type="presParOf" srcId="{E7CCADFB-BBA5-4BBE-AC92-98FBA0A221BD}" destId="{D212E8DA-24E1-4783-906F-FC603D4FAAD6}" srcOrd="4" destOrd="0" presId="urn:microsoft.com/office/officeart/2005/8/layout/lProcess3"/>
    <dgm:cxn modelId="{398A3396-D7E0-4528-B848-99B2558D2D33}" type="presParOf" srcId="{E7CCADFB-BBA5-4BBE-AC92-98FBA0A221BD}" destId="{60DC9FB0-8225-4025-8748-9A70FE94239A}" srcOrd="5" destOrd="0" presId="urn:microsoft.com/office/officeart/2005/8/layout/lProcess3"/>
    <dgm:cxn modelId="{E0286F19-3213-4406-8FAE-BD1FCC37A03B}" type="presParOf" srcId="{E7CCADFB-BBA5-4BBE-AC92-98FBA0A221BD}" destId="{0B40EB58-0648-461A-92E7-C9A4EC16839C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9136D-A894-4A6D-8708-49F6F914CF4A}">
      <dsp:nvSpPr>
        <dsp:cNvPr id="0" name=""/>
        <dsp:cNvSpPr/>
      </dsp:nvSpPr>
      <dsp:spPr>
        <a:xfrm>
          <a:off x="3384100" y="3970204"/>
          <a:ext cx="2804416" cy="241789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Інтуїтивізм</a:t>
          </a:r>
          <a:r>
            <a:rPr lang="ru-RU" sz="2800" kern="1200" dirty="0"/>
            <a:t>: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Бергсон</a:t>
          </a:r>
          <a:endParaRPr lang="en-US" sz="2800" kern="1200" dirty="0"/>
        </a:p>
      </dsp:txBody>
      <dsp:txXfrm>
        <a:off x="3819293" y="4345416"/>
        <a:ext cx="1934030" cy="1667471"/>
      </dsp:txXfrm>
    </dsp:sp>
    <dsp:sp modelId="{E3FAFA19-F022-4F5B-B749-D59AAA0BECF6}">
      <dsp:nvSpPr>
        <dsp:cNvPr id="0" name=""/>
        <dsp:cNvSpPr/>
      </dsp:nvSpPr>
      <dsp:spPr>
        <a:xfrm>
          <a:off x="3456955" y="5037655"/>
          <a:ext cx="328346" cy="2829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728D6-440B-4EAF-8619-BE4E0383A61B}">
      <dsp:nvSpPr>
        <dsp:cNvPr id="0" name=""/>
        <dsp:cNvSpPr/>
      </dsp:nvSpPr>
      <dsp:spPr>
        <a:xfrm>
          <a:off x="986873" y="2671503"/>
          <a:ext cx="2804416" cy="241789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rcRect/>
          <a:stretch>
            <a:fillRect t="-31000" b="-31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31A2E-F187-4366-B8BD-3080CF9EED27}">
      <dsp:nvSpPr>
        <dsp:cNvPr id="0" name=""/>
        <dsp:cNvSpPr/>
      </dsp:nvSpPr>
      <dsp:spPr>
        <a:xfrm>
          <a:off x="2896071" y="4769994"/>
          <a:ext cx="328346" cy="2829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605E1-A752-497A-809B-0FFFE7A03392}">
      <dsp:nvSpPr>
        <dsp:cNvPr id="0" name=""/>
        <dsp:cNvSpPr/>
      </dsp:nvSpPr>
      <dsp:spPr>
        <a:xfrm>
          <a:off x="5773342" y="2642756"/>
          <a:ext cx="2804416" cy="241789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«</a:t>
          </a:r>
          <a:r>
            <a:rPr lang="ru-RU" sz="2800" kern="1200" dirty="0" err="1"/>
            <a:t>Філософія</a:t>
          </a:r>
          <a:r>
            <a:rPr lang="ru-RU" sz="2800" kern="1200" dirty="0"/>
            <a:t> </a:t>
          </a:r>
          <a:r>
            <a:rPr lang="ru-RU" sz="2800" kern="1200" dirty="0" err="1"/>
            <a:t>життя</a:t>
          </a:r>
          <a:r>
            <a:rPr lang="ru-RU" sz="2800" kern="1200" dirty="0"/>
            <a:t>»: </a:t>
          </a:r>
          <a:r>
            <a:rPr lang="ru-RU" sz="2800" kern="1200" dirty="0" err="1"/>
            <a:t>Ніцще</a:t>
          </a:r>
          <a:r>
            <a:rPr lang="ru-RU" sz="2800" kern="1200" dirty="0"/>
            <a:t>, Шопенгауэр</a:t>
          </a:r>
          <a:endParaRPr lang="en-US" sz="2800" kern="1200" dirty="0"/>
        </a:p>
      </dsp:txBody>
      <dsp:txXfrm>
        <a:off x="6208535" y="3017968"/>
        <a:ext cx="1934030" cy="1667471"/>
      </dsp:txXfrm>
    </dsp:sp>
    <dsp:sp modelId="{07C90948-271A-4CE3-8E8A-15D7A8C4D5F4}">
      <dsp:nvSpPr>
        <dsp:cNvPr id="0" name=""/>
        <dsp:cNvSpPr/>
      </dsp:nvSpPr>
      <dsp:spPr>
        <a:xfrm>
          <a:off x="7690525" y="4738692"/>
          <a:ext cx="328346" cy="2829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480F3-DD2F-4C08-850D-A4C93097DA7E}">
      <dsp:nvSpPr>
        <dsp:cNvPr id="0" name=""/>
        <dsp:cNvSpPr/>
      </dsp:nvSpPr>
      <dsp:spPr>
        <a:xfrm>
          <a:off x="8162585" y="3970204"/>
          <a:ext cx="2804416" cy="241789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rcRect/>
          <a:stretch>
            <a:fillRect t="-19000" b="-19000"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DEF0B-48F6-4B6C-86A6-4BFB3FB241E6}">
      <dsp:nvSpPr>
        <dsp:cNvPr id="0" name=""/>
        <dsp:cNvSpPr/>
      </dsp:nvSpPr>
      <dsp:spPr>
        <a:xfrm>
          <a:off x="8235440" y="5037655"/>
          <a:ext cx="328346" cy="2829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BFB34-FD38-4FC3-94C4-9CBFEED5251D}">
      <dsp:nvSpPr>
        <dsp:cNvPr id="0" name=""/>
        <dsp:cNvSpPr/>
      </dsp:nvSpPr>
      <dsp:spPr>
        <a:xfrm>
          <a:off x="3384100" y="1321059"/>
          <a:ext cx="2804416" cy="241789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Нео-</a:t>
          </a:r>
          <a:r>
            <a:rPr lang="ru-RU" sz="2800" kern="1200" dirty="0" err="1"/>
            <a:t>платонізм</a:t>
          </a:r>
          <a:endParaRPr lang="en-US" sz="2800" kern="1200" dirty="0"/>
        </a:p>
      </dsp:txBody>
      <dsp:txXfrm>
        <a:off x="3819293" y="1696271"/>
        <a:ext cx="1934030" cy="1667471"/>
      </dsp:txXfrm>
    </dsp:sp>
    <dsp:sp modelId="{B77AE22F-3AC9-4CC6-B832-B307AE1DA0C3}">
      <dsp:nvSpPr>
        <dsp:cNvPr id="0" name=""/>
        <dsp:cNvSpPr/>
      </dsp:nvSpPr>
      <dsp:spPr>
        <a:xfrm>
          <a:off x="5285314" y="1373441"/>
          <a:ext cx="328346" cy="2829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F6752-389C-48B6-B009-7015DD62A8B4}">
      <dsp:nvSpPr>
        <dsp:cNvPr id="0" name=""/>
        <dsp:cNvSpPr/>
      </dsp:nvSpPr>
      <dsp:spPr>
        <a:xfrm>
          <a:off x="5773342" y="0"/>
          <a:ext cx="2804416" cy="241789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rcRect/>
          <a:stretch>
            <a:fillRect l="-7000" r="-7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D712A-18A5-40B3-AC38-98497C5506B5}">
      <dsp:nvSpPr>
        <dsp:cNvPr id="0" name=""/>
        <dsp:cNvSpPr/>
      </dsp:nvSpPr>
      <dsp:spPr>
        <a:xfrm>
          <a:off x="5856177" y="1061702"/>
          <a:ext cx="328346" cy="2829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4AE42-DEB6-4BEF-9C2F-D3CCE23E68CF}">
      <dsp:nvSpPr>
        <dsp:cNvPr id="0" name=""/>
        <dsp:cNvSpPr/>
      </dsp:nvSpPr>
      <dsp:spPr>
        <a:xfrm>
          <a:off x="51" y="40849"/>
          <a:ext cx="4913783" cy="892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Символ</a:t>
          </a:r>
          <a:endParaRPr lang="en-US" sz="3100" kern="1200" dirty="0"/>
        </a:p>
      </dsp:txBody>
      <dsp:txXfrm>
        <a:off x="51" y="40849"/>
        <a:ext cx="4913783" cy="892800"/>
      </dsp:txXfrm>
    </dsp:sp>
    <dsp:sp modelId="{C3CF5E4C-D4EE-45E4-906C-F2578F35367E}">
      <dsp:nvSpPr>
        <dsp:cNvPr id="0" name=""/>
        <dsp:cNvSpPr/>
      </dsp:nvSpPr>
      <dsp:spPr>
        <a:xfrm>
          <a:off x="51" y="933649"/>
          <a:ext cx="4913783" cy="382927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100" kern="1200" dirty="0"/>
            <a:t>«Пароль»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100" kern="1200" dirty="0"/>
            <a:t>Є </a:t>
          </a:r>
          <a:r>
            <a:rPr lang="ru-RU" sz="3100" kern="1200" dirty="0" err="1"/>
            <a:t>тільки</a:t>
          </a:r>
          <a:r>
            <a:rPr lang="ru-RU" sz="3100" kern="1200" dirty="0"/>
            <a:t> в </a:t>
          </a:r>
          <a:r>
            <a:rPr lang="ru-RU" sz="3100" kern="1200" dirty="0" err="1"/>
            <a:t>людини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100" kern="1200" dirty="0" err="1"/>
            <a:t>Багатозначність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100" kern="1200" dirty="0" err="1"/>
            <a:t>Сугестія</a:t>
          </a:r>
          <a:r>
            <a:rPr lang="ru-RU" sz="3100" kern="1200" dirty="0"/>
            <a:t> (</a:t>
          </a:r>
          <a:r>
            <a:rPr lang="ru-RU" sz="3100" kern="1200" dirty="0" err="1"/>
            <a:t>натяк</a:t>
          </a:r>
          <a:r>
            <a:rPr lang="ru-RU" sz="3100" kern="1200" dirty="0"/>
            <a:t>)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100" kern="1200" dirty="0" err="1"/>
            <a:t>Репрезентація</a:t>
          </a:r>
          <a:r>
            <a:rPr lang="ru-RU" sz="3100" kern="1200" dirty="0"/>
            <a:t> </a:t>
          </a:r>
          <a:r>
            <a:rPr lang="ru-RU" sz="3100" kern="1200" dirty="0" err="1"/>
            <a:t>ідей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100" kern="1200" dirty="0"/>
            <a:t>В </a:t>
          </a:r>
          <a:r>
            <a:rPr lang="ru-RU" sz="3100" kern="1200" dirty="0" err="1"/>
            <a:t>контексті</a:t>
          </a:r>
          <a:r>
            <a:rPr lang="ru-RU" sz="3100" kern="1200" dirty="0"/>
            <a:t> </a:t>
          </a:r>
          <a:endParaRPr lang="en-US" sz="3100" kern="1200" dirty="0"/>
        </a:p>
      </dsp:txBody>
      <dsp:txXfrm>
        <a:off x="51" y="933649"/>
        <a:ext cx="4913783" cy="3829275"/>
      </dsp:txXfrm>
    </dsp:sp>
    <dsp:sp modelId="{00FD6AC1-058F-4C92-A87C-1BBC68C91F70}">
      <dsp:nvSpPr>
        <dsp:cNvPr id="0" name=""/>
        <dsp:cNvSpPr/>
      </dsp:nvSpPr>
      <dsp:spPr>
        <a:xfrm>
          <a:off x="5601764" y="40849"/>
          <a:ext cx="4913783" cy="892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Знак</a:t>
          </a:r>
          <a:endParaRPr lang="en-US" sz="3100" kern="1200" dirty="0"/>
        </a:p>
      </dsp:txBody>
      <dsp:txXfrm>
        <a:off x="5601764" y="40849"/>
        <a:ext cx="4913783" cy="892800"/>
      </dsp:txXfrm>
    </dsp:sp>
    <dsp:sp modelId="{4DA7AD93-2BA2-426B-AB9F-21A81DABEA37}">
      <dsp:nvSpPr>
        <dsp:cNvPr id="0" name=""/>
        <dsp:cNvSpPr/>
      </dsp:nvSpPr>
      <dsp:spPr>
        <a:xfrm>
          <a:off x="5601764" y="933649"/>
          <a:ext cx="4913783" cy="382927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100" kern="1200" dirty="0"/>
            <a:t>«Сигнал»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100" kern="1200" dirty="0"/>
            <a:t>Є в тварин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100" kern="1200" dirty="0" err="1"/>
            <a:t>Однозначність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100" kern="1200" dirty="0" err="1"/>
            <a:t>Вказівка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100" kern="1200" dirty="0" err="1"/>
            <a:t>Інформування</a:t>
          </a:r>
          <a:r>
            <a:rPr lang="ru-RU" sz="3100" kern="1200" dirty="0"/>
            <a:t>, </a:t>
          </a:r>
          <a:r>
            <a:rPr lang="ru-RU" sz="3100" kern="1200" dirty="0" err="1"/>
            <a:t>комунікація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100" kern="1200" dirty="0"/>
            <a:t>Поза контекстом </a:t>
          </a:r>
          <a:endParaRPr lang="en-US" sz="3100" kern="1200" dirty="0"/>
        </a:p>
      </dsp:txBody>
      <dsp:txXfrm>
        <a:off x="5601764" y="933649"/>
        <a:ext cx="4913783" cy="38292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2745B-0FB3-4EE2-9F59-C7518C25A7E8}">
      <dsp:nvSpPr>
        <dsp:cNvPr id="0" name=""/>
        <dsp:cNvSpPr/>
      </dsp:nvSpPr>
      <dsp:spPr>
        <a:xfrm>
          <a:off x="3904738" y="3650761"/>
          <a:ext cx="2706123" cy="2706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kern="1200" dirty="0"/>
            <a:t>Каспар </a:t>
          </a:r>
          <a:r>
            <a:rPr lang="ru-RU" sz="4900" kern="1200" dirty="0" err="1"/>
            <a:t>Гаузер</a:t>
          </a:r>
          <a:endParaRPr lang="en-US" sz="4900" kern="1200" dirty="0"/>
        </a:p>
      </dsp:txBody>
      <dsp:txXfrm>
        <a:off x="4301041" y="4047064"/>
        <a:ext cx="1913517" cy="1913517"/>
      </dsp:txXfrm>
    </dsp:sp>
    <dsp:sp modelId="{84D0DE26-F6D6-4549-88CB-8CF292E6B26B}">
      <dsp:nvSpPr>
        <dsp:cNvPr id="0" name=""/>
        <dsp:cNvSpPr/>
      </dsp:nvSpPr>
      <dsp:spPr>
        <a:xfrm rot="10800000">
          <a:off x="1286213" y="4618200"/>
          <a:ext cx="2474505" cy="77124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523C6-C0E4-4707-AD45-747CCD401FDF}">
      <dsp:nvSpPr>
        <dsp:cNvPr id="0" name=""/>
        <dsp:cNvSpPr/>
      </dsp:nvSpPr>
      <dsp:spPr>
        <a:xfrm>
          <a:off x="805" y="3975496"/>
          <a:ext cx="2570817" cy="20566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 err="1"/>
            <a:t>Самотність</a:t>
          </a:r>
          <a:endParaRPr lang="en-US" sz="3100" kern="1200" dirty="0"/>
        </a:p>
      </dsp:txBody>
      <dsp:txXfrm>
        <a:off x="61042" y="4035733"/>
        <a:ext cx="2450343" cy="1936180"/>
      </dsp:txXfrm>
    </dsp:sp>
    <dsp:sp modelId="{C3E7E8DB-822C-4A10-B4F3-3B22F9085C40}">
      <dsp:nvSpPr>
        <dsp:cNvPr id="0" name=""/>
        <dsp:cNvSpPr/>
      </dsp:nvSpPr>
      <dsp:spPr>
        <a:xfrm rot="13500000">
          <a:off x="2087081" y="2684734"/>
          <a:ext cx="2474505" cy="77124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430CA-4384-4FC4-8941-CB8B22F3AB6A}">
      <dsp:nvSpPr>
        <dsp:cNvPr id="0" name=""/>
        <dsp:cNvSpPr/>
      </dsp:nvSpPr>
      <dsp:spPr>
        <a:xfrm>
          <a:off x="1164055" y="1167160"/>
          <a:ext cx="2570817" cy="20566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 err="1"/>
            <a:t>Беззахисність</a:t>
          </a:r>
          <a:endParaRPr lang="en-US" sz="3100" kern="1200" dirty="0"/>
        </a:p>
      </dsp:txBody>
      <dsp:txXfrm>
        <a:off x="1224292" y="1227397"/>
        <a:ext cx="2450343" cy="1936180"/>
      </dsp:txXfrm>
    </dsp:sp>
    <dsp:sp modelId="{E15FC23E-3240-49D5-82D9-5695AEE8CCE8}">
      <dsp:nvSpPr>
        <dsp:cNvPr id="0" name=""/>
        <dsp:cNvSpPr/>
      </dsp:nvSpPr>
      <dsp:spPr>
        <a:xfrm rot="16200000">
          <a:off x="4020547" y="1883867"/>
          <a:ext cx="2474505" cy="77124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476FB-DB4E-4E58-B078-665A3325A5D0}">
      <dsp:nvSpPr>
        <dsp:cNvPr id="0" name=""/>
        <dsp:cNvSpPr/>
      </dsp:nvSpPr>
      <dsp:spPr>
        <a:xfrm>
          <a:off x="3972391" y="3909"/>
          <a:ext cx="2570817" cy="20566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 err="1"/>
            <a:t>Загострена</a:t>
          </a:r>
          <a:r>
            <a:rPr lang="ru-RU" sz="3100" kern="1200" dirty="0"/>
            <a:t> </a:t>
          </a:r>
          <a:r>
            <a:rPr lang="ru-RU" sz="3100" kern="1200" dirty="0" err="1"/>
            <a:t>чутливість</a:t>
          </a:r>
          <a:endParaRPr lang="en-US" sz="3100" kern="1200" dirty="0"/>
        </a:p>
      </dsp:txBody>
      <dsp:txXfrm>
        <a:off x="4032628" y="64146"/>
        <a:ext cx="2450343" cy="1936180"/>
      </dsp:txXfrm>
    </dsp:sp>
    <dsp:sp modelId="{7C3A735B-BE8F-4A4A-802B-BB59A5A2372C}">
      <dsp:nvSpPr>
        <dsp:cNvPr id="0" name=""/>
        <dsp:cNvSpPr/>
      </dsp:nvSpPr>
      <dsp:spPr>
        <a:xfrm rot="18900000">
          <a:off x="5954013" y="2684734"/>
          <a:ext cx="2474505" cy="7712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4F180-BC8E-4625-9D50-1DE3A6DEE246}">
      <dsp:nvSpPr>
        <dsp:cNvPr id="0" name=""/>
        <dsp:cNvSpPr/>
      </dsp:nvSpPr>
      <dsp:spPr>
        <a:xfrm>
          <a:off x="6780726" y="1167160"/>
          <a:ext cx="2570817" cy="20566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 err="1"/>
            <a:t>Таємниця</a:t>
          </a:r>
          <a:endParaRPr lang="en-US" sz="3100" kern="1200" dirty="0"/>
        </a:p>
      </dsp:txBody>
      <dsp:txXfrm>
        <a:off x="6840963" y="1227397"/>
        <a:ext cx="2450343" cy="1936180"/>
      </dsp:txXfrm>
    </dsp:sp>
    <dsp:sp modelId="{59E8F159-D003-4683-BBBB-48D454D2B936}">
      <dsp:nvSpPr>
        <dsp:cNvPr id="0" name=""/>
        <dsp:cNvSpPr/>
      </dsp:nvSpPr>
      <dsp:spPr>
        <a:xfrm>
          <a:off x="6754880" y="4618200"/>
          <a:ext cx="2474505" cy="771245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8290F-13B1-4B40-9A1E-3F16AF09786C}">
      <dsp:nvSpPr>
        <dsp:cNvPr id="0" name=""/>
        <dsp:cNvSpPr/>
      </dsp:nvSpPr>
      <dsp:spPr>
        <a:xfrm>
          <a:off x="7943977" y="3975496"/>
          <a:ext cx="2570817" cy="205665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 err="1"/>
            <a:t>Наївність</a:t>
          </a:r>
          <a:endParaRPr lang="en-US" sz="3100" kern="1200" dirty="0"/>
        </a:p>
      </dsp:txBody>
      <dsp:txXfrm>
        <a:off x="8004214" y="4035733"/>
        <a:ext cx="2450343" cy="19361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FF08-D555-494B-83B5-2B3CB0F67B91}">
      <dsp:nvSpPr>
        <dsp:cNvPr id="0" name=""/>
        <dsp:cNvSpPr/>
      </dsp:nvSpPr>
      <dsp:spPr>
        <a:xfrm>
          <a:off x="730013" y="603"/>
          <a:ext cx="3315648" cy="132625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Цезар</a:t>
          </a:r>
          <a:endParaRPr lang="en-US" sz="4000" kern="1200" dirty="0"/>
        </a:p>
      </dsp:txBody>
      <dsp:txXfrm>
        <a:off x="1393143" y="603"/>
        <a:ext cx="1989389" cy="1326259"/>
      </dsp:txXfrm>
    </dsp:sp>
    <dsp:sp modelId="{21A30A91-72B9-454C-8B38-632EB81FE805}">
      <dsp:nvSpPr>
        <dsp:cNvPr id="0" name=""/>
        <dsp:cNvSpPr/>
      </dsp:nvSpPr>
      <dsp:spPr>
        <a:xfrm>
          <a:off x="3614627" y="113335"/>
          <a:ext cx="2751988" cy="1100795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0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/>
        </a:p>
      </dsp:txBody>
      <dsp:txXfrm>
        <a:off x="4165025" y="113335"/>
        <a:ext cx="1651193" cy="1100795"/>
      </dsp:txXfrm>
    </dsp:sp>
    <dsp:sp modelId="{8E34957A-95F0-450A-9405-15BB29D6CCDC}">
      <dsp:nvSpPr>
        <dsp:cNvPr id="0" name=""/>
        <dsp:cNvSpPr/>
      </dsp:nvSpPr>
      <dsp:spPr>
        <a:xfrm>
          <a:off x="5981337" y="113335"/>
          <a:ext cx="2751988" cy="1100795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0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 dirty="0"/>
        </a:p>
      </dsp:txBody>
      <dsp:txXfrm>
        <a:off x="6531735" y="113335"/>
        <a:ext cx="1651193" cy="1100795"/>
      </dsp:txXfrm>
    </dsp:sp>
    <dsp:sp modelId="{3CA04705-2010-4742-84F9-2DD90F785B96}">
      <dsp:nvSpPr>
        <dsp:cNvPr id="0" name=""/>
        <dsp:cNvSpPr/>
      </dsp:nvSpPr>
      <dsp:spPr>
        <a:xfrm>
          <a:off x="8348048" y="113335"/>
          <a:ext cx="2751988" cy="1100795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8898446" y="113335"/>
        <a:ext cx="1651193" cy="1100795"/>
      </dsp:txXfrm>
    </dsp:sp>
    <dsp:sp modelId="{99D629E6-F4B1-48A4-81F8-6214B98B6519}">
      <dsp:nvSpPr>
        <dsp:cNvPr id="0" name=""/>
        <dsp:cNvSpPr/>
      </dsp:nvSpPr>
      <dsp:spPr>
        <a:xfrm>
          <a:off x="730013" y="1512539"/>
          <a:ext cx="3315648" cy="132625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Єлена</a:t>
          </a:r>
          <a:endParaRPr lang="en-US" sz="4000" kern="1200" dirty="0"/>
        </a:p>
      </dsp:txBody>
      <dsp:txXfrm>
        <a:off x="1393143" y="1512539"/>
        <a:ext cx="1989389" cy="1326259"/>
      </dsp:txXfrm>
    </dsp:sp>
    <dsp:sp modelId="{340515E6-A4CB-415E-B6DB-F05AFEBB7560}">
      <dsp:nvSpPr>
        <dsp:cNvPr id="0" name=""/>
        <dsp:cNvSpPr/>
      </dsp:nvSpPr>
      <dsp:spPr>
        <a:xfrm>
          <a:off x="3614627" y="1625271"/>
          <a:ext cx="2751988" cy="1100795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0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/>
        </a:p>
      </dsp:txBody>
      <dsp:txXfrm>
        <a:off x="4165025" y="1625271"/>
        <a:ext cx="1651193" cy="1100795"/>
      </dsp:txXfrm>
    </dsp:sp>
    <dsp:sp modelId="{F614492A-C34A-4A13-AA3F-EEFB6D3A2242}">
      <dsp:nvSpPr>
        <dsp:cNvPr id="0" name=""/>
        <dsp:cNvSpPr/>
      </dsp:nvSpPr>
      <dsp:spPr>
        <a:xfrm>
          <a:off x="5981337" y="1625271"/>
          <a:ext cx="2751988" cy="1100795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0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/>
        </a:p>
      </dsp:txBody>
      <dsp:txXfrm>
        <a:off x="6531735" y="1625271"/>
        <a:ext cx="1651193" cy="1100795"/>
      </dsp:txXfrm>
    </dsp:sp>
    <dsp:sp modelId="{5A590035-E432-4FB8-987D-FF508FD80459}">
      <dsp:nvSpPr>
        <dsp:cNvPr id="0" name=""/>
        <dsp:cNvSpPr/>
      </dsp:nvSpPr>
      <dsp:spPr>
        <a:xfrm>
          <a:off x="8348048" y="1625271"/>
          <a:ext cx="2751988" cy="1100795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8898446" y="1625271"/>
        <a:ext cx="1651193" cy="1100795"/>
      </dsp:txXfrm>
    </dsp:sp>
    <dsp:sp modelId="{2DC26463-FC8C-484E-98B2-353F05443FDB}">
      <dsp:nvSpPr>
        <dsp:cNvPr id="0" name=""/>
        <dsp:cNvSpPr/>
      </dsp:nvSpPr>
      <dsp:spPr>
        <a:xfrm>
          <a:off x="730013" y="3024475"/>
          <a:ext cx="3315648" cy="132625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 err="1"/>
            <a:t>Мікел-анджело</a:t>
          </a:r>
          <a:endParaRPr lang="en-US" sz="4000" kern="1200" dirty="0"/>
        </a:p>
      </dsp:txBody>
      <dsp:txXfrm>
        <a:off x="1393143" y="3024475"/>
        <a:ext cx="1989389" cy="1326259"/>
      </dsp:txXfrm>
    </dsp:sp>
    <dsp:sp modelId="{069AA08C-B7AD-44E2-A791-4B319FD894FB}">
      <dsp:nvSpPr>
        <dsp:cNvPr id="0" name=""/>
        <dsp:cNvSpPr/>
      </dsp:nvSpPr>
      <dsp:spPr>
        <a:xfrm>
          <a:off x="3614627" y="3137207"/>
          <a:ext cx="2751988" cy="1100795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0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/>
        </a:p>
      </dsp:txBody>
      <dsp:txXfrm>
        <a:off x="4165025" y="3137207"/>
        <a:ext cx="1651193" cy="1100795"/>
      </dsp:txXfrm>
    </dsp:sp>
    <dsp:sp modelId="{1F0E1A98-9B45-4D12-9360-7FCA06C578EC}">
      <dsp:nvSpPr>
        <dsp:cNvPr id="0" name=""/>
        <dsp:cNvSpPr/>
      </dsp:nvSpPr>
      <dsp:spPr>
        <a:xfrm>
          <a:off x="5981337" y="3137207"/>
          <a:ext cx="2751988" cy="1100795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0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/>
        </a:p>
      </dsp:txBody>
      <dsp:txXfrm>
        <a:off x="6531735" y="3137207"/>
        <a:ext cx="1651193" cy="1100795"/>
      </dsp:txXfrm>
    </dsp:sp>
    <dsp:sp modelId="{728CDA0D-4FBF-4E4E-B206-97EB7EB2C79E}">
      <dsp:nvSpPr>
        <dsp:cNvPr id="0" name=""/>
        <dsp:cNvSpPr/>
      </dsp:nvSpPr>
      <dsp:spPr>
        <a:xfrm>
          <a:off x="8348048" y="3137207"/>
          <a:ext cx="2751988" cy="1100795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8898446" y="3137207"/>
        <a:ext cx="1651193" cy="11007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AA282-5334-4B29-864B-14CBEC9421C5}">
      <dsp:nvSpPr>
        <dsp:cNvPr id="0" name=""/>
        <dsp:cNvSpPr/>
      </dsp:nvSpPr>
      <dsp:spPr>
        <a:xfrm>
          <a:off x="6425" y="342419"/>
          <a:ext cx="1192229" cy="7153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Мислитель</a:t>
          </a:r>
          <a:endParaRPr lang="en-US" sz="1600" kern="1200" dirty="0"/>
        </a:p>
      </dsp:txBody>
      <dsp:txXfrm>
        <a:off x="6425" y="342419"/>
        <a:ext cx="1192229" cy="715337"/>
      </dsp:txXfrm>
    </dsp:sp>
    <dsp:sp modelId="{3185111B-1A90-48E6-8FEC-5108DD049368}">
      <dsp:nvSpPr>
        <dsp:cNvPr id="0" name=""/>
        <dsp:cNvSpPr/>
      </dsp:nvSpPr>
      <dsp:spPr>
        <a:xfrm>
          <a:off x="1317877" y="342419"/>
          <a:ext cx="1192229" cy="7153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Почуття</a:t>
          </a:r>
          <a:endParaRPr lang="en-US" sz="1600" kern="1200" dirty="0"/>
        </a:p>
      </dsp:txBody>
      <dsp:txXfrm>
        <a:off x="1317877" y="342419"/>
        <a:ext cx="1192229" cy="715337"/>
      </dsp:txXfrm>
    </dsp:sp>
    <dsp:sp modelId="{F491BB73-FE7B-4EB4-AC29-E10A1CA39CA8}">
      <dsp:nvSpPr>
        <dsp:cNvPr id="0" name=""/>
        <dsp:cNvSpPr/>
      </dsp:nvSpPr>
      <dsp:spPr>
        <a:xfrm>
          <a:off x="2629330" y="342419"/>
          <a:ext cx="1192229" cy="7153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Символ</a:t>
          </a:r>
          <a:endParaRPr lang="en-US" sz="1600" kern="1200" dirty="0"/>
        </a:p>
      </dsp:txBody>
      <dsp:txXfrm>
        <a:off x="2629330" y="342419"/>
        <a:ext cx="1192229" cy="715337"/>
      </dsp:txXfrm>
    </dsp:sp>
    <dsp:sp modelId="{87E35F20-C798-4392-A0CD-920C80DC93FD}">
      <dsp:nvSpPr>
        <dsp:cNvPr id="0" name=""/>
        <dsp:cNvSpPr/>
      </dsp:nvSpPr>
      <dsp:spPr>
        <a:xfrm>
          <a:off x="3940782" y="342419"/>
          <a:ext cx="1192229" cy="7153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Ідея</a:t>
          </a:r>
          <a:endParaRPr lang="en-US" sz="1600" kern="1200" dirty="0"/>
        </a:p>
      </dsp:txBody>
      <dsp:txXfrm>
        <a:off x="3940782" y="342419"/>
        <a:ext cx="1192229" cy="715337"/>
      </dsp:txXfrm>
    </dsp:sp>
    <dsp:sp modelId="{FC9EB51B-C2E3-4959-95DB-7FE6F8E034AC}">
      <dsp:nvSpPr>
        <dsp:cNvPr id="0" name=""/>
        <dsp:cNvSpPr/>
      </dsp:nvSpPr>
      <dsp:spPr>
        <a:xfrm>
          <a:off x="5252235" y="342419"/>
          <a:ext cx="1192229" cy="7153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Виконавець</a:t>
          </a:r>
          <a:endParaRPr lang="en-US" sz="1600" kern="1200" dirty="0"/>
        </a:p>
      </dsp:txBody>
      <dsp:txXfrm>
        <a:off x="5252235" y="342419"/>
        <a:ext cx="1192229" cy="715337"/>
      </dsp:txXfrm>
    </dsp:sp>
    <dsp:sp modelId="{2158C9B4-2DAD-4DD7-800C-D5B06C8680F1}">
      <dsp:nvSpPr>
        <dsp:cNvPr id="0" name=""/>
        <dsp:cNvSpPr/>
      </dsp:nvSpPr>
      <dsp:spPr>
        <a:xfrm>
          <a:off x="6563687" y="342419"/>
          <a:ext cx="1192229" cy="7153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Мистецтво</a:t>
          </a:r>
          <a:endParaRPr lang="en-US" sz="1600" kern="1200" dirty="0"/>
        </a:p>
      </dsp:txBody>
      <dsp:txXfrm>
        <a:off x="6563687" y="342419"/>
        <a:ext cx="1192229" cy="715337"/>
      </dsp:txXfrm>
    </dsp:sp>
    <dsp:sp modelId="{1598348C-2328-4A5F-AD52-449516619255}">
      <dsp:nvSpPr>
        <dsp:cNvPr id="0" name=""/>
        <dsp:cNvSpPr/>
      </dsp:nvSpPr>
      <dsp:spPr>
        <a:xfrm>
          <a:off x="7875140" y="342419"/>
          <a:ext cx="1192229" cy="7153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Розум</a:t>
          </a:r>
          <a:endParaRPr lang="en-US" sz="1600" kern="1200" dirty="0"/>
        </a:p>
      </dsp:txBody>
      <dsp:txXfrm>
        <a:off x="7875140" y="342419"/>
        <a:ext cx="1192229" cy="715337"/>
      </dsp:txXfrm>
    </dsp:sp>
    <dsp:sp modelId="{4904E4F4-A6EE-4456-8BEB-24A435D6CED4}">
      <dsp:nvSpPr>
        <dsp:cNvPr id="0" name=""/>
        <dsp:cNvSpPr/>
      </dsp:nvSpPr>
      <dsp:spPr>
        <a:xfrm>
          <a:off x="9186592" y="342419"/>
          <a:ext cx="1192229" cy="7153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Творець</a:t>
          </a:r>
          <a:endParaRPr lang="en-US" sz="1600" kern="1200" dirty="0"/>
        </a:p>
      </dsp:txBody>
      <dsp:txXfrm>
        <a:off x="9186592" y="342419"/>
        <a:ext cx="1192229" cy="715337"/>
      </dsp:txXfrm>
    </dsp:sp>
    <dsp:sp modelId="{8B031F34-9FAD-4990-A504-B175FDC46779}">
      <dsp:nvSpPr>
        <dsp:cNvPr id="0" name=""/>
        <dsp:cNvSpPr/>
      </dsp:nvSpPr>
      <dsp:spPr>
        <a:xfrm>
          <a:off x="10498045" y="342419"/>
          <a:ext cx="1192229" cy="7153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Техніка</a:t>
          </a:r>
          <a:endParaRPr lang="en-US" sz="1600" kern="1200" dirty="0"/>
        </a:p>
      </dsp:txBody>
      <dsp:txXfrm>
        <a:off x="10498045" y="342419"/>
        <a:ext cx="1192229" cy="7153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49795-621C-4DEB-A255-08CC091B291C}">
      <dsp:nvSpPr>
        <dsp:cNvPr id="0" name=""/>
        <dsp:cNvSpPr/>
      </dsp:nvSpPr>
      <dsp:spPr>
        <a:xfrm>
          <a:off x="1219641" y="3151"/>
          <a:ext cx="3311763" cy="132470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 err="1"/>
            <a:t>Прекрасне</a:t>
          </a:r>
          <a:endParaRPr lang="en-US" sz="3300" kern="1200" dirty="0"/>
        </a:p>
      </dsp:txBody>
      <dsp:txXfrm>
        <a:off x="1881994" y="3151"/>
        <a:ext cx="1987058" cy="1324705"/>
      </dsp:txXfrm>
    </dsp:sp>
    <dsp:sp modelId="{5686987F-1CE3-4F2C-8727-24BD07F6479A}">
      <dsp:nvSpPr>
        <dsp:cNvPr id="0" name=""/>
        <dsp:cNvSpPr/>
      </dsp:nvSpPr>
      <dsp:spPr>
        <a:xfrm>
          <a:off x="4100875" y="115751"/>
          <a:ext cx="2748763" cy="1099505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Розум</a:t>
          </a:r>
          <a:endParaRPr lang="en-US" sz="2700" kern="1200" dirty="0"/>
        </a:p>
      </dsp:txBody>
      <dsp:txXfrm>
        <a:off x="4650628" y="115751"/>
        <a:ext cx="1649258" cy="1099505"/>
      </dsp:txXfrm>
    </dsp:sp>
    <dsp:sp modelId="{4596BEF4-F797-4186-94E7-3F5CEE18081F}">
      <dsp:nvSpPr>
        <dsp:cNvPr id="0" name=""/>
        <dsp:cNvSpPr/>
      </dsp:nvSpPr>
      <dsp:spPr>
        <a:xfrm>
          <a:off x="6464812" y="115751"/>
          <a:ext cx="2748763" cy="1099505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 err="1"/>
            <a:t>Почуття</a:t>
          </a:r>
          <a:endParaRPr lang="en-US" sz="2700" kern="1200" dirty="0"/>
        </a:p>
      </dsp:txBody>
      <dsp:txXfrm>
        <a:off x="7014565" y="115751"/>
        <a:ext cx="1649258" cy="1099505"/>
      </dsp:txXfrm>
    </dsp:sp>
    <dsp:sp modelId="{B9949D37-CD01-46A4-A153-E35120507770}">
      <dsp:nvSpPr>
        <dsp:cNvPr id="0" name=""/>
        <dsp:cNvSpPr/>
      </dsp:nvSpPr>
      <dsp:spPr>
        <a:xfrm>
          <a:off x="8828749" y="115751"/>
          <a:ext cx="2748763" cy="1099505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Мистецтво</a:t>
          </a:r>
          <a:endParaRPr lang="en-US" sz="2700" kern="1200" dirty="0"/>
        </a:p>
      </dsp:txBody>
      <dsp:txXfrm>
        <a:off x="9378502" y="115751"/>
        <a:ext cx="1649258" cy="1099505"/>
      </dsp:txXfrm>
    </dsp:sp>
    <dsp:sp modelId="{39CAC521-A4F3-435A-A196-0BA3FC8CF962}">
      <dsp:nvSpPr>
        <dsp:cNvPr id="0" name=""/>
        <dsp:cNvSpPr/>
      </dsp:nvSpPr>
      <dsp:spPr>
        <a:xfrm>
          <a:off x="1219641" y="1513316"/>
          <a:ext cx="3311763" cy="132470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 err="1"/>
            <a:t>Геній</a:t>
          </a:r>
          <a:endParaRPr lang="en-US" sz="3300" kern="1200" dirty="0"/>
        </a:p>
      </dsp:txBody>
      <dsp:txXfrm>
        <a:off x="1881994" y="1513316"/>
        <a:ext cx="1987058" cy="1324705"/>
      </dsp:txXfrm>
    </dsp:sp>
    <dsp:sp modelId="{EC4F2A8B-1E30-4BE1-8E44-4FC26597B019}">
      <dsp:nvSpPr>
        <dsp:cNvPr id="0" name=""/>
        <dsp:cNvSpPr/>
      </dsp:nvSpPr>
      <dsp:spPr>
        <a:xfrm>
          <a:off x="4100875" y="1625916"/>
          <a:ext cx="2748763" cy="1099505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Думка</a:t>
          </a:r>
          <a:endParaRPr lang="en-US" sz="2700" kern="1200" dirty="0"/>
        </a:p>
      </dsp:txBody>
      <dsp:txXfrm>
        <a:off x="4650628" y="1625916"/>
        <a:ext cx="1649258" cy="1099505"/>
      </dsp:txXfrm>
    </dsp:sp>
    <dsp:sp modelId="{EFF1A2D9-2308-4364-B907-4A9F62CFE46A}">
      <dsp:nvSpPr>
        <dsp:cNvPr id="0" name=""/>
        <dsp:cNvSpPr/>
      </dsp:nvSpPr>
      <dsp:spPr>
        <a:xfrm>
          <a:off x="6464812" y="1625916"/>
          <a:ext cx="2748763" cy="1099505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 err="1"/>
            <a:t>Дія</a:t>
          </a:r>
          <a:endParaRPr lang="en-US" sz="2700" kern="1200" dirty="0"/>
        </a:p>
      </dsp:txBody>
      <dsp:txXfrm>
        <a:off x="7014565" y="1625916"/>
        <a:ext cx="1649258" cy="1099505"/>
      </dsp:txXfrm>
    </dsp:sp>
    <dsp:sp modelId="{90988842-49F5-447B-B289-CF2C867A0A25}">
      <dsp:nvSpPr>
        <dsp:cNvPr id="0" name=""/>
        <dsp:cNvSpPr/>
      </dsp:nvSpPr>
      <dsp:spPr>
        <a:xfrm>
          <a:off x="8828749" y="1625916"/>
          <a:ext cx="2748763" cy="1099505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Образ</a:t>
          </a:r>
          <a:endParaRPr lang="en-US" sz="2700" kern="1200" dirty="0"/>
        </a:p>
      </dsp:txBody>
      <dsp:txXfrm>
        <a:off x="9378502" y="1625916"/>
        <a:ext cx="1649258" cy="1099505"/>
      </dsp:txXfrm>
    </dsp:sp>
    <dsp:sp modelId="{378AF8AC-0461-41C0-BB60-814F752925E2}">
      <dsp:nvSpPr>
        <dsp:cNvPr id="0" name=""/>
        <dsp:cNvSpPr/>
      </dsp:nvSpPr>
      <dsp:spPr>
        <a:xfrm>
          <a:off x="1219641" y="3023480"/>
          <a:ext cx="3311763" cy="132470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 err="1"/>
            <a:t>Творіння</a:t>
          </a:r>
          <a:endParaRPr lang="en-US" sz="3300" kern="1200" dirty="0"/>
        </a:p>
      </dsp:txBody>
      <dsp:txXfrm>
        <a:off x="1881994" y="3023480"/>
        <a:ext cx="1987058" cy="1324705"/>
      </dsp:txXfrm>
    </dsp:sp>
    <dsp:sp modelId="{65752741-91B7-48F6-A738-1E34F68A2166}">
      <dsp:nvSpPr>
        <dsp:cNvPr id="0" name=""/>
        <dsp:cNvSpPr/>
      </dsp:nvSpPr>
      <dsp:spPr>
        <a:xfrm>
          <a:off x="4100875" y="3136080"/>
          <a:ext cx="2748763" cy="1099505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 err="1"/>
            <a:t>Ідея</a:t>
          </a:r>
          <a:endParaRPr lang="en-US" sz="2700" kern="1200" dirty="0"/>
        </a:p>
      </dsp:txBody>
      <dsp:txXfrm>
        <a:off x="4650628" y="3136080"/>
        <a:ext cx="1649258" cy="1099505"/>
      </dsp:txXfrm>
    </dsp:sp>
    <dsp:sp modelId="{D212E8DA-24E1-4783-906F-FC603D4FAAD6}">
      <dsp:nvSpPr>
        <dsp:cNvPr id="0" name=""/>
        <dsp:cNvSpPr/>
      </dsp:nvSpPr>
      <dsp:spPr>
        <a:xfrm>
          <a:off x="6464812" y="3136080"/>
          <a:ext cx="2748763" cy="1099505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 err="1"/>
            <a:t>Підготовка</a:t>
          </a:r>
          <a:endParaRPr lang="en-US" sz="2700" kern="1200" dirty="0"/>
        </a:p>
      </dsp:txBody>
      <dsp:txXfrm>
        <a:off x="7014565" y="3136080"/>
        <a:ext cx="1649258" cy="1099505"/>
      </dsp:txXfrm>
    </dsp:sp>
    <dsp:sp modelId="{0B40EB58-0648-461A-92E7-C9A4EC16839C}">
      <dsp:nvSpPr>
        <dsp:cNvPr id="0" name=""/>
        <dsp:cNvSpPr/>
      </dsp:nvSpPr>
      <dsp:spPr>
        <a:xfrm>
          <a:off x="8828749" y="3136080"/>
          <a:ext cx="2748763" cy="1099505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 err="1"/>
            <a:t>Втілення</a:t>
          </a:r>
          <a:endParaRPr lang="en-US" sz="2700" kern="1200" dirty="0"/>
        </a:p>
      </dsp:txBody>
      <dsp:txXfrm>
        <a:off x="9378502" y="3136080"/>
        <a:ext cx="1649258" cy="1099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D9378-B352-4611-B5EF-3ACCB2AC0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74162E-41D9-4105-8399-FCCE07F44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49D69F-77DB-44D1-8D60-64DC0B32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67B3-4BA7-4CAD-B962-AC8CEB498C8C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EB051C-E5C8-456F-9984-D2984E563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955691-289C-4BAD-B7BD-D1DCDB16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BBE4-C6EE-40AB-813A-F464C8E6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1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793D5-4E4D-47E0-AE28-832B056F5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313C29-FF3D-4E29-A37B-472754677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A5E643-32F8-4A45-9844-0DB88C9C8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67B3-4BA7-4CAD-B962-AC8CEB498C8C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36D873-E0A3-4611-AC07-7811670EF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67EC9-F4F4-4875-AC96-1148247EE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BBE4-C6EE-40AB-813A-F464C8E6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3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4FF5CE7-D19E-4BFA-BF66-130AD98C65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5AAB21-6FF7-409C-9038-88F902A2D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DB2D8D-B0A5-4D60-84A9-7876838FF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67B3-4BA7-4CAD-B962-AC8CEB498C8C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018C71-49E3-4D17-9D5F-8C33DC6F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4117BC-B379-4C06-92A2-AB357896F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BBE4-C6EE-40AB-813A-F464C8E6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7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42BD4-BA40-4426-A140-8DFE52C87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62A2B6-C1DB-45AA-A4D2-7E5F31119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703FE3-B3FA-45CB-BF32-A24376ADC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67B3-4BA7-4CAD-B962-AC8CEB498C8C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5530CA-25CF-474A-AA46-42F370DF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78D3AD-DD3F-4DD8-A6A7-0BAA26457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BBE4-C6EE-40AB-813A-F464C8E6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7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06605-792A-4510-BEF4-C4993655A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A7267A-EB57-4F04-AD27-81CF39245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7F4A3E-E68E-4164-83D4-C7245ADF8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67B3-4BA7-4CAD-B962-AC8CEB498C8C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126D9D-C3E1-489B-9A45-D35B7599A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D3A6B5-D9FD-4A06-BF0F-8F07E959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BBE4-C6EE-40AB-813A-F464C8E6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7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A47C4-3FB7-4A81-9133-01ADB010C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792845-0D32-4BE2-865D-651CA424A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6257BC-878B-493E-83EA-01B3496CB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7408A3-E88C-4A47-8625-7E2AC6DF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67B3-4BA7-4CAD-B962-AC8CEB498C8C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8F87C3-EBF9-4AA0-9EF3-0AA7C6134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6032AD-C8EE-474A-B302-19FDAEC64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BBE4-C6EE-40AB-813A-F464C8E6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4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28BE1-8F7A-4DB8-B77D-85AA55568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A65476-E23A-41B0-AC4C-CAF7EBF4D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061DF2-3CDF-4D7B-8AD2-498D01D01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4BB3C9-4979-4A15-83B6-A4A6E686B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F31E0A3-2D1E-4CC5-9EF3-1BDBEE339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273D86-12D6-4876-8627-067EE1F85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67B3-4BA7-4CAD-B962-AC8CEB498C8C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BAC5B40-B52E-43A3-916D-F4FFF24A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FC9AE8-A4C6-4D50-8A01-7F0222879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BBE4-C6EE-40AB-813A-F464C8E6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8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1EEE0-5057-45B5-9C65-D96C07883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DBF4EC-FB25-4F17-8F4C-6F627DA95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67B3-4BA7-4CAD-B962-AC8CEB498C8C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5F87FF-83AF-4C69-8028-E61EDB1CD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65031C-1A0D-4F45-8209-3318EF689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BBE4-C6EE-40AB-813A-F464C8E6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2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E9A5781-E466-4FC3-8116-73581995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67B3-4BA7-4CAD-B962-AC8CEB498C8C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45C4B1-34B0-4FC5-B464-ECE867B0B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ACA909-183C-4856-8F30-07F524526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BBE4-C6EE-40AB-813A-F464C8E6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4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BD884-A153-4622-89A4-F9E4645BC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D73D0A-558E-491E-B10A-143888A54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470892-1628-4886-A8E7-75D80E2A0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CC085A-BB7B-43D2-9496-C89A82344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67B3-4BA7-4CAD-B962-AC8CEB498C8C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2728A7-719E-4967-85EB-73E7DC727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9E46B5-C056-44ED-B7D0-076748BC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BBE4-C6EE-40AB-813A-F464C8E6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91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132BAE-0BC1-4013-873D-FFBF5793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608A4C-9141-4629-B7B5-596B6D03E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9B6CA2-5CA7-456B-A042-BF7197F44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BAE5DF-9CC6-4669-94F1-FB363A788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67B3-4BA7-4CAD-B962-AC8CEB498C8C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6E52A4-2206-4EC7-AC9C-4E74B47B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5BEE53-9B4F-46FA-8E90-CA1B5969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BBE4-C6EE-40AB-813A-F464C8E6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4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BBEC3-56DF-495F-9989-68247372A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DCE76D-15AD-44ED-9701-37B712552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B36F7A-EBE8-4DC6-A66C-8C5B453803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E67B3-4BA7-4CAD-B962-AC8CEB498C8C}" type="datetimeFigureOut">
              <a:rPr lang="en-US" smtClean="0"/>
              <a:t>24-Apr-23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012EB7-AE25-4ED4-A7DD-BF42A75B78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FCEB76-A338-4877-92DB-18CE39386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8BBE4-C6EE-40AB-813A-F464C8E6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2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BC8CB77E-B870-4D84-A134-21F65B1B4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146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1BE3D-60C4-447B-9570-8F7695C36B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СИМВОЛ</a:t>
            </a:r>
            <a:r>
              <a:rPr lang="uk-UA" dirty="0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ЗМ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010DB3-8CF6-4D3E-9A00-420F5EA564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bg1"/>
                </a:solidFill>
              </a:rPr>
              <a:t>Сугестивність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Візіонерство</a:t>
            </a:r>
            <a:r>
              <a:rPr lang="ru-RU" dirty="0">
                <a:solidFill>
                  <a:schemeClr val="bg1"/>
                </a:solidFill>
              </a:rPr>
              <a:t> й </a:t>
            </a:r>
            <a:r>
              <a:rPr lang="ru-RU" dirty="0" err="1">
                <a:solidFill>
                  <a:schemeClr val="bg1"/>
                </a:solidFill>
              </a:rPr>
              <a:t>синестезія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Типологія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символів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60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B8207-9C59-45F1-9056-7B1173CA8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29" y="172066"/>
            <a:ext cx="6586491" cy="1676603"/>
          </a:xfrm>
        </p:spPr>
        <p:txBody>
          <a:bodyPr>
            <a:normAutofit/>
          </a:bodyPr>
          <a:lstStyle/>
          <a:p>
            <a:r>
              <a:rPr lang="ru-RU" dirty="0"/>
              <a:t>Поль Верлен </a:t>
            </a:r>
            <a:br>
              <a:rPr lang="en-US" dirty="0"/>
            </a:br>
            <a:r>
              <a:rPr lang="ru-RU" dirty="0"/>
              <a:t>«Каспар </a:t>
            </a:r>
            <a:r>
              <a:rPr lang="ru-RU" dirty="0" err="1"/>
              <a:t>Гаузер</a:t>
            </a:r>
            <a:r>
              <a:rPr lang="ru-RU" dirty="0"/>
              <a:t> </a:t>
            </a:r>
            <a:r>
              <a:rPr lang="ru-RU" dirty="0" err="1"/>
              <a:t>співає</a:t>
            </a:r>
            <a:r>
              <a:rPr lang="ru-RU" dirty="0"/>
              <a:t>»</a:t>
            </a:r>
            <a:endParaRPr lang="en-US" dirty="0"/>
          </a:p>
        </p:txBody>
      </p:sp>
      <p:pic>
        <p:nvPicPr>
          <p:cNvPr id="4098" name="Picture 2" descr="ÐÐ°ÑÑÐ¸Ð½ÐºÐ¸ Ð¿Ð¾ Ð·Ð°Ð¿ÑÐ¾ÑÑ kaspar hauser">
            <a:extLst>
              <a:ext uri="{FF2B5EF4-FFF2-40B4-BE49-F238E27FC236}">
                <a16:creationId xmlns:a16="http://schemas.microsoft.com/office/drawing/2014/main" id="{2419DE53-6E6C-4B8D-A993-E153DA44B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2" b="6054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7F8A242-F51F-4375-93DC-4DA16C7E5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737360"/>
            <a:ext cx="6586489" cy="4948574"/>
          </a:xfrm>
        </p:spPr>
        <p:txBody>
          <a:bodyPr>
            <a:normAutofit/>
          </a:bodyPr>
          <a:lstStyle/>
          <a:p>
            <a:r>
              <a:rPr lang="ru-RU" sz="1800" dirty="0"/>
              <a:t>Я, сирота с простым лицом,</a:t>
            </a:r>
            <a:br>
              <a:rPr lang="ru-RU" sz="1800" dirty="0"/>
            </a:br>
            <a:r>
              <a:rPr lang="ru-RU" sz="1800" dirty="0"/>
              <a:t>Пришел, богат лишь ясным взором,</a:t>
            </a:r>
            <a:br>
              <a:rPr lang="ru-RU" sz="1800" dirty="0"/>
            </a:br>
            <a:r>
              <a:rPr lang="ru-RU" sz="1800" dirty="0"/>
              <a:t>К столичным жителям, которым</a:t>
            </a:r>
            <a:br>
              <a:rPr lang="ru-RU" sz="1800" dirty="0"/>
            </a:br>
            <a:r>
              <a:rPr lang="ru-RU" sz="1800" dirty="0"/>
              <a:t>Я показался простецом.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А в двадцать лет любовный пыл</a:t>
            </a:r>
            <a:br>
              <a:rPr lang="ru-RU" sz="1800" dirty="0"/>
            </a:br>
            <a:r>
              <a:rPr lang="ru-RU" sz="1800" dirty="0"/>
              <a:t>Внушил мне, полному смятеньем,</a:t>
            </a:r>
            <a:br>
              <a:rPr lang="ru-RU" sz="1800" dirty="0"/>
            </a:br>
            <a:r>
              <a:rPr lang="ru-RU" sz="1800" dirty="0"/>
              <a:t>Глядеть на женщин с восхищеньем,</a:t>
            </a:r>
            <a:br>
              <a:rPr lang="ru-RU" sz="1800" dirty="0"/>
            </a:br>
            <a:r>
              <a:rPr lang="ru-RU" sz="1800" dirty="0"/>
              <a:t>Но им я не казался мил.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Без родины, без короля,</a:t>
            </a:r>
            <a:br>
              <a:rPr lang="ru-RU" sz="1800" dirty="0"/>
            </a:br>
            <a:r>
              <a:rPr lang="ru-RU" sz="1800" dirty="0"/>
              <a:t>Быть храбрым не имея счастья,</a:t>
            </a:r>
            <a:br>
              <a:rPr lang="ru-RU" sz="1800" dirty="0"/>
            </a:br>
            <a:r>
              <a:rPr lang="ru-RU" sz="1800" dirty="0"/>
              <a:t>Хотел на поле битвы пасть я,</a:t>
            </a:r>
            <a:br>
              <a:rPr lang="ru-RU" sz="1800" dirty="0"/>
            </a:br>
            <a:r>
              <a:rPr lang="ru-RU" sz="1800" dirty="0"/>
              <a:t>Но смерти был не нужен я.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Что в мире сделал я, увы?</a:t>
            </a:r>
            <a:br>
              <a:rPr lang="ru-RU" sz="1800" dirty="0"/>
            </a:br>
            <a:r>
              <a:rPr lang="ru-RU" sz="1800" dirty="0"/>
              <a:t>Я поздно родился? иль рано?</a:t>
            </a:r>
            <a:br>
              <a:rPr lang="ru-RU" sz="1800" dirty="0"/>
            </a:br>
            <a:r>
              <a:rPr lang="ru-RU" sz="1800" dirty="0"/>
              <a:t>Молитесь, люди (в сердце рана!),</a:t>
            </a:r>
            <a:br>
              <a:rPr lang="ru-RU" sz="1800" dirty="0"/>
            </a:br>
            <a:r>
              <a:rPr lang="ru-RU" sz="1800" dirty="0"/>
              <a:t>За бедного Каспара вы.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2937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B8A0D-B91C-45CE-80D3-2FCD25F5E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CEC9955-A510-4FC6-9E44-9C40B6C7A2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545512"/>
              </p:ext>
            </p:extLst>
          </p:nvPr>
        </p:nvGraphicFramePr>
        <p:xfrm>
          <a:off x="838200" y="365124"/>
          <a:ext cx="10515600" cy="6360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6701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Ð°ÑÑÐ¸Ð½ÐºÐ¸ Ð¿Ð¾ Ð·Ð°Ð¿ÑÐ¾ÑÑ stephan mallarme">
            <a:extLst>
              <a:ext uri="{FF2B5EF4-FFF2-40B4-BE49-F238E27FC236}">
                <a16:creationId xmlns:a16="http://schemas.microsoft.com/office/drawing/2014/main" id="{185293B8-A5C7-46F1-BE62-FC85DB7BC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5" r="9091" b="1231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E48A96-46C8-4674-84C6-1C139C5AA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21" y="431802"/>
            <a:ext cx="4471998" cy="1043409"/>
          </a:xfrm>
        </p:spPr>
        <p:txBody>
          <a:bodyPr>
            <a:normAutofit/>
          </a:bodyPr>
          <a:lstStyle/>
          <a:p>
            <a:r>
              <a:rPr lang="ru-RU" sz="3600" b="1" dirty="0"/>
              <a:t>Стефан </a:t>
            </a:r>
            <a:r>
              <a:rPr lang="ru-RU" sz="3600" b="1" dirty="0" err="1"/>
              <a:t>Малларме</a:t>
            </a:r>
            <a:endParaRPr lang="en-US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631EFD-A311-401D-8C41-545BE0A66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74" y="1392598"/>
            <a:ext cx="5031533" cy="4537338"/>
          </a:xfrm>
        </p:spPr>
        <p:txBody>
          <a:bodyPr anchor="t">
            <a:normAutofit/>
          </a:bodyPr>
          <a:lstStyle/>
          <a:p>
            <a:r>
              <a:rPr lang="ru-RU" sz="2400" dirty="0"/>
              <a:t>Символ як система </a:t>
            </a:r>
            <a:r>
              <a:rPr lang="ru-RU" sz="2400" dirty="0" err="1"/>
              <a:t>аналогій</a:t>
            </a:r>
            <a:endParaRPr lang="ru-RU" sz="2400" dirty="0"/>
          </a:p>
          <a:p>
            <a:r>
              <a:rPr lang="ru-RU" sz="2400" dirty="0"/>
              <a:t>Символ як «</a:t>
            </a:r>
            <a:r>
              <a:rPr lang="ru-RU" sz="2400" dirty="0" err="1"/>
              <a:t>раціоналізована</a:t>
            </a:r>
            <a:r>
              <a:rPr lang="ru-RU" sz="2400" dirty="0"/>
              <a:t> </a:t>
            </a:r>
            <a:r>
              <a:rPr lang="ru-RU" sz="2400" dirty="0" err="1"/>
              <a:t>емоція</a:t>
            </a:r>
            <a:r>
              <a:rPr lang="ru-RU" sz="2400" dirty="0"/>
              <a:t>»</a:t>
            </a:r>
          </a:p>
          <a:p>
            <a:r>
              <a:rPr lang="ru-RU" sz="2400" b="1" dirty="0" err="1"/>
              <a:t>Сугестія</a:t>
            </a:r>
            <a:r>
              <a:rPr lang="ru-RU" sz="2400" b="1" dirty="0"/>
              <a:t>: </a:t>
            </a:r>
            <a:r>
              <a:rPr lang="ru-RU" sz="2400" dirty="0"/>
              <a:t>«</a:t>
            </a:r>
            <a:r>
              <a:rPr lang="ru-RU" sz="2400" dirty="0" err="1"/>
              <a:t>Назвати</a:t>
            </a:r>
            <a:r>
              <a:rPr lang="ru-RU" sz="2400" dirty="0"/>
              <a:t> предмет — </a:t>
            </a:r>
            <a:r>
              <a:rPr lang="ru-RU" sz="2400" dirty="0" err="1"/>
              <a:t>означає</a:t>
            </a:r>
            <a:r>
              <a:rPr lang="ru-RU" sz="2400" dirty="0"/>
              <a:t> </a:t>
            </a:r>
            <a:r>
              <a:rPr lang="ru-RU" sz="2400" dirty="0" err="1"/>
              <a:t>знищити</a:t>
            </a:r>
            <a:r>
              <a:rPr lang="ru-RU" sz="2400" dirty="0"/>
              <a:t> три </a:t>
            </a:r>
            <a:r>
              <a:rPr lang="ru-RU" sz="2400" dirty="0" err="1"/>
              <a:t>чверті</a:t>
            </a:r>
            <a:r>
              <a:rPr lang="ru-RU" sz="2400" dirty="0"/>
              <a:t> насолоди </a:t>
            </a:r>
            <a:r>
              <a:rPr lang="ru-RU" sz="2400" dirty="0" err="1"/>
              <a:t>поемою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полягає</a:t>
            </a:r>
            <a:r>
              <a:rPr lang="ru-RU" sz="2400" dirty="0"/>
              <a:t> в </a:t>
            </a:r>
            <a:r>
              <a:rPr lang="ru-RU" sz="2400" dirty="0" err="1"/>
              <a:t>щасті</a:t>
            </a:r>
            <a:r>
              <a:rPr lang="ru-RU" sz="2400" dirty="0"/>
              <a:t> потроху </a:t>
            </a:r>
            <a:r>
              <a:rPr lang="ru-RU" sz="2400" dirty="0" err="1"/>
              <a:t>вгадувати</a:t>
            </a:r>
            <a:r>
              <a:rPr lang="ru-RU" sz="2400" dirty="0"/>
              <a:t>, </a:t>
            </a:r>
            <a:r>
              <a:rPr lang="ru-RU" sz="2400" dirty="0" err="1"/>
              <a:t>навіювати</a:t>
            </a:r>
            <a:r>
              <a:rPr lang="ru-RU" sz="2400" dirty="0"/>
              <a:t>, — ось у </a:t>
            </a:r>
            <a:r>
              <a:rPr lang="ru-RU" sz="2400" dirty="0" err="1"/>
              <a:t>чому</a:t>
            </a:r>
            <a:r>
              <a:rPr lang="ru-RU" sz="2400" dirty="0"/>
              <a:t> </a:t>
            </a:r>
            <a:r>
              <a:rPr lang="ru-RU" sz="2400" dirty="0" err="1"/>
              <a:t>мрія</a:t>
            </a:r>
            <a:r>
              <a:rPr lang="ru-RU" sz="2400" dirty="0"/>
              <a:t>».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39214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Ð°ÑÑÐ¸Ð½ÐºÐ¸ Ð¿Ð¾ Ð·Ð°Ð¿ÑÐ¾ÑÑ ÐºÐ¸ÑÐ°Ð¹ÑÐºÐ°Ñ ÑÐ¾ÑÐ¿Ð¸ÑÑ Ð½Ð° ÑÐ°ÑÐºÐµ">
            <a:extLst>
              <a:ext uri="{FF2B5EF4-FFF2-40B4-BE49-F238E27FC236}">
                <a16:creationId xmlns:a16="http://schemas.microsoft.com/office/drawing/2014/main" id="{DDEEADAB-0755-44F1-93D4-47665AEE2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r="3803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0EED3E1-CD25-4EF8-9CE5-34AFBA0ED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375920"/>
            <a:ext cx="5852159" cy="6258560"/>
          </a:xfrm>
        </p:spPr>
        <p:txBody>
          <a:bodyPr anchor="ctr">
            <a:noAutofit/>
          </a:bodyPr>
          <a:lstStyle/>
          <a:p>
            <a:r>
              <a:rPr lang="ru-RU" sz="2000" dirty="0">
                <a:solidFill>
                  <a:srgbClr val="000000"/>
                </a:solidFill>
              </a:rPr>
              <a:t>Наскучив тягостным искусством, я уйду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От сострадательных упреков и </a:t>
            </a:r>
            <a:r>
              <a:rPr lang="ru-RU" sz="2000" b="1" dirty="0">
                <a:solidFill>
                  <a:srgbClr val="000000"/>
                </a:solidFill>
              </a:rPr>
              <a:t>в саду</a:t>
            </a:r>
            <a:r>
              <a:rPr lang="ru-RU" sz="2000" dirty="0">
                <a:solidFill>
                  <a:srgbClr val="000000"/>
                </a:solidFill>
              </a:rPr>
              <a:t>,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Холодный к прошлому и дружеским советам,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Без лампы, что ночным одушевляла светом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Мою агонию, </a:t>
            </a:r>
            <a:r>
              <a:rPr lang="ru-RU" sz="2000" b="1" dirty="0">
                <a:solidFill>
                  <a:srgbClr val="000000"/>
                </a:solidFill>
              </a:rPr>
              <a:t>я подражать начну</a:t>
            </a:r>
            <a:br>
              <a:rPr lang="ru-RU" sz="2000" b="1" dirty="0">
                <a:solidFill>
                  <a:srgbClr val="000000"/>
                </a:solidFill>
              </a:rPr>
            </a:br>
            <a:r>
              <a:rPr lang="ru-RU" sz="2000" b="1" dirty="0">
                <a:solidFill>
                  <a:srgbClr val="000000"/>
                </a:solidFill>
              </a:rPr>
              <a:t>Китайцу</a:t>
            </a:r>
            <a:r>
              <a:rPr lang="ru-RU" sz="2000" dirty="0">
                <a:solidFill>
                  <a:srgbClr val="000000"/>
                </a:solidFill>
              </a:rPr>
              <a:t>, чей восторг туманит белизну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Фарфора лунного, когда на чашке снежной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Выводит он </a:t>
            </a:r>
            <a:r>
              <a:rPr lang="ru-RU" sz="2000" b="1" dirty="0">
                <a:solidFill>
                  <a:srgbClr val="000000"/>
                </a:solidFill>
              </a:rPr>
              <a:t>цветок, диковинный и нежный,</a:t>
            </a:r>
            <a:br>
              <a:rPr lang="ru-RU" sz="2000" b="1" dirty="0">
                <a:solidFill>
                  <a:srgbClr val="000000"/>
                </a:solidFill>
              </a:rPr>
            </a:br>
            <a:r>
              <a:rPr lang="ru-RU" sz="2000" b="1" dirty="0">
                <a:solidFill>
                  <a:srgbClr val="000000"/>
                </a:solidFill>
              </a:rPr>
              <a:t>Но умирающий, </a:t>
            </a:r>
            <a:r>
              <a:rPr lang="ru-RU" sz="2000" dirty="0">
                <a:solidFill>
                  <a:srgbClr val="000000"/>
                </a:solidFill>
              </a:rPr>
              <a:t>так он вдыхал, дитя,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Земные запахи и столько лет спустя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Их воскресил душой прозрачной и неложной.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b="1" dirty="0">
                <a:solidFill>
                  <a:srgbClr val="000000"/>
                </a:solidFill>
              </a:rPr>
              <a:t>Для мудрых смерть проста</a:t>
            </a:r>
            <a:r>
              <a:rPr lang="ru-RU" sz="2000" dirty="0">
                <a:solidFill>
                  <a:srgbClr val="000000"/>
                </a:solidFill>
              </a:rPr>
              <a:t>, я выберу несложный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Задумчивый пейзаж, </a:t>
            </a:r>
            <a:r>
              <a:rPr lang="ru-RU" sz="2000" b="1" dirty="0">
                <a:solidFill>
                  <a:srgbClr val="000000"/>
                </a:solidFill>
              </a:rPr>
              <a:t>рассеянной рукой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Рисую облака над спящею рекой: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Белеющий фарфор, нетронутый и строгий,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Оставлю для небес, где </a:t>
            </a:r>
            <a:r>
              <a:rPr lang="ru-RU" sz="2000" b="1" dirty="0">
                <a:solidFill>
                  <a:srgbClr val="000000"/>
                </a:solidFill>
              </a:rPr>
              <a:t>месяц круторогий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Задел волну, а там, где луч его возник,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</a:rPr>
              <a:t>Три изумрудные ресницы -- мой </a:t>
            </a:r>
            <a:r>
              <a:rPr lang="ru-RU" sz="2000" b="1" dirty="0">
                <a:solidFill>
                  <a:srgbClr val="000000"/>
                </a:solidFill>
              </a:rPr>
              <a:t>тростник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86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2" descr="ÐÐ°ÑÑÐ¸Ð½ÐºÐ¸ Ð¿Ð¾ Ð·Ð°Ð¿ÑÐ¾ÑÑ ÑÐ¿Ð¾Ð½ÑÐºÐ°Ñ Ð¶Ð¸Ð²Ð¾Ð¿Ð¸ÑÑ Ð¿ÐµÐ¹Ð·Ð°Ð¶">
            <a:extLst>
              <a:ext uri="{FF2B5EF4-FFF2-40B4-BE49-F238E27FC236}">
                <a16:creationId xmlns:a16="http://schemas.microsoft.com/office/drawing/2014/main" id="{DCDDAFA2-F4EF-4AE3-9B6F-D2C1662447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r="1807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3C8035-0E5A-49EE-93AB-EFCD57B36157}"/>
              </a:ext>
            </a:extLst>
          </p:cNvPr>
          <p:cNvSpPr txBox="1"/>
          <p:nvPr/>
        </p:nvSpPr>
        <p:spPr>
          <a:xfrm>
            <a:off x="5755005" y="5127625"/>
            <a:ext cx="61321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err="1"/>
              <a:t>Дзюйхицу</a:t>
            </a:r>
            <a:r>
              <a:rPr lang="ru-RU" sz="2200" dirty="0"/>
              <a:t> – «шлях </a:t>
            </a:r>
            <a:r>
              <a:rPr lang="ru-RU" sz="2200" dirty="0" err="1"/>
              <a:t>пензля</a:t>
            </a:r>
            <a:r>
              <a:rPr lang="ru-RU" sz="2200" dirty="0"/>
              <a:t>» </a:t>
            </a:r>
            <a:endParaRPr lang="en-US" sz="2200" dirty="0"/>
          </a:p>
          <a:p>
            <a:pPr algn="r"/>
            <a:r>
              <a:rPr lang="uk-UA" sz="2200" b="1" dirty="0"/>
              <a:t>Ва</a:t>
            </a:r>
            <a:r>
              <a:rPr lang="uk-UA" sz="2200" dirty="0"/>
              <a:t> - гармонія</a:t>
            </a:r>
            <a:endParaRPr lang="ru-RU" sz="2200" dirty="0"/>
          </a:p>
          <a:p>
            <a:pPr algn="r"/>
            <a:r>
              <a:rPr lang="ru-RU" sz="2200" b="1" dirty="0" err="1"/>
              <a:t>Йодзьо</a:t>
            </a:r>
            <a:r>
              <a:rPr lang="ru-RU" sz="2200" dirty="0"/>
              <a:t> – </a:t>
            </a:r>
            <a:r>
              <a:rPr lang="ru-RU" sz="2200" dirty="0" err="1"/>
              <a:t>невиразиме</a:t>
            </a:r>
            <a:r>
              <a:rPr lang="ru-RU" sz="2200" dirty="0"/>
              <a:t> </a:t>
            </a:r>
            <a:r>
              <a:rPr lang="ru-RU" sz="2200" dirty="0" err="1"/>
              <a:t>почуття</a:t>
            </a:r>
            <a:r>
              <a:rPr lang="ru-RU" sz="2200" dirty="0"/>
              <a:t> при </a:t>
            </a:r>
            <a:r>
              <a:rPr lang="ru-RU" sz="2200" dirty="0" err="1"/>
              <a:t>мінімумі</a:t>
            </a:r>
            <a:r>
              <a:rPr lang="ru-RU" sz="2200" dirty="0"/>
              <a:t> </a:t>
            </a:r>
            <a:r>
              <a:rPr lang="ru-RU" sz="2200" dirty="0" err="1"/>
              <a:t>слів</a:t>
            </a:r>
            <a:r>
              <a:rPr lang="ru-RU" sz="2200" dirty="0"/>
              <a:t> </a:t>
            </a:r>
          </a:p>
          <a:p>
            <a:pPr algn="r"/>
            <a:r>
              <a:rPr lang="ru-RU" sz="2200" b="1" dirty="0"/>
              <a:t>Моно-но аваре </a:t>
            </a:r>
            <a:r>
              <a:rPr lang="ru-RU" sz="2200" dirty="0"/>
              <a:t>– </a:t>
            </a:r>
            <a:r>
              <a:rPr lang="ru-RU" sz="2200" dirty="0" err="1"/>
              <a:t>сумна</a:t>
            </a:r>
            <a:r>
              <a:rPr lang="ru-RU" sz="2200" dirty="0"/>
              <a:t> </a:t>
            </a:r>
            <a:r>
              <a:rPr lang="ru-RU" sz="2200" dirty="0" err="1"/>
              <a:t>чарівність</a:t>
            </a:r>
            <a:r>
              <a:rPr lang="ru-RU" sz="2200" dirty="0"/>
              <a:t> речей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540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7AA50-72CE-4C71-A37F-DBFC8529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Артюр Рембо: «</a:t>
            </a:r>
            <a:r>
              <a:rPr lang="ru-RU" dirty="0" err="1"/>
              <a:t>Алхімія</a:t>
            </a:r>
            <a:r>
              <a:rPr lang="ru-RU" dirty="0"/>
              <a:t> слова» 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16C531-DBCF-4039-B75C-96C48A705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69480" cy="4351338"/>
          </a:xfrm>
        </p:spPr>
        <p:txBody>
          <a:bodyPr/>
          <a:lstStyle/>
          <a:p>
            <a:r>
              <a:rPr lang="ru-RU" dirty="0"/>
              <a:t>Я придумав </a:t>
            </a:r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/>
              <a:t>голосних</a:t>
            </a:r>
            <a:r>
              <a:rPr lang="ru-RU" dirty="0"/>
              <a:t>! А — </a:t>
            </a:r>
            <a:r>
              <a:rPr lang="ru-RU" dirty="0" err="1"/>
              <a:t>чорний</a:t>
            </a:r>
            <a:r>
              <a:rPr lang="ru-RU" dirty="0"/>
              <a:t>, Е — </a:t>
            </a:r>
            <a:r>
              <a:rPr lang="ru-RU" dirty="0" err="1"/>
              <a:t>білий</a:t>
            </a:r>
            <a:r>
              <a:rPr lang="ru-RU" dirty="0"/>
              <a:t>, І — </a:t>
            </a:r>
            <a:r>
              <a:rPr lang="ru-RU" dirty="0" err="1"/>
              <a:t>червоний</a:t>
            </a:r>
            <a:r>
              <a:rPr lang="ru-RU" dirty="0"/>
              <a:t>, У — </a:t>
            </a:r>
            <a:r>
              <a:rPr lang="ru-RU" dirty="0" err="1"/>
              <a:t>зелений</a:t>
            </a:r>
            <a:r>
              <a:rPr lang="ru-RU" dirty="0"/>
              <a:t>, О — </a:t>
            </a:r>
            <a:r>
              <a:rPr lang="ru-RU" dirty="0" err="1"/>
              <a:t>синій</a:t>
            </a:r>
            <a:r>
              <a:rPr lang="ru-RU" dirty="0"/>
              <a:t>. Я </a:t>
            </a:r>
            <a:r>
              <a:rPr lang="ru-RU" dirty="0" err="1"/>
              <a:t>встановив</a:t>
            </a:r>
            <a:r>
              <a:rPr lang="ru-RU" dirty="0"/>
              <a:t> рух і форму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голосної</a:t>
            </a:r>
            <a:r>
              <a:rPr lang="ru-RU" dirty="0"/>
              <a:t> та </a:t>
            </a:r>
            <a:r>
              <a:rPr lang="ru-RU" dirty="0" err="1"/>
              <a:t>улещував</a:t>
            </a:r>
            <a:r>
              <a:rPr lang="ru-RU" dirty="0"/>
              <a:t> себе </a:t>
            </a:r>
            <a:r>
              <a:rPr lang="ru-RU" dirty="0" err="1"/>
              <a:t>надією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 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інстинктивних</a:t>
            </a:r>
            <a:r>
              <a:rPr lang="ru-RU" dirty="0"/>
              <a:t> </a:t>
            </a:r>
            <a:r>
              <a:rPr lang="ru-RU" dirty="0" err="1"/>
              <a:t>ритмів</a:t>
            </a:r>
            <a:r>
              <a:rPr lang="ru-RU" dirty="0"/>
              <a:t> я </a:t>
            </a:r>
            <a:r>
              <a:rPr lang="ru-RU" dirty="0" err="1"/>
              <a:t>винайшов</a:t>
            </a:r>
            <a:r>
              <a:rPr lang="ru-RU" dirty="0"/>
              <a:t>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поезію</a:t>
            </a:r>
            <a:r>
              <a:rPr lang="ru-RU" dirty="0"/>
              <a:t>, яка коли-</a:t>
            </a:r>
            <a:r>
              <a:rPr lang="ru-RU" dirty="0" err="1"/>
              <a:t>небудь</a:t>
            </a:r>
            <a:r>
              <a:rPr lang="ru-RU" dirty="0"/>
              <a:t> стане доступною для </a:t>
            </a:r>
            <a:r>
              <a:rPr lang="ru-RU" dirty="0" err="1"/>
              <a:t>всіх</a:t>
            </a:r>
            <a:r>
              <a:rPr lang="ru-RU" dirty="0"/>
              <a:t> п</a:t>
            </a:r>
            <a:r>
              <a:rPr lang="en-US" dirty="0"/>
              <a:t>’</a:t>
            </a:r>
            <a:r>
              <a:rPr lang="uk-UA" dirty="0" err="1"/>
              <a:t>яти</a:t>
            </a:r>
            <a:r>
              <a:rPr lang="uk-UA" dirty="0"/>
              <a:t> </a:t>
            </a:r>
            <a:r>
              <a:rPr lang="uk-UA" dirty="0" err="1"/>
              <a:t>відчуттів</a:t>
            </a:r>
            <a:r>
              <a:rPr lang="uk-UA" dirty="0"/>
              <a:t>. Розгадку залишив я за собою. 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ÐÐ°ÑÑÐ¸Ð½ÐºÐ¸ Ð¿Ð¾ Ð·Ð°Ð¿ÑÐ¾ÑÑ rimbaud transparent">
            <a:extLst>
              <a:ext uri="{FF2B5EF4-FFF2-40B4-BE49-F238E27FC236}">
                <a16:creationId xmlns:a16="http://schemas.microsoft.com/office/drawing/2014/main" id="{838E324B-C0D8-4E74-9FA2-38AE28898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520" y="2079001"/>
            <a:ext cx="4704715" cy="477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036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D3384-69E9-4D23-896F-C6B3E92B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dirty="0"/>
              <a:t>Артюр Рембо</a:t>
            </a:r>
            <a:br>
              <a:rPr lang="ru-RU" dirty="0"/>
            </a:br>
            <a:r>
              <a:rPr lang="ru-RU" dirty="0"/>
              <a:t>«</a:t>
            </a:r>
            <a:r>
              <a:rPr lang="ru-RU" dirty="0" err="1"/>
              <a:t>Голосні</a:t>
            </a:r>
            <a:r>
              <a:rPr lang="ru-RU" dirty="0"/>
              <a:t>»</a:t>
            </a:r>
            <a:endParaRPr lang="en-US" dirty="0"/>
          </a:p>
        </p:txBody>
      </p:sp>
      <p:pic>
        <p:nvPicPr>
          <p:cNvPr id="5122" name="Picture 2" descr="ÐÐ°ÑÑÐ¸Ð½ÐºÐ¸ Ð¿Ð¾ Ð·Ð°Ð¿ÑÐ¾ÑÑ rimbaud vowels">
            <a:extLst>
              <a:ext uri="{FF2B5EF4-FFF2-40B4-BE49-F238E27FC236}">
                <a16:creationId xmlns:a16="http://schemas.microsoft.com/office/drawing/2014/main" id="{6892D6CC-1EB4-4AF8-9FA5-36C3499618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8" r="2468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3A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0307F9-C624-44D9-AF9B-CBE9B7BD4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314808"/>
            <a:ext cx="7064009" cy="437046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«А» чёрный, белый «Е», «И» красный, «У» зелёный,</a:t>
            </a:r>
            <a:br>
              <a:rPr lang="ru-RU" dirty="0"/>
            </a:br>
            <a:r>
              <a:rPr lang="ru-RU" dirty="0"/>
              <a:t>«О» голубой – цвета причудливой загадки;</a:t>
            </a:r>
            <a:br>
              <a:rPr lang="ru-RU" dirty="0"/>
            </a:br>
            <a:r>
              <a:rPr lang="ru-RU" dirty="0"/>
              <a:t>«А» – чёрный полог мух, которым в полдень сладки</a:t>
            </a:r>
            <a:br>
              <a:rPr lang="ru-RU" dirty="0"/>
            </a:br>
            <a:r>
              <a:rPr lang="ru-RU" dirty="0"/>
              <a:t>Миазмы трупные и воздух воспалённый.</a:t>
            </a:r>
          </a:p>
          <a:p>
            <a:r>
              <a:rPr lang="ru-RU" dirty="0"/>
              <a:t>Заливы млечной мглы, «Е» – белые палатки,</a:t>
            </a:r>
            <a:br>
              <a:rPr lang="ru-RU" dirty="0"/>
            </a:br>
            <a:r>
              <a:rPr lang="ru-RU" dirty="0"/>
              <a:t>Льды, белые цари, сад, небом окроплённый;</a:t>
            </a:r>
            <a:br>
              <a:rPr lang="ru-RU" dirty="0"/>
            </a:br>
            <a:r>
              <a:rPr lang="ru-RU" dirty="0"/>
              <a:t>«И» – пламень пурпура, вкус яростно солёный –</a:t>
            </a:r>
            <a:br>
              <a:rPr lang="ru-RU" dirty="0"/>
            </a:br>
            <a:r>
              <a:rPr lang="ru-RU" dirty="0"/>
              <a:t>Вкус  крови на губах, как после жаркой схватки.</a:t>
            </a:r>
          </a:p>
          <a:p>
            <a:r>
              <a:rPr lang="ru-RU" dirty="0"/>
              <a:t>«У» – трепетная гладь, божественное море,</a:t>
            </a:r>
            <a:br>
              <a:rPr lang="ru-RU" dirty="0"/>
            </a:br>
            <a:r>
              <a:rPr lang="ru-RU" dirty="0"/>
              <a:t>Покой бескрайних нив, покой в усталом взоре</a:t>
            </a:r>
            <a:br>
              <a:rPr lang="ru-RU" dirty="0"/>
            </a:br>
            <a:r>
              <a:rPr lang="ru-RU" dirty="0"/>
              <a:t>Алхимика, чей лоб морщины бороздят;</a:t>
            </a:r>
          </a:p>
          <a:p>
            <a:r>
              <a:rPr lang="ru-RU" dirty="0"/>
              <a:t>«О» – резкий горний горн, сигнал миров нетленных,</a:t>
            </a:r>
            <a:br>
              <a:rPr lang="ru-RU" dirty="0"/>
            </a:br>
            <a:r>
              <a:rPr lang="ru-RU" dirty="0"/>
              <a:t>Молчанье ангелов, безмолвие вселенных:</a:t>
            </a:r>
            <a:br>
              <a:rPr lang="ru-RU" dirty="0"/>
            </a:br>
            <a:r>
              <a:rPr lang="ru-RU" dirty="0"/>
              <a:t>«О» - </a:t>
            </a:r>
            <a:r>
              <a:rPr lang="ru-RU" dirty="0" err="1"/>
              <a:t>лучезарнейшей</a:t>
            </a:r>
            <a:r>
              <a:rPr lang="ru-RU" dirty="0"/>
              <a:t> Омеги вечный взгляд!</a:t>
            </a:r>
          </a:p>
        </p:txBody>
      </p:sp>
    </p:spTree>
    <p:extLst>
      <p:ext uri="{BB962C8B-B14F-4D97-AF65-F5344CB8AC3E}">
        <p14:creationId xmlns:p14="http://schemas.microsoft.com/office/powerpoint/2010/main" val="300859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4D6440-B9CE-470A-BCB9-1B329A77F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Голосні</a:t>
            </a:r>
            <a:r>
              <a:rPr lang="ru-RU" dirty="0"/>
              <a:t>»: </a:t>
            </a:r>
            <a:r>
              <a:rPr lang="ru-RU" dirty="0" err="1"/>
              <a:t>інтерпретації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D0F6CA-D15B-4EC3-AE4C-D9846061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34125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Біографічні</a:t>
            </a:r>
            <a:r>
              <a:rPr lang="en-US" dirty="0"/>
              <a:t> </a:t>
            </a:r>
          </a:p>
          <a:p>
            <a:r>
              <a:rPr lang="ru-RU" dirty="0" err="1"/>
              <a:t>Графічні</a:t>
            </a:r>
            <a:r>
              <a:rPr lang="ru-RU" dirty="0"/>
              <a:t> </a:t>
            </a:r>
          </a:p>
          <a:p>
            <a:r>
              <a:rPr lang="ru-RU" dirty="0" err="1"/>
              <a:t>Кабалістичні</a:t>
            </a:r>
            <a:r>
              <a:rPr lang="ru-RU" dirty="0"/>
              <a:t>: </a:t>
            </a:r>
          </a:p>
          <a:p>
            <a:pPr>
              <a:buFontTx/>
              <a:buChar char="-"/>
            </a:pPr>
            <a:r>
              <a:rPr lang="en-US" dirty="0"/>
              <a:t>A-E-I-U-O – </a:t>
            </a:r>
            <a:r>
              <a:rPr lang="uk-UA" dirty="0"/>
              <a:t>від альфи до омеги</a:t>
            </a:r>
            <a:r>
              <a:rPr lang="ru-RU" dirty="0"/>
              <a:t>: альфа = </a:t>
            </a:r>
            <a:r>
              <a:rPr lang="ru-RU" dirty="0" err="1"/>
              <a:t>реальність</a:t>
            </a:r>
            <a:r>
              <a:rPr lang="ru-RU" dirty="0"/>
              <a:t>, омега = </a:t>
            </a:r>
            <a:r>
              <a:rPr lang="ru-RU" dirty="0" err="1"/>
              <a:t>прихована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endParaRPr lang="ru-RU" dirty="0"/>
          </a:p>
          <a:p>
            <a:pPr>
              <a:buFontTx/>
              <a:buChar char="-"/>
            </a:pPr>
            <a:r>
              <a:rPr lang="ru-RU" dirty="0" err="1"/>
              <a:t>Першоелементи</a:t>
            </a:r>
            <a:r>
              <a:rPr lang="ru-RU" dirty="0"/>
              <a:t> в </a:t>
            </a:r>
            <a:r>
              <a:rPr lang="ru-RU" dirty="0" err="1"/>
              <a:t>алхімії</a:t>
            </a:r>
            <a:r>
              <a:rPr lang="ru-RU" dirty="0"/>
              <a:t>: </a:t>
            </a:r>
            <a:r>
              <a:rPr lang="ru-RU" dirty="0" err="1"/>
              <a:t>чорний</a:t>
            </a:r>
            <a:r>
              <a:rPr lang="ru-RU" dirty="0"/>
              <a:t> = земля, </a:t>
            </a:r>
            <a:r>
              <a:rPr lang="ru-RU" dirty="0" err="1"/>
              <a:t>білий</a:t>
            </a:r>
            <a:r>
              <a:rPr lang="ru-RU" dirty="0"/>
              <a:t> = </a:t>
            </a:r>
            <a:r>
              <a:rPr lang="ru-RU" dirty="0" err="1"/>
              <a:t>повітря</a:t>
            </a:r>
            <a:r>
              <a:rPr lang="ru-RU" dirty="0"/>
              <a:t>, </a:t>
            </a:r>
            <a:r>
              <a:rPr lang="ru-RU" dirty="0" err="1"/>
              <a:t>червоний</a:t>
            </a:r>
            <a:r>
              <a:rPr lang="ru-RU" dirty="0"/>
              <a:t> = </a:t>
            </a:r>
            <a:r>
              <a:rPr lang="ru-RU" dirty="0" err="1"/>
              <a:t>вогонь</a:t>
            </a:r>
            <a:r>
              <a:rPr lang="ru-RU" dirty="0"/>
              <a:t>, </a:t>
            </a:r>
            <a:r>
              <a:rPr lang="ru-RU" dirty="0" err="1"/>
              <a:t>зелений</a:t>
            </a:r>
            <a:r>
              <a:rPr lang="ru-RU" dirty="0"/>
              <a:t> = вода, </a:t>
            </a:r>
            <a:r>
              <a:rPr lang="ru-RU" dirty="0" err="1"/>
              <a:t>фіолетовий</a:t>
            </a:r>
            <a:r>
              <a:rPr lang="ru-RU" dirty="0"/>
              <a:t> = космос</a:t>
            </a:r>
          </a:p>
          <a:p>
            <a:pPr>
              <a:buFontTx/>
              <a:buChar char="-"/>
            </a:pPr>
            <a:r>
              <a:rPr lang="ru-RU" dirty="0" err="1"/>
              <a:t>Етапи</a:t>
            </a:r>
            <a:r>
              <a:rPr lang="ru-RU" dirty="0"/>
              <a:t> «великого </a:t>
            </a:r>
            <a:r>
              <a:rPr lang="ru-RU" dirty="0" err="1"/>
              <a:t>творення</a:t>
            </a:r>
            <a:r>
              <a:rPr lang="ru-RU" dirty="0"/>
              <a:t>»: </a:t>
            </a:r>
            <a:r>
              <a:rPr lang="ru-RU" dirty="0" err="1"/>
              <a:t>чорний</a:t>
            </a:r>
            <a:r>
              <a:rPr lang="ru-RU" dirty="0"/>
              <a:t> = </a:t>
            </a:r>
            <a:r>
              <a:rPr lang="ru-RU" dirty="0" err="1"/>
              <a:t>первинний</a:t>
            </a:r>
            <a:r>
              <a:rPr lang="ru-RU" dirty="0"/>
              <a:t> хаос, </a:t>
            </a:r>
            <a:r>
              <a:rPr lang="ru-RU" dirty="0" err="1"/>
              <a:t>білий</a:t>
            </a:r>
            <a:r>
              <a:rPr lang="ru-RU" dirty="0"/>
              <a:t> = </a:t>
            </a:r>
            <a:r>
              <a:rPr lang="ru-RU" dirty="0" err="1"/>
              <a:t>перетворення</a:t>
            </a:r>
            <a:r>
              <a:rPr lang="ru-RU" dirty="0"/>
              <a:t> й </a:t>
            </a:r>
            <a:r>
              <a:rPr lang="ru-RU" dirty="0" err="1"/>
              <a:t>оновлення</a:t>
            </a:r>
            <a:r>
              <a:rPr lang="ru-RU" dirty="0"/>
              <a:t>, </a:t>
            </a:r>
            <a:r>
              <a:rPr lang="ru-RU" dirty="0" err="1"/>
              <a:t>червоний</a:t>
            </a:r>
            <a:r>
              <a:rPr lang="ru-RU" dirty="0"/>
              <a:t> = </a:t>
            </a:r>
            <a:r>
              <a:rPr lang="ru-RU" dirty="0" err="1"/>
              <a:t>обробка</a:t>
            </a:r>
            <a:r>
              <a:rPr lang="ru-RU" dirty="0"/>
              <a:t> вогнем, </a:t>
            </a:r>
            <a:r>
              <a:rPr lang="ru-RU" dirty="0" err="1"/>
              <a:t>зелений</a:t>
            </a:r>
            <a:r>
              <a:rPr lang="ru-RU" dirty="0"/>
              <a:t> = </a:t>
            </a:r>
            <a:r>
              <a:rPr lang="ru-RU" dirty="0" err="1"/>
              <a:t>охолодження</a:t>
            </a:r>
            <a:r>
              <a:rPr lang="ru-RU" dirty="0"/>
              <a:t> 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307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3E637833-99DD-44B8-830D-03A9D2D7B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288875"/>
            <a:ext cx="3926205" cy="641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929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ÑÐ¸Ð½ÐµÑÑÐµÐ·Ð¸Ñ">
            <a:extLst>
              <a:ext uri="{FF2B5EF4-FFF2-40B4-BE49-F238E27FC236}">
                <a16:creationId xmlns:a16="http://schemas.microsoft.com/office/drawing/2014/main" id="{2B6F237A-D6F7-4F1D-9E8C-C9672BB70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92" r="18123"/>
          <a:stretch/>
        </p:blipFill>
        <p:spPr bwMode="auto">
          <a:xfrm>
            <a:off x="6777238" y="1545020"/>
            <a:ext cx="5414761" cy="531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87914-F896-4C48-B408-E8D5BB27B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094077" cy="1325563"/>
          </a:xfrm>
        </p:spPr>
        <p:txBody>
          <a:bodyPr/>
          <a:lstStyle/>
          <a:p>
            <a:pPr algn="ctr"/>
            <a:r>
              <a:rPr lang="ru-RU" dirty="0"/>
              <a:t>«</a:t>
            </a:r>
            <a:r>
              <a:rPr lang="ru-RU" dirty="0" err="1"/>
              <a:t>Голосні</a:t>
            </a:r>
            <a:r>
              <a:rPr lang="ru-RU" dirty="0"/>
              <a:t>»: </a:t>
            </a:r>
            <a:r>
              <a:rPr lang="ru-RU" dirty="0" err="1"/>
              <a:t>синестезія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29341B-528D-4C5F-82FA-7E80FA88E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03" y="1690688"/>
            <a:ext cx="7420304" cy="4827423"/>
          </a:xfrm>
        </p:spPr>
        <p:txBody>
          <a:bodyPr>
            <a:normAutofit/>
          </a:bodyPr>
          <a:lstStyle/>
          <a:p>
            <a:r>
              <a:rPr lang="en-US" dirty="0"/>
              <a:t>Synaesthesis – </a:t>
            </a:r>
            <a:r>
              <a:rPr lang="ru-RU" dirty="0"/>
              <a:t>«</a:t>
            </a:r>
            <a:r>
              <a:rPr lang="ru-RU" dirty="0" err="1"/>
              <a:t>одночасне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» </a:t>
            </a:r>
          </a:p>
          <a:p>
            <a:r>
              <a:rPr lang="en-US" dirty="0" err="1"/>
              <a:t>Voyelles</a:t>
            </a:r>
            <a:r>
              <a:rPr lang="en-US" dirty="0"/>
              <a:t> = voyeur </a:t>
            </a:r>
            <a:r>
              <a:rPr lang="ru-RU" dirty="0"/>
              <a:t>(той,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бачить</a:t>
            </a:r>
            <a:r>
              <a:rPr lang="ru-RU" dirty="0"/>
              <a:t>) </a:t>
            </a:r>
          </a:p>
          <a:p>
            <a:pPr marL="0" indent="0">
              <a:buNone/>
            </a:pPr>
            <a:endParaRPr lang="ru-RU" sz="2000" i="1" dirty="0"/>
          </a:p>
          <a:p>
            <a:pPr marL="0" indent="0">
              <a:buNone/>
            </a:pPr>
            <a:r>
              <a:rPr lang="ru-RU" i="1" dirty="0"/>
              <a:t>Как эхо отзвуков в один аккорд неясный,</a:t>
            </a:r>
            <a:br>
              <a:rPr lang="ru-RU" dirty="0"/>
            </a:br>
            <a:r>
              <a:rPr lang="ru-RU" i="1" dirty="0"/>
              <a:t>Где все едино, свет и ночи темнота,</a:t>
            </a:r>
            <a:br>
              <a:rPr lang="ru-RU" dirty="0"/>
            </a:br>
            <a:r>
              <a:rPr lang="ru-RU" i="1" dirty="0"/>
              <a:t>Благоухания и звуки и цвета</a:t>
            </a:r>
            <a:br>
              <a:rPr lang="ru-RU" dirty="0"/>
            </a:br>
            <a:r>
              <a:rPr lang="ru-RU" i="1" dirty="0"/>
              <a:t>В ней сочетаются в гармонии согласной.</a:t>
            </a:r>
          </a:p>
          <a:p>
            <a:pPr marL="0" indent="0">
              <a:buNone/>
            </a:pPr>
            <a:r>
              <a:rPr lang="ru-RU" i="1" dirty="0"/>
              <a:t>              Шарль Бодлер. Соответствия </a:t>
            </a:r>
          </a:p>
        </p:txBody>
      </p:sp>
    </p:spTree>
    <p:extLst>
      <p:ext uri="{BB962C8B-B14F-4D97-AF65-F5344CB8AC3E}">
        <p14:creationId xmlns:p14="http://schemas.microsoft.com/office/powerpoint/2010/main" val="3700366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C42BA-4F03-4729-B441-FB3B77D04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Сугестія</a:t>
            </a:r>
            <a:r>
              <a:rPr lang="ru-RU" dirty="0"/>
              <a:t>, </a:t>
            </a:r>
            <a:r>
              <a:rPr lang="ru-RU" dirty="0" err="1"/>
              <a:t>синестезія</a:t>
            </a:r>
            <a:r>
              <a:rPr lang="ru-RU" dirty="0"/>
              <a:t>, символ </a:t>
            </a:r>
            <a:br>
              <a:rPr lang="ru-RU" dirty="0"/>
            </a:br>
            <a:r>
              <a:rPr lang="ru-RU" dirty="0"/>
              <a:t>(</a:t>
            </a:r>
            <a:r>
              <a:rPr lang="ru-RU" dirty="0" err="1"/>
              <a:t>емоційний</a:t>
            </a:r>
            <a:r>
              <a:rPr lang="ru-RU" dirty="0"/>
              <a:t>, </a:t>
            </a:r>
            <a:r>
              <a:rPr lang="ru-RU" dirty="0" err="1"/>
              <a:t>раціональний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CB6748-721B-4995-A570-2D55DE2CE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4923"/>
            <a:ext cx="10515600" cy="422203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Где, синеву бурлить внезапно </a:t>
            </a:r>
            <a:r>
              <a:rPr lang="ru-RU" dirty="0" err="1"/>
              <a:t>приневоля</a:t>
            </a:r>
            <a:r>
              <a:rPr lang="ru-RU" dirty="0"/>
              <a:t>, / В бреду и ритме дня сменяются цвета – / Мощнее ваших арф, </a:t>
            </a:r>
            <a:r>
              <a:rPr lang="ru-RU" dirty="0" err="1"/>
              <a:t>всесильней</a:t>
            </a:r>
            <a:r>
              <a:rPr lang="ru-RU" dirty="0"/>
              <a:t> алкоголя / </a:t>
            </a:r>
            <a:r>
              <a:rPr lang="ru-RU" dirty="0" err="1"/>
              <a:t>Бродилища</a:t>
            </a:r>
            <a:r>
              <a:rPr lang="ru-RU" dirty="0"/>
              <a:t> любви рыжеет </a:t>
            </a:r>
            <a:r>
              <a:rPr lang="ru-RU" dirty="0" err="1"/>
              <a:t>горькота</a:t>
            </a:r>
            <a:r>
              <a:rPr lang="ru-RU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Я видел, как в тиши погоды штилевой / Всей тушею гниёт Левиафан умерший</a:t>
            </a:r>
            <a:r>
              <a:rPr lang="en-US" dirty="0"/>
              <a:t>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Каркас разбитый мой без пользы мониторам, /И не возьмут меня </a:t>
            </a:r>
            <a:r>
              <a:rPr lang="ru-RU" dirty="0" err="1"/>
              <a:t>ганзейцы</a:t>
            </a:r>
            <a:r>
              <a:rPr lang="ru-RU" dirty="0"/>
              <a:t> на буксир.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Я ведал небеса в разрывах грозных пятен, /Тайфун, и </a:t>
            </a:r>
            <a:r>
              <a:rPr lang="ru-RU" dirty="0" err="1"/>
              <a:t>водоверть</a:t>
            </a:r>
            <a:r>
              <a:rPr lang="ru-RU" dirty="0"/>
              <a:t>, и молнии разбег, /Зарю, взметённую, как стаи с голубятен, /И то, что никому не явлено вовек.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1746" name="Picture 2" descr="Картинки по запросу victorian spiritualis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7873" b="787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AF928-E117-45B6-BD58-0A08A2701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sz="4100" dirty="0"/>
              <a:t>«</a:t>
            </a:r>
            <a:r>
              <a:rPr lang="ru-RU" sz="4100" dirty="0" err="1"/>
              <a:t>Теорія</a:t>
            </a:r>
            <a:r>
              <a:rPr lang="ru-RU" sz="4100" dirty="0"/>
              <a:t> </a:t>
            </a:r>
            <a:r>
              <a:rPr lang="ru-RU" sz="4100" dirty="0" err="1"/>
              <a:t>яснобачення</a:t>
            </a:r>
            <a:r>
              <a:rPr lang="ru-RU" sz="4100" dirty="0"/>
              <a:t>» Артюра Рембо</a:t>
            </a:r>
            <a:endParaRPr lang="en-US" sz="4100" dirty="0"/>
          </a:p>
        </p:txBody>
      </p:sp>
      <p:pic>
        <p:nvPicPr>
          <p:cNvPr id="5122" name="Picture 2" descr="ÐÐ°ÑÑÐ¸Ð½ÐºÐ¸ Ð¿Ð¾ Ð·Ð°Ð¿ÑÐ¾ÑÑ rimbaud modern art">
            <a:extLst>
              <a:ext uri="{FF2B5EF4-FFF2-40B4-BE49-F238E27FC236}">
                <a16:creationId xmlns:a16="http://schemas.microsoft.com/office/drawing/2014/main" id="{2B04294C-CC19-4A63-BD53-0E1900445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" r="1" b="99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FDF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451BDE-38E2-45D7-9625-964307045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Autofit/>
          </a:bodyPr>
          <a:lstStyle/>
          <a:p>
            <a:r>
              <a:rPr lang="ru-RU" sz="2000" dirty="0"/>
              <a:t>«Первое, что должен достичь тот, кто хочет стать поэтом, — это полное самопознание…  Представьте человека, сажающего и взращивающего у себя на лице бородавки. Я говорю, надо стать «ясновидцем», сделать себя «ясновидцем».</a:t>
            </a:r>
          </a:p>
          <a:p>
            <a:r>
              <a:rPr lang="ru-RU" sz="2000" dirty="0"/>
              <a:t>«Поэт превращает себя в ясновидца длительным, безмерным и обдуманным приведением в расстройство всех чувств». </a:t>
            </a:r>
            <a:endParaRPr lang="en-US" sz="2000" dirty="0"/>
          </a:p>
          <a:p>
            <a:r>
              <a:rPr lang="ru-RU" sz="2000" dirty="0"/>
              <a:t>«Найти соответствующий язык, — к тому же, поскольку каждое слово — идея, время всеобщего языка придёт! &lt;…&gt; Этот язык будет речью души к душе, он вберёт в себя всё — запахи, звуки, цвета, он соединит мысль с мыслью и приведёт её в движение».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0202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Ð°ÑÑÐ¸Ð½ÐºÐ¸ Ð¿Ð¾ Ð·Ð°Ð¿ÑÐ¾ÑÑ yeats william transparent">
            <a:extLst>
              <a:ext uri="{FF2B5EF4-FFF2-40B4-BE49-F238E27FC236}">
                <a16:creationId xmlns:a16="http://schemas.microsoft.com/office/drawing/2014/main" id="{A237645A-420C-44CD-8DAF-ECBD2F394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A1ED4-1C83-4795-9039-5395E4233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0" y="681037"/>
            <a:ext cx="5974080" cy="1009651"/>
          </a:xfrm>
          <a:solidFill>
            <a:srgbClr val="1C1C1C">
              <a:alpha val="54118"/>
            </a:srgbClr>
          </a:solidFill>
        </p:spPr>
        <p:txBody>
          <a:bodyPr/>
          <a:lstStyle/>
          <a:p>
            <a:r>
              <a:rPr lang="ru-RU" dirty="0" err="1">
                <a:solidFill>
                  <a:schemeClr val="bg1"/>
                </a:solidFill>
              </a:rPr>
              <a:t>Вільям</a:t>
            </a:r>
            <a:r>
              <a:rPr lang="ru-RU" dirty="0">
                <a:solidFill>
                  <a:schemeClr val="bg1"/>
                </a:solidFill>
              </a:rPr>
              <a:t> Батлер </a:t>
            </a:r>
            <a:r>
              <a:rPr lang="ru-RU" dirty="0" err="1">
                <a:solidFill>
                  <a:schemeClr val="bg1"/>
                </a:solidFill>
              </a:rPr>
              <a:t>Йітс</a:t>
            </a:r>
            <a:r>
              <a:rPr lang="ru-RU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3C5598-D5E9-4F94-8886-6E63D24DD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60" y="1825625"/>
            <a:ext cx="5974080" cy="4351338"/>
          </a:xfrm>
          <a:solidFill>
            <a:srgbClr val="1C1C1C">
              <a:alpha val="70980"/>
            </a:srgbClr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«Символ – </a:t>
            </a:r>
            <a:r>
              <a:rPr lang="ru-RU" dirty="0" err="1">
                <a:solidFill>
                  <a:schemeClr val="bg1"/>
                </a:solidFill>
              </a:rPr>
              <a:t>єдиний</a:t>
            </a:r>
            <a:r>
              <a:rPr lang="ru-RU" dirty="0">
                <a:solidFill>
                  <a:schemeClr val="bg1"/>
                </a:solidFill>
              </a:rPr>
              <a:t> феномен, </a:t>
            </a:r>
            <a:r>
              <a:rPr lang="ru-RU" dirty="0" err="1">
                <a:solidFill>
                  <a:schemeClr val="bg1"/>
                </a:solidFill>
              </a:rPr>
              <a:t>вільний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усіляких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кайданків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настільки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щоб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виразити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досконалість</a:t>
            </a:r>
            <a:r>
              <a:rPr lang="ru-RU" dirty="0">
                <a:solidFill>
                  <a:schemeClr val="bg1"/>
                </a:solidFill>
              </a:rPr>
              <a:t>» </a:t>
            </a:r>
          </a:p>
          <a:p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dirty="0" err="1">
                <a:solidFill>
                  <a:schemeClr val="bg1"/>
                </a:solidFill>
              </a:rPr>
              <a:t>Символіка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створює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таємний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містичний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підтекст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містить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божественне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знання</a:t>
            </a:r>
            <a:r>
              <a:rPr lang="ru-RU" dirty="0">
                <a:solidFill>
                  <a:schemeClr val="bg1"/>
                </a:solidFill>
              </a:rPr>
              <a:t>» </a:t>
            </a:r>
          </a:p>
          <a:p>
            <a:r>
              <a:rPr lang="ru-RU" dirty="0" err="1">
                <a:solidFill>
                  <a:schemeClr val="bg1"/>
                </a:solidFill>
              </a:rPr>
              <a:t>Творчість</a:t>
            </a:r>
            <a:r>
              <a:rPr lang="ru-RU" dirty="0">
                <a:solidFill>
                  <a:schemeClr val="bg1"/>
                </a:solidFill>
              </a:rPr>
              <a:t> = транс, сон наяву  </a:t>
            </a:r>
          </a:p>
        </p:txBody>
      </p:sp>
    </p:spTree>
    <p:extLst>
      <p:ext uri="{BB962C8B-B14F-4D97-AF65-F5344CB8AC3E}">
        <p14:creationId xmlns:p14="http://schemas.microsoft.com/office/powerpoint/2010/main" val="1862670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A23DD0E3-2F6B-4009-9F14-696458A37EBE}"/>
              </a:ext>
            </a:extLst>
          </p:cNvPr>
          <p:cNvSpPr/>
          <p:nvPr/>
        </p:nvSpPr>
        <p:spPr>
          <a:xfrm>
            <a:off x="477520" y="172720"/>
            <a:ext cx="8829040" cy="5425440"/>
          </a:xfrm>
          <a:prstGeom prst="wedgeRoundRectCallout">
            <a:avLst>
              <a:gd name="adj1" fmla="val 57058"/>
              <a:gd name="adj2" fmla="val 307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287889-CC6C-4B41-8E1E-AAC4AEC3F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738505"/>
            <a:ext cx="848995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dirty="0" err="1">
                <a:solidFill>
                  <a:schemeClr val="bg1"/>
                </a:solidFill>
              </a:rPr>
              <a:t>Всі</a:t>
            </a:r>
            <a:r>
              <a:rPr lang="ru-RU" dirty="0">
                <a:solidFill>
                  <a:schemeClr val="bg1"/>
                </a:solidFill>
              </a:rPr>
              <a:t> звуки, </a:t>
            </a:r>
            <a:r>
              <a:rPr lang="ru-RU" dirty="0" err="1">
                <a:solidFill>
                  <a:schemeClr val="bg1"/>
                </a:solidFill>
              </a:rPr>
              <a:t>всі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кольори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форми</a:t>
            </a:r>
            <a:r>
              <a:rPr lang="ru-RU" dirty="0">
                <a:solidFill>
                  <a:schemeClr val="bg1"/>
                </a:solidFill>
              </a:rPr>
              <a:t> &lt;…&gt; </a:t>
            </a:r>
            <a:r>
              <a:rPr lang="ru-RU" dirty="0" err="1">
                <a:solidFill>
                  <a:schemeClr val="bg1"/>
                </a:solidFill>
              </a:rPr>
              <a:t>викликають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невизначені</a:t>
            </a:r>
            <a:r>
              <a:rPr lang="ru-RU" dirty="0">
                <a:solidFill>
                  <a:schemeClr val="bg1"/>
                </a:solidFill>
              </a:rPr>
              <a:t>, але </a:t>
            </a:r>
            <a:r>
              <a:rPr lang="ru-RU" dirty="0" err="1">
                <a:solidFill>
                  <a:schemeClr val="bg1"/>
                </a:solidFill>
              </a:rPr>
              <a:t>конкретні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емоції</a:t>
            </a:r>
            <a:r>
              <a:rPr lang="ru-RU" dirty="0">
                <a:solidFill>
                  <a:schemeClr val="bg1"/>
                </a:solidFill>
              </a:rPr>
              <a:t>, &lt;…&gt; і коли звук, </a:t>
            </a:r>
            <a:r>
              <a:rPr lang="ru-RU" dirty="0" err="1">
                <a:solidFill>
                  <a:schemeClr val="bg1"/>
                </a:solidFill>
              </a:rPr>
              <a:t>колір</a:t>
            </a:r>
            <a:r>
              <a:rPr lang="ru-RU" dirty="0">
                <a:solidFill>
                  <a:schemeClr val="bg1"/>
                </a:solidFill>
              </a:rPr>
              <a:t> і форма </a:t>
            </a:r>
            <a:r>
              <a:rPr lang="ru-RU" dirty="0" err="1">
                <a:solidFill>
                  <a:schemeClr val="bg1"/>
                </a:solidFill>
              </a:rPr>
              <a:t>опиняються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музичному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співвідношенні</a:t>
            </a:r>
            <a:r>
              <a:rPr lang="ru-RU" dirty="0">
                <a:solidFill>
                  <a:schemeClr val="bg1"/>
                </a:solidFill>
              </a:rPr>
              <a:t>, вони </a:t>
            </a:r>
            <a:r>
              <a:rPr lang="ru-RU" dirty="0" err="1">
                <a:solidFill>
                  <a:schemeClr val="bg1"/>
                </a:solidFill>
              </a:rPr>
              <a:t>стають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єдиними</a:t>
            </a:r>
            <a:r>
              <a:rPr lang="ru-RU" dirty="0">
                <a:solidFill>
                  <a:schemeClr val="bg1"/>
                </a:solidFill>
              </a:rPr>
              <a:t>». </a:t>
            </a:r>
          </a:p>
          <a:p>
            <a:r>
              <a:rPr lang="ru-RU" dirty="0" err="1">
                <a:solidFill>
                  <a:schemeClr val="bg1"/>
                </a:solidFill>
              </a:rPr>
              <a:t>Емоційний</a:t>
            </a:r>
            <a:r>
              <a:rPr lang="ru-RU" dirty="0">
                <a:solidFill>
                  <a:schemeClr val="bg1"/>
                </a:solidFill>
              </a:rPr>
              <a:t> символ – </a:t>
            </a:r>
            <a:r>
              <a:rPr lang="ru-RU" dirty="0" err="1">
                <a:solidFill>
                  <a:schemeClr val="bg1"/>
                </a:solidFill>
              </a:rPr>
              <a:t>впливає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почуття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r>
              <a:rPr lang="ru-RU" dirty="0" err="1">
                <a:solidFill>
                  <a:schemeClr val="bg1"/>
                </a:solidFill>
              </a:rPr>
              <a:t>Раціональний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інтелектуальний</a:t>
            </a:r>
            <a:r>
              <a:rPr lang="ru-RU" dirty="0">
                <a:solidFill>
                  <a:schemeClr val="bg1"/>
                </a:solidFill>
              </a:rPr>
              <a:t>) символ – </a:t>
            </a:r>
            <a:r>
              <a:rPr lang="ru-RU" dirty="0" err="1">
                <a:solidFill>
                  <a:schemeClr val="bg1"/>
                </a:solidFill>
              </a:rPr>
              <a:t>спонукає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мислити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потребує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знань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декодування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dirty="0" err="1">
                <a:solidFill>
                  <a:schemeClr val="bg1"/>
                </a:solidFill>
              </a:rPr>
              <a:t>Емоційні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символи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читач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бачить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збоку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споглядає</a:t>
            </a:r>
            <a:r>
              <a:rPr lang="ru-RU" dirty="0">
                <a:solidFill>
                  <a:schemeClr val="bg1"/>
                </a:solidFill>
              </a:rPr>
              <a:t> в них </a:t>
            </a:r>
            <a:r>
              <a:rPr lang="ru-RU" dirty="0" err="1">
                <a:solidFill>
                  <a:schemeClr val="bg1"/>
                </a:solidFill>
              </a:rPr>
              <a:t>зовнішні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події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Інтелектуальні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символи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залучають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розум</a:t>
            </a:r>
            <a:r>
              <a:rPr lang="ru-RU" dirty="0">
                <a:solidFill>
                  <a:schemeClr val="bg1"/>
                </a:solidFill>
              </a:rPr>
              <a:t> до чистого </a:t>
            </a:r>
            <a:r>
              <a:rPr lang="ru-RU" dirty="0" err="1">
                <a:solidFill>
                  <a:schemeClr val="bg1"/>
                </a:solidFill>
              </a:rPr>
              <a:t>інтелекту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духовно </a:t>
            </a:r>
            <a:r>
              <a:rPr lang="ru-RU" dirty="0" err="1">
                <a:solidFill>
                  <a:schemeClr val="bg1"/>
                </a:solidFill>
              </a:rPr>
              <a:t>поєднується</a:t>
            </a:r>
            <a:r>
              <a:rPr lang="ru-RU" dirty="0">
                <a:solidFill>
                  <a:schemeClr val="bg1"/>
                </a:solidFill>
              </a:rPr>
              <a:t> з ними»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 descr="ÐÐ°ÑÑÐ¸Ð½ÐºÐ¸ Ð¿Ð¾ Ð·Ð°Ð¿ÑÐ¾ÑÑ yeats william transparent">
            <a:extLst>
              <a:ext uri="{FF2B5EF4-FFF2-40B4-BE49-F238E27FC236}">
                <a16:creationId xmlns:a16="http://schemas.microsoft.com/office/drawing/2014/main" id="{7D317A5D-F431-4665-867D-1DCA7B3D9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56"/>
          <a:stretch/>
        </p:blipFill>
        <p:spPr bwMode="auto">
          <a:xfrm>
            <a:off x="6724651" y="3459103"/>
            <a:ext cx="5182870" cy="339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729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ulius Caesar">
            <a:extLst>
              <a:ext uri="{FF2B5EF4-FFF2-40B4-BE49-F238E27FC236}">
                <a16:creationId xmlns:a16="http://schemas.microsoft.com/office/drawing/2014/main" id="{67C8E67D-054D-4DB3-8080-120F620BF7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-1" r="-268" b="6944"/>
          <a:stretch/>
        </p:blipFill>
        <p:spPr bwMode="auto">
          <a:xfrm>
            <a:off x="7466" y="0"/>
            <a:ext cx="12258829" cy="6857999"/>
          </a:xfrm>
          <a:prstGeom prst="rect">
            <a:avLst/>
          </a:prstGeo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9EC8008-786A-4476-956D-A252B2880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47700"/>
            <a:ext cx="6334125" cy="5529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chemeClr val="bg1"/>
                </a:solidFill>
              </a:rPr>
              <a:t>Чтобы культуре не сгинуть навек,</a:t>
            </a:r>
            <a:br>
              <a:rPr lang="ru-RU" sz="2600" dirty="0">
                <a:solidFill>
                  <a:schemeClr val="bg1"/>
                </a:solidFill>
              </a:rPr>
            </a:br>
            <a:r>
              <a:rPr lang="ru-RU" sz="2600" dirty="0">
                <a:solidFill>
                  <a:schemeClr val="bg1"/>
                </a:solidFill>
              </a:rPr>
              <a:t>Чтоб не глумились над ней,</a:t>
            </a:r>
            <a:br>
              <a:rPr lang="ru-RU" sz="2600" dirty="0">
                <a:solidFill>
                  <a:schemeClr val="bg1"/>
                </a:solidFill>
              </a:rPr>
            </a:br>
            <a:r>
              <a:rPr lang="ru-RU" sz="2600" dirty="0">
                <a:solidFill>
                  <a:schemeClr val="bg1"/>
                </a:solidFill>
              </a:rPr>
              <a:t>Пусть в этот час замолчат все собаки,</a:t>
            </a:r>
            <a:br>
              <a:rPr lang="ru-RU" sz="2600" dirty="0">
                <a:solidFill>
                  <a:schemeClr val="bg1"/>
                </a:solidFill>
              </a:rPr>
            </a:br>
            <a:r>
              <a:rPr lang="ru-RU" sz="2600" dirty="0">
                <a:solidFill>
                  <a:schemeClr val="bg1"/>
                </a:solidFill>
              </a:rPr>
              <a:t>Пусть уведут коней!</a:t>
            </a:r>
            <a:br>
              <a:rPr lang="ru-RU" sz="2600" dirty="0">
                <a:solidFill>
                  <a:schemeClr val="bg1"/>
                </a:solidFill>
              </a:rPr>
            </a:br>
            <a:r>
              <a:rPr lang="ru-RU" sz="2600" dirty="0">
                <a:solidFill>
                  <a:schemeClr val="bg1"/>
                </a:solidFill>
              </a:rPr>
              <a:t>Вождь наш Цезарь                                           	над картой в палатке сырой</a:t>
            </a:r>
            <a:br>
              <a:rPr lang="ru-RU" sz="2600" dirty="0">
                <a:solidFill>
                  <a:schemeClr val="bg1"/>
                </a:solidFill>
              </a:rPr>
            </a:br>
            <a:r>
              <a:rPr lang="ru-RU" sz="2600" dirty="0">
                <a:solidFill>
                  <a:schemeClr val="bg1"/>
                </a:solidFill>
              </a:rPr>
              <a:t>Лелеет свою мечту;</a:t>
            </a:r>
            <a:br>
              <a:rPr lang="ru-RU" sz="2600" dirty="0">
                <a:solidFill>
                  <a:schemeClr val="bg1"/>
                </a:solidFill>
              </a:rPr>
            </a:br>
            <a:r>
              <a:rPr lang="ru-RU" sz="2600" dirty="0">
                <a:solidFill>
                  <a:schemeClr val="bg1"/>
                </a:solidFill>
              </a:rPr>
              <a:t>Руки сцеплены под затылком,</a:t>
            </a:r>
            <a:br>
              <a:rPr lang="ru-RU" sz="2600" dirty="0">
                <a:solidFill>
                  <a:schemeClr val="bg1"/>
                </a:solidFill>
              </a:rPr>
            </a:br>
            <a:r>
              <a:rPr lang="ru-RU" sz="2600" dirty="0">
                <a:solidFill>
                  <a:schemeClr val="bg1"/>
                </a:solidFill>
              </a:rPr>
              <a:t>Взгляд устремлён в пустоту.</a:t>
            </a:r>
            <a:endParaRPr lang="en-US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600" i="1" dirty="0">
                <a:solidFill>
                  <a:schemeClr val="bg1"/>
                </a:solidFill>
              </a:rPr>
              <a:t>Как водомерка над гладью озёр,</a:t>
            </a:r>
            <a:br>
              <a:rPr lang="ru-RU" sz="2600" i="1" dirty="0">
                <a:solidFill>
                  <a:schemeClr val="bg1"/>
                </a:solidFill>
              </a:rPr>
            </a:br>
            <a:r>
              <a:rPr lang="ru-RU" sz="2600" i="1" dirty="0">
                <a:solidFill>
                  <a:schemeClr val="bg1"/>
                </a:solidFill>
              </a:rPr>
              <a:t>Скользит его мысль </a:t>
            </a:r>
          </a:p>
          <a:p>
            <a:pPr marL="0" indent="0">
              <a:buNone/>
            </a:pPr>
            <a:r>
              <a:rPr lang="ru-RU" sz="2600" i="1" dirty="0">
                <a:solidFill>
                  <a:schemeClr val="bg1"/>
                </a:solidFill>
              </a:rPr>
              <a:t>                   над молчаньем.</a:t>
            </a:r>
            <a:endParaRPr lang="en-US" sz="2600" i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48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amouchka.net/uploads/posts/2011-02/1297240293_qwjzak.jpg">
            <a:extLst>
              <a:ext uri="{FF2B5EF4-FFF2-40B4-BE49-F238E27FC236}">
                <a16:creationId xmlns:a16="http://schemas.microsoft.com/office/drawing/2014/main" id="{EC45E930-3B40-4917-97E1-26CA660A2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-1" r="-148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744E54E-600D-48E9-A6B5-CD169486F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60" y="1571625"/>
            <a:ext cx="577596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Чтобы высоких башен пожар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 лик этот помнить могли,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Двигайся тихо –                                      	пусть шум не тревожит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Это виденье вдали.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Женщина с виду – и всё же дитя,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Вдали от взоров толпы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Она певучей походке цыганской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Учит свои стопы.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br>
              <a:rPr lang="ru-RU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Как водомерка над гладью озёр,</a:t>
            </a:r>
            <a:br>
              <a:rPr lang="ru-RU" i="1" dirty="0">
                <a:solidFill>
                  <a:schemeClr val="bg1"/>
                </a:solidFill>
              </a:rPr>
            </a:br>
            <a:r>
              <a:rPr lang="ru-RU" i="1" dirty="0">
                <a:solidFill>
                  <a:schemeClr val="bg1"/>
                </a:solidFill>
              </a:rPr>
              <a:t>Скользит её мысль над молчаньем.</a:t>
            </a:r>
            <a:endParaRPr lang="en-US" i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67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A remake of the painting of The Sistine Chapel by Michelangelo is seen at the Florida International Museum in downtown St. Petersburg, Fla. The &quot;Vatican Splendors&quot; exhibit opened the first of a three city tour in St. Petersburg.">
            <a:extLst>
              <a:ext uri="{FF2B5EF4-FFF2-40B4-BE49-F238E27FC236}">
                <a16:creationId xmlns:a16="http://schemas.microsoft.com/office/drawing/2014/main" id="{EA1D407F-5E87-4790-B7BB-D3C2A0473A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35000"/>
          </a:blip>
          <a:srcRect t="25626" b="362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CBE18BD-4A21-44E6-BCF5-C898F7225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FFFF"/>
                </a:solidFill>
              </a:rPr>
              <a:t>Чтобы девичий ум первобытный Адам</a:t>
            </a:r>
            <a:br>
              <a:rPr lang="ru-RU" sz="2400" dirty="0">
                <a:solidFill>
                  <a:srgbClr val="FFFFFF"/>
                </a:solidFill>
              </a:rPr>
            </a:br>
            <a:r>
              <a:rPr lang="ru-RU" sz="2400" dirty="0">
                <a:solidFill>
                  <a:srgbClr val="FFFFFF"/>
                </a:solidFill>
              </a:rPr>
              <a:t>Смущал весенней порой,</a:t>
            </a:r>
            <a:br>
              <a:rPr lang="ru-RU" sz="2400" dirty="0">
                <a:solidFill>
                  <a:srgbClr val="FFFFFF"/>
                </a:solidFill>
              </a:rPr>
            </a:br>
            <a:r>
              <a:rPr lang="ru-RU" sz="2400" dirty="0">
                <a:solidFill>
                  <a:srgbClr val="FFFFFF"/>
                </a:solidFill>
              </a:rPr>
              <a:t>Выгони этих детей из капеллы,</a:t>
            </a:r>
            <a:br>
              <a:rPr lang="ru-RU" sz="2400" dirty="0">
                <a:solidFill>
                  <a:srgbClr val="FFFFFF"/>
                </a:solidFill>
              </a:rPr>
            </a:br>
            <a:r>
              <a:rPr lang="ru-RU" sz="2400" dirty="0">
                <a:solidFill>
                  <a:srgbClr val="FFFFFF"/>
                </a:solidFill>
              </a:rPr>
              <a:t>Тяжкие двери закрой;</a:t>
            </a:r>
            <a:br>
              <a:rPr lang="ru-RU" sz="2400" dirty="0">
                <a:solidFill>
                  <a:srgbClr val="FFFFFF"/>
                </a:solidFill>
              </a:rPr>
            </a:br>
            <a:r>
              <a:rPr lang="ru-RU" sz="2400" dirty="0">
                <a:solidFill>
                  <a:srgbClr val="FFFFFF"/>
                </a:solidFill>
              </a:rPr>
              <a:t>Там на высоких лесах Микеланджело</a:t>
            </a:r>
            <a:br>
              <a:rPr lang="ru-RU" sz="2400" dirty="0">
                <a:solidFill>
                  <a:srgbClr val="FFFFFF"/>
                </a:solidFill>
              </a:rPr>
            </a:br>
            <a:r>
              <a:rPr lang="ru-RU" sz="2400" dirty="0">
                <a:solidFill>
                  <a:srgbClr val="FFFFFF"/>
                </a:solidFill>
              </a:rPr>
              <a:t>Видит картины Суда,</a:t>
            </a:r>
            <a:br>
              <a:rPr lang="ru-RU" sz="2400" dirty="0">
                <a:solidFill>
                  <a:srgbClr val="FFFFFF"/>
                </a:solidFill>
              </a:rPr>
            </a:br>
            <a:r>
              <a:rPr lang="ru-RU" sz="2400" dirty="0">
                <a:solidFill>
                  <a:srgbClr val="FFFFFF"/>
                </a:solidFill>
              </a:rPr>
              <a:t>Кисть его тише крадущейся мыши</a:t>
            </a:r>
            <a:br>
              <a:rPr lang="ru-RU" sz="2400" dirty="0">
                <a:solidFill>
                  <a:srgbClr val="FFFFFF"/>
                </a:solidFill>
              </a:rPr>
            </a:br>
            <a:r>
              <a:rPr lang="ru-RU" sz="2400" dirty="0">
                <a:solidFill>
                  <a:srgbClr val="FFFFFF"/>
                </a:solidFill>
              </a:rPr>
              <a:t>Ходит туда-сюда.</a:t>
            </a:r>
            <a:br>
              <a:rPr lang="ru-RU" sz="2400" dirty="0">
                <a:solidFill>
                  <a:srgbClr val="FFFFFF"/>
                </a:solidFill>
              </a:rPr>
            </a:br>
            <a:br>
              <a:rPr lang="ru-RU" sz="2400" dirty="0">
                <a:solidFill>
                  <a:srgbClr val="FFFFFF"/>
                </a:solidFill>
              </a:rPr>
            </a:br>
            <a:r>
              <a:rPr lang="ru-RU" sz="2400" i="1" dirty="0">
                <a:solidFill>
                  <a:srgbClr val="FFFFFF"/>
                </a:solidFill>
              </a:rPr>
              <a:t>Как водомерка над гладью озёр,</a:t>
            </a:r>
            <a:br>
              <a:rPr lang="ru-RU" sz="2400" i="1" dirty="0">
                <a:solidFill>
                  <a:srgbClr val="FFFFFF"/>
                </a:solidFill>
              </a:rPr>
            </a:br>
            <a:r>
              <a:rPr lang="ru-RU" sz="2400" i="1" dirty="0">
                <a:solidFill>
                  <a:srgbClr val="FFFFFF"/>
                </a:solidFill>
              </a:rPr>
              <a:t>Скользит его мысль над молчаньем</a:t>
            </a:r>
            <a:br>
              <a:rPr lang="ru-RU" sz="2400" dirty="0">
                <a:solidFill>
                  <a:srgbClr val="FFFFFF"/>
                </a:solidFill>
              </a:rPr>
            </a:br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76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Ð²Ð¾Ð´Ð¾Ð¼ÐµÑÐºÐ°">
            <a:extLst>
              <a:ext uri="{FF2B5EF4-FFF2-40B4-BE49-F238E27FC236}">
                <a16:creationId xmlns:a16="http://schemas.microsoft.com/office/drawing/2014/main" id="{71F65AA6-9508-4156-9B40-7B1AF6C01B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"/>
          <a:stretch/>
        </p:blipFill>
        <p:spPr bwMode="auto">
          <a:xfrm>
            <a:off x="-1" y="0"/>
            <a:ext cx="12192001" cy="685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3B58C6E-6D27-4C1A-AC37-D0E48C2CA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24" y="5143500"/>
            <a:ext cx="8258175" cy="152146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dirty="0">
                <a:solidFill>
                  <a:schemeClr val="bg1"/>
                </a:solidFill>
              </a:rPr>
              <a:t>«Три персонажа з </a:t>
            </a:r>
            <a:r>
              <a:rPr lang="ru-RU" dirty="0" err="1">
                <a:solidFill>
                  <a:schemeClr val="bg1"/>
                </a:solidFill>
              </a:rPr>
              <a:t>матеріального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світу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переживають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мить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трансцендентності</a:t>
            </a:r>
            <a:r>
              <a:rPr lang="ru-RU" dirty="0">
                <a:solidFill>
                  <a:schemeClr val="bg1"/>
                </a:solidFill>
              </a:rPr>
              <a:t>, як </a:t>
            </a:r>
            <a:r>
              <a:rPr lang="ru-RU" dirty="0" err="1">
                <a:solidFill>
                  <a:schemeClr val="bg1"/>
                </a:solidFill>
              </a:rPr>
              <a:t>водомірка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долає</a:t>
            </a:r>
            <a:r>
              <a:rPr lang="ru-RU" dirty="0">
                <a:solidFill>
                  <a:schemeClr val="bg1"/>
                </a:solidFill>
              </a:rPr>
              <a:t> силу </a:t>
            </a:r>
            <a:r>
              <a:rPr lang="ru-RU" dirty="0" err="1">
                <a:solidFill>
                  <a:schemeClr val="bg1"/>
                </a:solidFill>
              </a:rPr>
              <a:t>тяжіння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38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71AF6F4-E372-4675-B9EC-C86772BC3E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593522"/>
              </p:ext>
            </p:extLst>
          </p:nvPr>
        </p:nvGraphicFramePr>
        <p:xfrm>
          <a:off x="0" y="368300"/>
          <a:ext cx="118300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FA89E883-879A-4FE0-943B-07A1095FB1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190754"/>
              </p:ext>
            </p:extLst>
          </p:nvPr>
        </p:nvGraphicFramePr>
        <p:xfrm>
          <a:off x="314325" y="4952999"/>
          <a:ext cx="11696700" cy="1400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32363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7DA541-EFAE-4584-8F0E-3BD5ABBD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</a:t>
            </a:r>
            <a:r>
              <a:rPr lang="ru-RU" dirty="0" err="1"/>
              <a:t>Водомірка</a:t>
            </a:r>
            <a:r>
              <a:rPr lang="ru-RU" dirty="0"/>
              <a:t>»: </a:t>
            </a:r>
            <a:r>
              <a:rPr lang="ru-RU" dirty="0" err="1"/>
              <a:t>символічні</a:t>
            </a:r>
            <a:r>
              <a:rPr lang="ru-RU" dirty="0"/>
              <a:t> </a:t>
            </a:r>
            <a:r>
              <a:rPr lang="ru-RU" dirty="0" err="1"/>
              <a:t>тріади</a:t>
            </a:r>
            <a:endParaRPr lang="en-US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0FAFF0A-3E6A-432D-8256-0170596DAF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665638"/>
              </p:ext>
            </p:extLst>
          </p:nvPr>
        </p:nvGraphicFramePr>
        <p:xfrm>
          <a:off x="-767081" y="1967865"/>
          <a:ext cx="1279715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0469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alway celtic revival tour | Audley Travel">
            <a:extLst>
              <a:ext uri="{FF2B5EF4-FFF2-40B4-BE49-F238E27FC236}">
                <a16:creationId xmlns:a16="http://schemas.microsoft.com/office/drawing/2014/main" id="{4C1C0F6F-DA96-47ED-9969-00F9A2525B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" b="2023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AF18AD-41F6-4A07-845E-B5CB798F540E}"/>
              </a:ext>
            </a:extLst>
          </p:cNvPr>
          <p:cNvSpPr txBox="1"/>
          <p:nvPr/>
        </p:nvSpPr>
        <p:spPr>
          <a:xfrm>
            <a:off x="7569200" y="2600960"/>
            <a:ext cx="441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ld English Text MT" panose="03040902040508030806" pitchFamily="66" charset="0"/>
              </a:rPr>
              <a:t>The Celtic Twilight</a:t>
            </a:r>
          </a:p>
          <a:p>
            <a:endParaRPr lang="en-US" sz="3600" dirty="0">
              <a:solidFill>
                <a:schemeClr val="bg1"/>
              </a:solidFill>
              <a:latin typeface="Old English Text MT" panose="03040902040508030806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«Кельтські сутінки» - маніфестація визвольного руху Ірландії у мистецтві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Відродження ірландського, відкидання англійського 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Кельтський фольклор і міфологія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Національна символіка 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79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dirty="0"/>
              <a:t>«Доба </a:t>
            </a:r>
            <a:r>
              <a:rPr lang="ru-RU" dirty="0" err="1"/>
              <a:t>сумніву</a:t>
            </a:r>
            <a:r>
              <a:rPr lang="ru-RU" dirty="0"/>
              <a:t>»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ru-RU" sz="2000"/>
              <a:t>Криза релігійної епістеми</a:t>
            </a:r>
          </a:p>
          <a:p>
            <a:r>
              <a:rPr lang="ru-RU" sz="2000"/>
              <a:t>Есхатологічний страх вимирання</a:t>
            </a:r>
          </a:p>
          <a:p>
            <a:r>
              <a:rPr lang="ru-RU" sz="2000"/>
              <a:t>Страх «механізації» людини</a:t>
            </a:r>
          </a:p>
          <a:p>
            <a:r>
              <a:rPr lang="ru-RU" sz="2000"/>
              <a:t>Вчення Сведенборга про «тілесне» й «духовне» </a:t>
            </a:r>
          </a:p>
          <a:p>
            <a:r>
              <a:rPr lang="ru-RU" sz="2000"/>
              <a:t>Месмеризм</a:t>
            </a:r>
          </a:p>
          <a:p>
            <a:r>
              <a:rPr lang="ru-RU" sz="2000"/>
              <a:t>Спіритизм</a:t>
            </a:r>
          </a:p>
          <a:p>
            <a:r>
              <a:rPr lang="ru-RU" sz="2000"/>
              <a:t>Езотерика</a:t>
            </a:r>
          </a:p>
          <a:p>
            <a:endParaRPr lang="en-US" sz="2000"/>
          </a:p>
        </p:txBody>
      </p:sp>
      <p:pic>
        <p:nvPicPr>
          <p:cNvPr id="4096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/>
          <a:srcRect r="2" b="125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A26127-7B5F-48F7-A4EA-22D007311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3400"/>
            <a:ext cx="7296150" cy="6324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err="1"/>
              <a:t>Фергус</a:t>
            </a:r>
            <a:r>
              <a:rPr lang="ru-RU" b="1" dirty="0"/>
              <a:t>. </a:t>
            </a:r>
            <a:r>
              <a:rPr lang="ru-RU" dirty="0"/>
              <a:t>Весь </a:t>
            </a:r>
            <a:r>
              <a:rPr lang="ru-RU" b="1" dirty="0"/>
              <a:t>день</a:t>
            </a:r>
            <a:r>
              <a:rPr lang="ru-RU" dirty="0"/>
              <a:t> я гнался за тобой </a:t>
            </a:r>
            <a:r>
              <a:rPr lang="ru-RU" b="1" dirty="0"/>
              <a:t>меж скал</a:t>
            </a:r>
            <a:r>
              <a:rPr lang="ru-RU" dirty="0"/>
              <a:t>,       А ты менял обличья, ускользая:                                 То </a:t>
            </a:r>
            <a:r>
              <a:rPr lang="ru-RU" b="1" dirty="0"/>
              <a:t>ветхим вороном </a:t>
            </a:r>
            <a:r>
              <a:rPr lang="ru-RU" dirty="0"/>
              <a:t>слетал с уступа,                          То </a:t>
            </a:r>
            <a:r>
              <a:rPr lang="ru-RU" b="1" dirty="0"/>
              <a:t>горностаем</a:t>
            </a:r>
            <a:r>
              <a:rPr lang="ru-RU" dirty="0"/>
              <a:t> прыгал по камням,                             И наконец, </a:t>
            </a:r>
            <a:r>
              <a:rPr lang="ru-RU" b="1" dirty="0"/>
              <a:t>в потемках подступивших                     </a:t>
            </a:r>
            <a:r>
              <a:rPr lang="ru-RU" dirty="0"/>
              <a:t>Ты предо мной явился </a:t>
            </a:r>
            <a:r>
              <a:rPr lang="ru-RU" b="1" dirty="0"/>
              <a:t>стариком                       Сутулым и седым.                                                  Друид. </a:t>
            </a:r>
            <a:r>
              <a:rPr lang="ru-RU" dirty="0"/>
              <a:t>Чего ты хочешь,                                                  Король над королями Красной Ветви?           </a:t>
            </a:r>
            <a:r>
              <a:rPr lang="ru-RU" b="1" dirty="0" err="1"/>
              <a:t>Фергус</a:t>
            </a:r>
            <a:r>
              <a:rPr lang="ru-RU" b="1" dirty="0"/>
              <a:t>. </a:t>
            </a:r>
            <a:r>
              <a:rPr lang="ru-RU" dirty="0"/>
              <a:t>Сейчас узнаешь, мудрая душа.             Когда вершил я суд, со мною рядом                    Был </a:t>
            </a:r>
            <a:r>
              <a:rPr lang="ru-RU" b="1" dirty="0"/>
              <a:t>молодой и мудрый </a:t>
            </a:r>
            <a:r>
              <a:rPr lang="ru-RU" b="1" dirty="0" err="1"/>
              <a:t>Конхобар</a:t>
            </a:r>
            <a:r>
              <a:rPr lang="ru-RU" b="1" dirty="0"/>
              <a:t>.                          </a:t>
            </a:r>
            <a:r>
              <a:rPr lang="ru-RU" dirty="0"/>
              <a:t>Он говорил разумными словами,                              И все, что было для меня безмерно                   Тяжелым бременем, ему казалось                  Простым и легким. </a:t>
            </a:r>
            <a:r>
              <a:rPr lang="ru-RU" b="1" dirty="0"/>
              <a:t>Я свою корону               Переложил на голову его,                                            И с ней – свою печаль.</a:t>
            </a:r>
            <a:endParaRPr lang="en-US" b="1" dirty="0"/>
          </a:p>
        </p:txBody>
      </p:sp>
      <p:pic>
        <p:nvPicPr>
          <p:cNvPr id="1126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95DF0EE3-DE77-4F8D-B18E-01589AC09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0"/>
            <a:ext cx="4057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654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9DF1897-896C-4949-A815-7081EDA4B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280" y="660400"/>
            <a:ext cx="7355840" cy="6075680"/>
          </a:xfrm>
        </p:spPr>
        <p:txBody>
          <a:bodyPr>
            <a:normAutofit/>
          </a:bodyPr>
          <a:lstStyle/>
          <a:p>
            <a:r>
              <a:rPr lang="ru-RU" b="1" dirty="0" err="1"/>
              <a:t>Фергус</a:t>
            </a:r>
            <a:r>
              <a:rPr lang="ru-RU" b="1" dirty="0"/>
              <a:t>. </a:t>
            </a:r>
            <a:r>
              <a:rPr lang="ru-RU" dirty="0"/>
              <a:t>Да, все еще король – вот в чем беда. </a:t>
            </a:r>
            <a:r>
              <a:rPr lang="en-US" dirty="0"/>
              <a:t>                                  </a:t>
            </a:r>
            <a:r>
              <a:rPr lang="ru-RU" dirty="0"/>
              <a:t>Иду ли по лесу иль в колеснице </a:t>
            </a:r>
            <a:r>
              <a:rPr lang="en-US" dirty="0"/>
              <a:t>                                                            </a:t>
            </a:r>
            <a:r>
              <a:rPr lang="ru-RU" dirty="0"/>
              <a:t>По белой кромке мчусь береговой </a:t>
            </a:r>
            <a:r>
              <a:rPr lang="en-US" dirty="0"/>
              <a:t>                                                 </a:t>
            </a:r>
            <a:r>
              <a:rPr lang="ru-RU" dirty="0"/>
              <a:t>Вдоль плещущего волнами залива,- </a:t>
            </a:r>
            <a:r>
              <a:rPr lang="en-US" dirty="0"/>
              <a:t>                                                   </a:t>
            </a:r>
            <a:r>
              <a:rPr lang="ru-RU" dirty="0"/>
              <a:t>Все чувствую на голове корону! </a:t>
            </a:r>
            <a:r>
              <a:rPr lang="en-US" dirty="0"/>
              <a:t>                                                         </a:t>
            </a:r>
            <a:r>
              <a:rPr lang="ru-RU" b="1" dirty="0"/>
              <a:t>Друид. </a:t>
            </a:r>
            <a:r>
              <a:rPr lang="ru-RU" dirty="0"/>
              <a:t>Чего ж ты хочешь? </a:t>
            </a:r>
            <a:r>
              <a:rPr lang="en-US" dirty="0"/>
              <a:t>                                                              </a:t>
            </a:r>
            <a:r>
              <a:rPr lang="ru-RU" b="1" dirty="0" err="1"/>
              <a:t>Фергус</a:t>
            </a:r>
            <a:r>
              <a:rPr lang="ru-RU" b="1" dirty="0"/>
              <a:t>. </a:t>
            </a:r>
            <a:r>
              <a:rPr lang="ru-RU" dirty="0"/>
              <a:t>Сбросить этот груз </a:t>
            </a:r>
            <a:r>
              <a:rPr lang="en-US" dirty="0"/>
              <a:t>                                                                        </a:t>
            </a:r>
            <a:r>
              <a:rPr lang="ru-RU" dirty="0"/>
              <a:t>И мудрость вещую твою постигнуть. </a:t>
            </a:r>
            <a:r>
              <a:rPr lang="en-US" dirty="0"/>
              <a:t>                                                </a:t>
            </a:r>
            <a:r>
              <a:rPr lang="ru-RU" b="1" dirty="0"/>
              <a:t>Друид. </a:t>
            </a:r>
            <a:r>
              <a:rPr lang="ru-RU" dirty="0"/>
              <a:t>Взгляни на </a:t>
            </a:r>
            <a:r>
              <a:rPr lang="ru-RU" b="1" dirty="0"/>
              <a:t>волосы мои седые</a:t>
            </a:r>
            <a:r>
              <a:rPr lang="ru-RU" dirty="0"/>
              <a:t>, </a:t>
            </a:r>
            <a:r>
              <a:rPr lang="en-US" dirty="0"/>
              <a:t>                                                </a:t>
            </a:r>
            <a:r>
              <a:rPr lang="ru-RU" dirty="0"/>
              <a:t>На </a:t>
            </a:r>
            <a:r>
              <a:rPr lang="ru-RU" b="1" dirty="0"/>
              <a:t>щеки впалые</a:t>
            </a:r>
            <a:r>
              <a:rPr lang="ru-RU" dirty="0"/>
              <a:t>, на эти руки, </a:t>
            </a:r>
            <a:r>
              <a:rPr lang="en-US" dirty="0"/>
              <a:t>                                                            </a:t>
            </a:r>
            <a:r>
              <a:rPr lang="ru-RU" dirty="0"/>
              <a:t>Которым не поднять меча, на </a:t>
            </a:r>
            <a:r>
              <a:rPr lang="ru-RU" b="1" dirty="0"/>
              <a:t>тело, </a:t>
            </a:r>
            <a:r>
              <a:rPr lang="en-US" b="1" dirty="0"/>
              <a:t>                                             </a:t>
            </a:r>
            <a:r>
              <a:rPr lang="ru-RU" b="1" dirty="0"/>
              <a:t>Дрожащее, как на ветру тростник</a:t>
            </a:r>
            <a:r>
              <a:rPr lang="ru-RU" dirty="0"/>
              <a:t>. </a:t>
            </a:r>
            <a:r>
              <a:rPr lang="en-US" dirty="0"/>
              <a:t>                                                   </a:t>
            </a:r>
            <a:r>
              <a:rPr lang="ru-RU" b="1" dirty="0"/>
              <a:t>Никто из женщин не любил меня, </a:t>
            </a:r>
            <a:r>
              <a:rPr lang="en-US" b="1" dirty="0"/>
              <a:t>                                                      </a:t>
            </a:r>
            <a:r>
              <a:rPr lang="ru-RU" b="1" dirty="0"/>
              <a:t>Никто из воинов не звал на битву</a:t>
            </a:r>
            <a:r>
              <a:rPr lang="ru-RU" dirty="0"/>
              <a:t>. </a:t>
            </a:r>
            <a:endParaRPr lang="en-US" dirty="0"/>
          </a:p>
        </p:txBody>
      </p:sp>
      <p:pic>
        <p:nvPicPr>
          <p:cNvPr id="13314" name="Picture 2" descr="ÐÐ°ÑÑÐ¸Ð½ÐºÐ¸ Ð¿Ð¾ Ð·Ð°Ð¿ÑÐ¾ÑÑ old death">
            <a:extLst>
              <a:ext uri="{FF2B5EF4-FFF2-40B4-BE49-F238E27FC236}">
                <a16:creationId xmlns:a16="http://schemas.microsoft.com/office/drawing/2014/main" id="{6D225704-5C42-4CBB-B01F-AEAC651CA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9"/>
          <a:stretch/>
        </p:blipFill>
        <p:spPr bwMode="auto">
          <a:xfrm>
            <a:off x="279400" y="660400"/>
            <a:ext cx="4114657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848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214E11A-83A9-45D3-834B-C1219D8BC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/>
              <a:t>Фергус</a:t>
            </a:r>
            <a:r>
              <a:rPr lang="ru-RU" b="1" dirty="0"/>
              <a:t>. </a:t>
            </a:r>
            <a:r>
              <a:rPr lang="ru-RU" dirty="0"/>
              <a:t>Король – глупец, который тратит жизнь </a:t>
            </a:r>
            <a:r>
              <a:rPr lang="en-US" dirty="0"/>
              <a:t>                                   </a:t>
            </a:r>
            <a:r>
              <a:rPr lang="ru-RU" dirty="0"/>
              <a:t>На то, чтоб возвеличивать свой призрак. </a:t>
            </a:r>
            <a:r>
              <a:rPr lang="en-US" dirty="0"/>
              <a:t>                                      </a:t>
            </a:r>
            <a:r>
              <a:rPr lang="ru-RU" b="1" dirty="0"/>
              <a:t>Друид. </a:t>
            </a:r>
            <a:r>
              <a:rPr lang="ru-RU" dirty="0"/>
              <a:t>Ну, коли так, возьми мою </a:t>
            </a:r>
            <a:r>
              <a:rPr lang="ru-RU" b="1" dirty="0"/>
              <a:t>котомку.</a:t>
            </a:r>
            <a:r>
              <a:rPr lang="ru-RU" dirty="0"/>
              <a:t> </a:t>
            </a:r>
            <a:r>
              <a:rPr lang="en-US" dirty="0"/>
              <a:t>                                   </a:t>
            </a:r>
            <a:r>
              <a:rPr lang="ru-RU" dirty="0"/>
              <a:t>Развяжешь – и </a:t>
            </a:r>
            <a:r>
              <a:rPr lang="ru-RU" b="1" dirty="0"/>
              <a:t>тебя обступят сны. </a:t>
            </a:r>
            <a:r>
              <a:rPr lang="en-US" b="1" dirty="0"/>
              <a:t>                                                      </a:t>
            </a:r>
            <a:r>
              <a:rPr lang="ru-RU" b="1" dirty="0" err="1"/>
              <a:t>Фергус</a:t>
            </a:r>
            <a:r>
              <a:rPr lang="ru-RU" b="1" dirty="0"/>
              <a:t>. </a:t>
            </a:r>
            <a:r>
              <a:rPr lang="ru-RU" dirty="0"/>
              <a:t>Я чувствую, как </a:t>
            </a:r>
            <a:r>
              <a:rPr lang="ru-RU" b="1" dirty="0"/>
              <a:t>жизнь мою несет </a:t>
            </a:r>
            <a:r>
              <a:rPr lang="en-US" b="1" dirty="0"/>
              <a:t>                                   </a:t>
            </a:r>
            <a:r>
              <a:rPr lang="ru-RU" b="1" dirty="0"/>
              <a:t>Неудержимым током превращений. </a:t>
            </a:r>
            <a:r>
              <a:rPr lang="en-US" b="1" dirty="0"/>
              <a:t>                                                         </a:t>
            </a:r>
            <a:r>
              <a:rPr lang="ru-RU" dirty="0"/>
              <a:t>Я был </a:t>
            </a:r>
            <a:r>
              <a:rPr lang="ru-RU" b="1" dirty="0"/>
              <a:t>волною в море, бликом света </a:t>
            </a:r>
            <a:r>
              <a:rPr lang="en-US" b="1" dirty="0"/>
              <a:t>                                                         </a:t>
            </a:r>
            <a:r>
              <a:rPr lang="ru-RU" b="1" dirty="0"/>
              <a:t>На лезвии меча, сосною горной, </a:t>
            </a:r>
            <a:r>
              <a:rPr lang="en-US" b="1" dirty="0"/>
              <a:t>                                                          </a:t>
            </a:r>
            <a:r>
              <a:rPr lang="ru-RU" b="1" dirty="0"/>
              <a:t>Рабом</a:t>
            </a:r>
            <a:r>
              <a:rPr lang="ru-RU" dirty="0"/>
              <a:t>, вертящим мельницу ручную, </a:t>
            </a:r>
            <a:r>
              <a:rPr lang="en-US" dirty="0"/>
              <a:t>                                                   </a:t>
            </a:r>
            <a:r>
              <a:rPr lang="ru-RU" b="1" dirty="0"/>
              <a:t>Владыкою</a:t>
            </a:r>
            <a:r>
              <a:rPr lang="ru-RU" dirty="0"/>
              <a:t> на троне золотом. </a:t>
            </a:r>
            <a:r>
              <a:rPr lang="en-US" dirty="0"/>
              <a:t>                                                                      </a:t>
            </a:r>
            <a:r>
              <a:rPr lang="ru-RU" dirty="0"/>
              <a:t>И все я ощущал так полно, сильно! </a:t>
            </a:r>
            <a:r>
              <a:rPr lang="en-US" dirty="0"/>
              <a:t>                                                    </a:t>
            </a:r>
            <a:r>
              <a:rPr lang="ru-RU" dirty="0"/>
              <a:t>Теперь же, </a:t>
            </a:r>
            <a:r>
              <a:rPr lang="ru-RU" b="1" dirty="0"/>
              <a:t>зная все, я стал ничем. </a:t>
            </a:r>
            <a:r>
              <a:rPr lang="en-US" b="1" dirty="0"/>
              <a:t>                                                          </a:t>
            </a:r>
            <a:r>
              <a:rPr lang="ru-RU" dirty="0"/>
              <a:t>Друид, друид! Какая бездна скорби </a:t>
            </a:r>
            <a:r>
              <a:rPr lang="en-US" dirty="0"/>
              <a:t>                                                </a:t>
            </a:r>
            <a:r>
              <a:rPr lang="ru-RU" dirty="0"/>
              <a:t>Скрывается в твоей </a:t>
            </a:r>
            <a:r>
              <a:rPr lang="ru-RU" b="1" dirty="0"/>
              <a:t>котомке серой</a:t>
            </a:r>
            <a:r>
              <a:rPr lang="ru-RU" dirty="0"/>
              <a:t>! </a:t>
            </a:r>
            <a:endParaRPr lang="en-US" dirty="0"/>
          </a:p>
        </p:txBody>
      </p:sp>
      <p:pic>
        <p:nvPicPr>
          <p:cNvPr id="12290" name="Picture 2" descr="ÐÐ°ÑÑÐ¸Ð½ÐºÐ¸ Ð¿Ð¾ Ð·Ð°Ð¿ÑÐ¾ÑÑ bag of dreams">
            <a:extLst>
              <a:ext uri="{FF2B5EF4-FFF2-40B4-BE49-F238E27FC236}">
                <a16:creationId xmlns:a16="http://schemas.microsoft.com/office/drawing/2014/main" id="{8680EC02-D659-40A5-B492-C48660080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280" y="1991360"/>
            <a:ext cx="4632960" cy="463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643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1B12F-8515-45D8-851B-996B1EEA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79EF23-6D26-4C00-859A-45C0EC760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0B737FDF-40DA-4250-AA02-0FF1AE16E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146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C3B617-A878-4FC5-8C76-02E84F93E63F}"/>
              </a:ext>
            </a:extLst>
          </p:cNvPr>
          <p:cNvSpPr txBox="1"/>
          <p:nvPr/>
        </p:nvSpPr>
        <p:spPr>
          <a:xfrm>
            <a:off x="129540" y="6401634"/>
            <a:ext cx="418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Арнольд </a:t>
            </a:r>
            <a:r>
              <a:rPr lang="ru-RU" dirty="0" err="1">
                <a:solidFill>
                  <a:schemeClr val="bg1"/>
                </a:solidFill>
              </a:rPr>
              <a:t>Беклин</a:t>
            </a:r>
            <a:r>
              <a:rPr lang="ru-RU" dirty="0">
                <a:solidFill>
                  <a:schemeClr val="bg1"/>
                </a:solidFill>
              </a:rPr>
              <a:t>. Остров мертвых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5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178" name="Picture 2" descr="Картинки по запросу eschatology"/>
          <p:cNvPicPr>
            <a:picLocks noChangeAspect="1" noChangeArrowheads="1"/>
          </p:cNvPicPr>
          <p:nvPr/>
        </p:nvPicPr>
        <p:blipFill rotWithShape="1">
          <a:blip r:embed="rId2" cstate="print"/>
          <a:srcRect l="6236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ru-RU" sz="4000"/>
              <a:t>«</a:t>
            </a:r>
            <a:r>
              <a:rPr lang="en-US" sz="4000"/>
              <a:t>Fin du Siècle</a:t>
            </a:r>
            <a:r>
              <a:rPr lang="ru-RU" sz="4000"/>
              <a:t>» 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ru-RU" sz="2000"/>
              <a:t>Хронологічні рамки: 1860 – 1914 роки</a:t>
            </a:r>
          </a:p>
          <a:p>
            <a:r>
              <a:rPr lang="ru-RU" sz="2000"/>
              <a:t>Кризове світовідчуття</a:t>
            </a:r>
          </a:p>
          <a:p>
            <a:r>
              <a:rPr lang="ru-RU" sz="2000"/>
              <a:t>Доба «підсумкового» й «відкритого» типу</a:t>
            </a:r>
          </a:p>
          <a:p>
            <a:r>
              <a:rPr lang="ru-RU" sz="2000"/>
              <a:t>Транзитивна доба</a:t>
            </a:r>
          </a:p>
          <a:p>
            <a:r>
              <a:rPr lang="ru-RU" sz="2000"/>
              <a:t>«Втома від культури»</a:t>
            </a:r>
          </a:p>
          <a:p>
            <a:r>
              <a:rPr lang="ru-RU" sz="2000"/>
              <a:t>Суб</a:t>
            </a:r>
            <a:r>
              <a:rPr lang="en-US" sz="2000"/>
              <a:t>’</a:t>
            </a:r>
            <a:r>
              <a:rPr lang="uk-UA" sz="2000"/>
              <a:t>є</a:t>
            </a:r>
            <a:r>
              <a:rPr lang="ru-RU" sz="2000"/>
              <a:t>ктив</a:t>
            </a:r>
            <a:r>
              <a:rPr lang="uk-UA" sz="2000"/>
              <a:t>і</a:t>
            </a:r>
            <a:r>
              <a:rPr lang="ru-RU" sz="2000"/>
              <a:t>зм та індивидуалізм = пошук «особистої мови»</a:t>
            </a:r>
          </a:p>
          <a:p>
            <a:r>
              <a:rPr lang="ru-RU" sz="2000"/>
              <a:t>Песимізм</a:t>
            </a:r>
          </a:p>
          <a:p>
            <a:endParaRPr lang="en-US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252EB-C60B-4992-B0A3-55C136197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EC8804F-E095-429F-80A9-81CEE79D23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238165"/>
              </p:ext>
            </p:extLst>
          </p:nvPr>
        </p:nvGraphicFramePr>
        <p:xfrm>
          <a:off x="66675" y="365125"/>
          <a:ext cx="11953875" cy="6388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7EE87D5-8E10-4D83-B9DF-EE510228F419}"/>
              </a:ext>
            </a:extLst>
          </p:cNvPr>
          <p:cNvGrpSpPr/>
          <p:nvPr/>
        </p:nvGrpSpPr>
        <p:grpSpPr>
          <a:xfrm>
            <a:off x="8227567" y="1690688"/>
            <a:ext cx="2804416" cy="2417895"/>
            <a:chOff x="5773342" y="2642756"/>
            <a:chExt cx="2804416" cy="2417895"/>
          </a:xfrm>
        </p:grpSpPr>
        <p:sp>
          <p:nvSpPr>
            <p:cNvPr id="6" name="Шестиугольник 5">
              <a:extLst>
                <a:ext uri="{FF2B5EF4-FFF2-40B4-BE49-F238E27FC236}">
                  <a16:creationId xmlns:a16="http://schemas.microsoft.com/office/drawing/2014/main" id="{757DADBF-BB79-4A7B-A152-310CB4A97564}"/>
                </a:ext>
              </a:extLst>
            </p:cNvPr>
            <p:cNvSpPr/>
            <p:nvPr/>
          </p:nvSpPr>
          <p:spPr>
            <a:xfrm>
              <a:off x="5773342" y="2642756"/>
              <a:ext cx="2804416" cy="241789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Шестиугольник 4">
              <a:extLst>
                <a:ext uri="{FF2B5EF4-FFF2-40B4-BE49-F238E27FC236}">
                  <a16:creationId xmlns:a16="http://schemas.microsoft.com/office/drawing/2014/main" id="{E030487A-3430-4B0A-B3D0-76364050B1D9}"/>
                </a:ext>
              </a:extLst>
            </p:cNvPr>
            <p:cNvSpPr txBox="1"/>
            <p:nvPr/>
          </p:nvSpPr>
          <p:spPr>
            <a:xfrm>
              <a:off x="6089700" y="2843772"/>
              <a:ext cx="2148115" cy="16674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4290" rIns="0" bIns="3429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700" kern="1200" dirty="0"/>
                <a:t>«</a:t>
              </a:r>
              <a:r>
                <a:rPr lang="ru-RU" sz="2700" kern="1200" dirty="0" err="1"/>
                <a:t>Мирова</a:t>
              </a:r>
              <a:r>
                <a:rPr lang="ru-RU" sz="2700" kern="1200" dirty="0"/>
                <a:t> воля» </a:t>
              </a:r>
            </a:p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700" dirty="0"/>
                <a:t>«</a:t>
              </a:r>
              <a:r>
                <a:rPr lang="ru-RU" sz="2700" dirty="0" err="1"/>
                <a:t>Одвічне</a:t>
              </a:r>
              <a:r>
                <a:rPr lang="ru-RU" sz="2700" dirty="0"/>
                <a:t> </a:t>
              </a:r>
              <a:r>
                <a:rPr lang="ru-RU" sz="2700" dirty="0" err="1"/>
                <a:t>повернення</a:t>
              </a:r>
              <a:r>
                <a:rPr lang="ru-RU" sz="2700" dirty="0"/>
                <a:t>»</a:t>
              </a:r>
              <a:endParaRPr lang="en-US" sz="2700" kern="1200"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BE69EB5-4BBD-4717-B9E6-755C01022E75}"/>
              </a:ext>
            </a:extLst>
          </p:cNvPr>
          <p:cNvGrpSpPr/>
          <p:nvPr/>
        </p:nvGrpSpPr>
        <p:grpSpPr>
          <a:xfrm>
            <a:off x="1064767" y="481740"/>
            <a:ext cx="2804416" cy="2417895"/>
            <a:chOff x="5773342" y="2642756"/>
            <a:chExt cx="2804416" cy="2417895"/>
          </a:xfrm>
        </p:grpSpPr>
        <p:sp>
          <p:nvSpPr>
            <p:cNvPr id="9" name="Шестиугольник 8">
              <a:extLst>
                <a:ext uri="{FF2B5EF4-FFF2-40B4-BE49-F238E27FC236}">
                  <a16:creationId xmlns:a16="http://schemas.microsoft.com/office/drawing/2014/main" id="{54EA2D32-257A-4F14-B7FD-6E871AC94419}"/>
                </a:ext>
              </a:extLst>
            </p:cNvPr>
            <p:cNvSpPr/>
            <p:nvPr/>
          </p:nvSpPr>
          <p:spPr>
            <a:xfrm>
              <a:off x="5773342" y="2642756"/>
              <a:ext cx="2804416" cy="241789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Шестиугольник 4">
              <a:extLst>
                <a:ext uri="{FF2B5EF4-FFF2-40B4-BE49-F238E27FC236}">
                  <a16:creationId xmlns:a16="http://schemas.microsoft.com/office/drawing/2014/main" id="{F83AAA09-C3BD-4C34-8969-CBAFE11541FD}"/>
                </a:ext>
              </a:extLst>
            </p:cNvPr>
            <p:cNvSpPr txBox="1"/>
            <p:nvPr/>
          </p:nvSpPr>
          <p:spPr>
            <a:xfrm>
              <a:off x="6027787" y="3134583"/>
              <a:ext cx="2295525" cy="16674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4290" rIns="0" bIns="3429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700" kern="1200" dirty="0"/>
                <a:t>«</a:t>
              </a:r>
              <a:r>
                <a:rPr lang="ru-RU" sz="2700" kern="1200" dirty="0" err="1"/>
                <a:t>Позамежний</a:t>
              </a:r>
              <a:r>
                <a:rPr lang="ru-RU" sz="2700" kern="1200" dirty="0"/>
                <a:t> </a:t>
              </a:r>
              <a:r>
                <a:rPr lang="ru-RU" sz="2700" kern="1200" dirty="0" err="1"/>
                <a:t>первінь</a:t>
              </a:r>
              <a:r>
                <a:rPr lang="ru-RU" sz="2700" kern="1200" dirty="0"/>
                <a:t>»</a:t>
              </a:r>
            </a:p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700" dirty="0" err="1"/>
                <a:t>Е</a:t>
              </a:r>
              <a:r>
                <a:rPr lang="ru-RU" sz="2700" kern="1200" dirty="0" err="1"/>
                <a:t>манація</a:t>
              </a:r>
              <a:endParaRPr lang="en-US" sz="2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73145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2DC12-3A0A-4906-B47D-B1F92EDD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8BBC61-9EE0-4A14-B04D-5758D578B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ÐÐ°ÑÑÐ¸Ð½ÐºÐ¸ Ð¿Ð¾ Ð·Ð°Ð¿ÑÐ¾ÑÑ plato's cave">
            <a:extLst>
              <a:ext uri="{FF2B5EF4-FFF2-40B4-BE49-F238E27FC236}">
                <a16:creationId xmlns:a16="http://schemas.microsoft.com/office/drawing/2014/main" id="{74F99922-0A7A-4AF8-8C4F-9824703CB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0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18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F7D5D-1F32-4A68-85EC-28BD364AB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874C10-2946-4DE4-ADF9-2C582D4E8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32805"/>
            <a:ext cx="10515600" cy="843914"/>
          </a:xfrm>
        </p:spPr>
        <p:txBody>
          <a:bodyPr/>
          <a:lstStyle/>
          <a:p>
            <a:r>
              <a:rPr lang="el-GR" dirty="0"/>
              <a:t>Σύμβολον</a:t>
            </a:r>
            <a:r>
              <a:rPr lang="ru-RU" dirty="0"/>
              <a:t> –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дієслова</a:t>
            </a:r>
            <a:r>
              <a:rPr lang="ru-RU" dirty="0"/>
              <a:t> </a:t>
            </a:r>
            <a:r>
              <a:rPr lang="el-GR" dirty="0"/>
              <a:t>συμβάλλω</a:t>
            </a:r>
            <a:r>
              <a:rPr lang="ru-RU" dirty="0"/>
              <a:t> (</a:t>
            </a:r>
            <a:r>
              <a:rPr lang="ru-RU" dirty="0" err="1"/>
              <a:t>поєднувати</a:t>
            </a:r>
            <a:r>
              <a:rPr lang="ru-RU" dirty="0"/>
              <a:t>, </a:t>
            </a:r>
            <a:r>
              <a:rPr lang="ru-RU" dirty="0" err="1"/>
              <a:t>зіштовхувати</a:t>
            </a:r>
            <a:r>
              <a:rPr lang="ru-RU" dirty="0"/>
              <a:t>)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4E3FB6-3720-4CE4-BBCF-A9452EAC9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3" t="26619" r="40833" b="29779"/>
          <a:stretch/>
        </p:blipFill>
        <p:spPr>
          <a:xfrm>
            <a:off x="-1" y="0"/>
            <a:ext cx="12164003" cy="55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34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Буква А - распечатать на листе А4 - Скачать и распечатать на А4">
            <a:extLst>
              <a:ext uri="{FF2B5EF4-FFF2-40B4-BE49-F238E27FC236}">
                <a16:creationId xmlns:a16="http://schemas.microsoft.com/office/drawing/2014/main" id="{7A9C10ED-5330-478D-BB5D-3BA6A339F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861" y="4001927"/>
            <a:ext cx="1851909" cy="261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524461-8446-4AD3-94CE-A0D2E94BA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09600"/>
            <a:ext cx="10515600" cy="11774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Знак </a:t>
            </a:r>
            <a:r>
              <a:rPr lang="ru-RU" dirty="0" err="1"/>
              <a:t>чи</a:t>
            </a:r>
            <a:r>
              <a:rPr lang="ru-RU" dirty="0"/>
              <a:t> символ?</a:t>
            </a:r>
            <a:br>
              <a:rPr lang="ru-RU" dirty="0"/>
            </a:br>
            <a:endParaRPr lang="en-US" dirty="0"/>
          </a:p>
        </p:txBody>
      </p:sp>
      <p:pic>
        <p:nvPicPr>
          <p:cNvPr id="1028" name="Picture 4" descr="Знак Главная дорога: фото, зона действия и как выглядит">
            <a:extLst>
              <a:ext uri="{FF2B5EF4-FFF2-40B4-BE49-F238E27FC236}">
                <a16:creationId xmlns:a16="http://schemas.microsoft.com/office/drawing/2014/main" id="{73F49245-401C-4EE2-B839-D1369A2411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" y="1877853"/>
            <a:ext cx="2018665" cy="201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голубь мира Пикассо | Пабло пикассо, Стрит-арт">
            <a:extLst>
              <a:ext uri="{FF2B5EF4-FFF2-40B4-BE49-F238E27FC236}">
                <a16:creationId xmlns:a16="http://schemas.microsoft.com/office/drawing/2014/main" id="{45773D93-3D85-4F3E-91BA-02845DFE2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787047"/>
            <a:ext cx="28575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оза (архитектура) — Википедия">
            <a:extLst>
              <a:ext uri="{FF2B5EF4-FFF2-40B4-BE49-F238E27FC236}">
                <a16:creationId xmlns:a16="http://schemas.microsoft.com/office/drawing/2014/main" id="{C1924CA4-CD71-4EFD-B339-7618978F6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92" y="1690688"/>
            <a:ext cx="2295047" cy="22950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Руна Одал. Значение, магическое применение, личный опыт проживания ...">
            <a:extLst>
              <a:ext uri="{FF2B5EF4-FFF2-40B4-BE49-F238E27FC236}">
                <a16:creationId xmlns:a16="http://schemas.microsoft.com/office/drawing/2014/main" id="{7030E5DD-EB7E-4EC2-89CE-2A294AB54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159" y="4294273"/>
            <a:ext cx="1490980" cy="20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Весёлый Роджер — Википедия">
            <a:extLst>
              <a:ext uri="{FF2B5EF4-FFF2-40B4-BE49-F238E27FC236}">
                <a16:creationId xmlns:a16="http://schemas.microsoft.com/office/drawing/2014/main" id="{7690C975-F75E-43D3-88CC-4E3FE4940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8" y="4444364"/>
            <a:ext cx="2749232" cy="172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адуцей — Википедия">
            <a:extLst>
              <a:ext uri="{FF2B5EF4-FFF2-40B4-BE49-F238E27FC236}">
                <a16:creationId xmlns:a16="http://schemas.microsoft.com/office/drawing/2014/main" id="{3DA6C199-066F-4C01-B345-8558EA304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693" y="1111568"/>
            <a:ext cx="2498247" cy="305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Розовая роза на прозрачном фоне">
            <a:extLst>
              <a:ext uri="{FF2B5EF4-FFF2-40B4-BE49-F238E27FC236}">
                <a16:creationId xmlns:a16="http://schemas.microsoft.com/office/drawing/2014/main" id="{3D1B6CC3-83AD-427D-BD74-E3817DE3A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16626">
            <a:off x="6568510" y="3724560"/>
            <a:ext cx="2557984" cy="355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0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E1ED0EA-F088-4B43-9002-3D836779A5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602222"/>
              </p:ext>
            </p:extLst>
          </p:nvPr>
        </p:nvGraphicFramePr>
        <p:xfrm>
          <a:off x="838200" y="1825624"/>
          <a:ext cx="10515600" cy="4803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ÐÐ°ÑÑÐ¸Ð½ÐºÐ¸ Ð¿Ð¾ Ð·Ð°Ð¿ÑÐ¾ÑÑ Ð½Ðµ Ð³Ð»Ð°Ð´Ð¸ÑÑ Ð·Ð½Ð°Ðº">
            <a:extLst>
              <a:ext uri="{FF2B5EF4-FFF2-40B4-BE49-F238E27FC236}">
                <a16:creationId xmlns:a16="http://schemas.microsoft.com/office/drawing/2014/main" id="{1A0FC057-7FF8-4F67-BB51-021627862D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6"/>
          <a:stretch/>
        </p:blipFill>
        <p:spPr bwMode="auto">
          <a:xfrm>
            <a:off x="6596064" y="244475"/>
            <a:ext cx="4466140" cy="14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dove peace transparent">
            <a:extLst>
              <a:ext uri="{FF2B5EF4-FFF2-40B4-BE49-F238E27FC236}">
                <a16:creationId xmlns:a16="http://schemas.microsoft.com/office/drawing/2014/main" id="{DAEE6359-76F9-46DC-87E4-146484E4A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03" y="72309"/>
            <a:ext cx="1753315" cy="175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rose symbol transparent">
            <a:extLst>
              <a:ext uri="{FF2B5EF4-FFF2-40B4-BE49-F238E27FC236}">
                <a16:creationId xmlns:a16="http://schemas.microsoft.com/office/drawing/2014/main" id="{95CD7397-7375-4BA9-A100-D51C60089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41" y="361156"/>
            <a:ext cx="1397000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Лебедь PNG клипарт изображения (картинки) с альфа каналом и прозрачным  фоном. Скачать бесплатно.">
            <a:extLst>
              <a:ext uri="{FF2B5EF4-FFF2-40B4-BE49-F238E27FC236}">
                <a16:creationId xmlns:a16="http://schemas.microsoft.com/office/drawing/2014/main" id="{8855A111-C27F-4736-BF26-58A08B461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15" y="361156"/>
            <a:ext cx="2381012" cy="130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696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8525</TotalTime>
  <Words>1784</Words>
  <Application>Microsoft Office PowerPoint</Application>
  <PresentationFormat>Широкоэкранный</PresentationFormat>
  <Paragraphs>140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Old English Text MT</vt:lpstr>
      <vt:lpstr>Тема Office</vt:lpstr>
      <vt:lpstr>СИМВОЛІЗМ</vt:lpstr>
      <vt:lpstr>Презентация PowerPoint</vt:lpstr>
      <vt:lpstr>«Доба сумніву»</vt:lpstr>
      <vt:lpstr>«Fin du Siècle» </vt:lpstr>
      <vt:lpstr>Презентация PowerPoint</vt:lpstr>
      <vt:lpstr>Презентация PowerPoint</vt:lpstr>
      <vt:lpstr>Презентация PowerPoint</vt:lpstr>
      <vt:lpstr>Знак чи символ? </vt:lpstr>
      <vt:lpstr>Презентация PowerPoint</vt:lpstr>
      <vt:lpstr>Поль Верлен  «Каспар Гаузер співає»</vt:lpstr>
      <vt:lpstr>Презентация PowerPoint</vt:lpstr>
      <vt:lpstr>Стефан Малларме</vt:lpstr>
      <vt:lpstr>Презентация PowerPoint</vt:lpstr>
      <vt:lpstr>Презентация PowerPoint</vt:lpstr>
      <vt:lpstr>Артюр Рембо: «Алхімія слова» </vt:lpstr>
      <vt:lpstr>Артюр Рембо «Голосні»</vt:lpstr>
      <vt:lpstr>«Голосні»: інтерпретації</vt:lpstr>
      <vt:lpstr>«Голосні»: синестезія</vt:lpstr>
      <vt:lpstr>Сугестія, синестезія, символ  (емоційний, раціональний)</vt:lpstr>
      <vt:lpstr>«Теорія яснобачення» Артюра Рембо</vt:lpstr>
      <vt:lpstr>Вільям Батлер Йітс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«Водомірка»: символічні тріади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СИМВОЛИЗМ</dc:title>
  <dc:creator>E. T.</dc:creator>
  <cp:lastModifiedBy>E. T.</cp:lastModifiedBy>
  <cp:revision>2</cp:revision>
  <dcterms:created xsi:type="dcterms:W3CDTF">2019-05-15T20:57:06Z</dcterms:created>
  <dcterms:modified xsi:type="dcterms:W3CDTF">2023-04-24T20:23:10Z</dcterms:modified>
</cp:coreProperties>
</file>