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63" r:id="rId5"/>
    <p:sldId id="264" r:id="rId6"/>
    <p:sldId id="265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4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6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4553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6480720" cy="108012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Тема 13. </a:t>
            </a:r>
            <a:r>
              <a:rPr lang="ru-RU" sz="4800" dirty="0" err="1" smtClean="0">
                <a:solidFill>
                  <a:schemeClr val="accent2">
                    <a:lumMod val="50000"/>
                  </a:schemeClr>
                </a:solidFill>
              </a:rPr>
              <a:t>Ревізія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accent2">
                    <a:lumMod val="50000"/>
                  </a:schemeClr>
                </a:solidFill>
              </a:rPr>
              <a:t>необоротних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accent2">
                    <a:lumMod val="50000"/>
                  </a:schemeClr>
                </a:solidFill>
              </a:rPr>
              <a:t>активів</a:t>
            </a:r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6" name="Picture 2" descr="Ревизия - это... | KtoNaNovenkogo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56992"/>
            <a:ext cx="4762500" cy="3076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612576" y="260648"/>
            <a:ext cx="8640960" cy="12241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 складу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державного сектору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7344816" cy="46805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займають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питому вагу); 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необоротні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−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незавершені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необоротні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88640"/>
            <a:ext cx="8244408" cy="4680520"/>
          </a:xfrm>
        </p:spPr>
        <p:txBody>
          <a:bodyPr>
            <a:noAutofit/>
          </a:bodyPr>
          <a:lstStyle/>
          <a:p>
            <a:pPr indent="342900" algn="just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пам’ятати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первісної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зносу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ряд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спільними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названої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ним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послуговуватися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342900" algn="just">
              <a:buNone/>
            </a:pP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державного сектору та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наймасовіша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(на момент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посібника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друку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державному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секторі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вартістю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2500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(без ПДВ), строк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року. У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підгрупу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сценічнопостановочних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6 .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Ревизия в продуктовом магазине без проблем: как провести, как оформить и  подвести ито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869160"/>
            <a:ext cx="3851920" cy="1988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748464" cy="1224136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</a:t>
            </a:r>
            <a:r>
              <a:rPr lang="uk-UA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візії</a:t>
            </a: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основних засобів </a:t>
            </a:r>
            <a:r>
              <a:rPr lang="uk-UA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єкта</a:t>
            </a: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державного сектору: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344816" cy="4680520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ефективності використання та збереження.</a:t>
            </a:r>
          </a:p>
          <a:p>
            <a:pPr marL="571500" indent="-571500">
              <a:buFont typeface="+mj-lt"/>
              <a:buAutoNum type="romanU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правильності документального оформлення операцій з основними засобами (надходження, переміщення, використання, та вибуття ).</a:t>
            </a:r>
          </a:p>
          <a:p>
            <a:pPr marL="571500" indent="-571500">
              <a:buFont typeface="+mj-lt"/>
              <a:buAutoNum type="romanU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правильності нарахування зносу та списання.</a:t>
            </a:r>
          </a:p>
          <a:p>
            <a:pPr marL="571500" indent="-571500">
              <a:buFont typeface="+mj-lt"/>
              <a:buAutoNum type="romanUcPeriod"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правильності відображення операцій з основними засобами на рахунках бухгалтерського обліку.</a:t>
            </a:r>
          </a:p>
        </p:txBody>
      </p:sp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20472" cy="6336704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самих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державного сектору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встановленні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правильності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облікового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уможливлює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Попри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назване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повною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Названий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компенсується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внутрішнім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моніторингом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інвентаризаційної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Акцент на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вирішенні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вказаного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оптимізації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(передачу в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оренду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зауважити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(рис. 5.2)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замало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офіційну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бухгалтерську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анкетування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Проведение ревизии финансово-хозяйственной деятельности в Москв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5445224"/>
            <a:ext cx="4182294" cy="120180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344816" cy="69269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Джерела ревізії операцій з ОЗ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496944" cy="609329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акти прийому-передачі засобів (форма № ОЗ-1 бюджет);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акти приймання-здачі відремонтованих, реконструйованих та модернізованих об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’</a:t>
            </a: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</a:rPr>
              <a:t>кт</a:t>
            </a:r>
            <a:r>
              <a:rPr lang="uk-UA" sz="2300" dirty="0" err="1" smtClean="0">
                <a:solidFill>
                  <a:schemeClr val="accent2">
                    <a:lumMod val="50000"/>
                  </a:schemeClr>
                </a:solidFill>
              </a:rPr>
              <a:t>ів</a:t>
            </a: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 (форма № ОЗ-2 бюджет);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інвентарні картки обліку основних засобів (форми № ОЗ-6,8);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описи інвентарних карток з обліку основних засобів (форма № ОЗ-10);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акти про списання з балансу бюджетної установи вилученої  бібліотечної літератури (форма ОЗ-5 бюджет);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відомість на нарахування  зносу на основні засоби (форма № ОЗ-12);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кошториси  та плани капітального ремонту основних засобів;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дефективні  акти на проведення капітальних ремонтів;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накопичувальна  відомість з вибуття і переміщення необоротних активів (меморіальний ордер №9). Книга </a:t>
            </a:r>
            <a:r>
              <a:rPr lang="uk-UA" sz="2300" dirty="0" err="1" smtClean="0">
                <a:solidFill>
                  <a:schemeClr val="accent2">
                    <a:lumMod val="50000"/>
                  </a:schemeClr>
                </a:solidFill>
              </a:rPr>
              <a:t>“Журнал-Головна”</a:t>
            </a:r>
            <a:r>
              <a:rPr lang="uk-UA" sz="2300" dirty="0" smtClean="0">
                <a:solidFill>
                  <a:schemeClr val="accent2">
                    <a:lumMod val="50000"/>
                  </a:schemeClr>
                </a:solidFill>
              </a:rPr>
              <a:t>,  Баланс, звітність про рух основних засобів.</a:t>
            </a:r>
            <a:endParaRPr lang="ru-RU" sz="2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4ea36c3f5c5dd1d6e4ba5d2d9f902e72f5c4"/>
</p:tagLst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483</Words>
  <Application>Microsoft Office PowerPoint</Application>
  <PresentationFormat>Экран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13. Ревізія необоротних активів </vt:lpstr>
      <vt:lpstr>До складу необоротних активів суб’єктів державного сектору відносяться:</vt:lpstr>
      <vt:lpstr>Слайд 3</vt:lpstr>
      <vt:lpstr>Завдання ревізії основних засобів суб’єкта державного сектору:</vt:lpstr>
      <vt:lpstr>Слайд 5</vt:lpstr>
      <vt:lpstr>Джерела ревізії операцій з ОЗ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Бордюр голубых оттенков</dc:title>
  <dc:creator>obstinate</dc:creator>
  <dc:description>Шаблон презентации с сайта https://presentation-creation.ru/</dc:description>
  <cp:lastModifiedBy>putnik</cp:lastModifiedBy>
  <cp:revision>1243</cp:revision>
  <dcterms:created xsi:type="dcterms:W3CDTF">2018-02-25T09:09:03Z</dcterms:created>
  <dcterms:modified xsi:type="dcterms:W3CDTF">2021-04-27T16:02:56Z</dcterms:modified>
</cp:coreProperties>
</file>