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Basics of Public Communication in </a:t>
            </a:r>
            <a:r>
              <a:rPr lang="en-US" b="1" dirty="0" smtClean="0"/>
              <a:t>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Teacher: </a:t>
            </a:r>
            <a:r>
              <a:rPr lang="en-US" dirty="0"/>
              <a:t>Associate Prof. Katerina Sirinyok-Dolgaryova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0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your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921188" cy="3311189"/>
          </a:xfrm>
        </p:spPr>
        <p:txBody>
          <a:bodyPr/>
          <a:lstStyle/>
          <a:p>
            <a:r>
              <a:rPr lang="en-US" dirty="0"/>
              <a:t>PhD in Social Communication, Associate Professor, Vice-Dean in International Affairs of Journalism </a:t>
            </a:r>
            <a:r>
              <a:rPr lang="en-US" dirty="0" smtClean="0"/>
              <a:t>Faculty</a:t>
            </a:r>
          </a:p>
          <a:p>
            <a:r>
              <a:rPr lang="en-US" dirty="0"/>
              <a:t>Research interests: media globalization, global journalism, media advertising, online media, media management.</a:t>
            </a:r>
            <a:endParaRPr lang="en-US" dirty="0"/>
          </a:p>
        </p:txBody>
      </p:sp>
      <p:pic>
        <p:nvPicPr>
          <p:cNvPr id="1026" name="Picture 2" descr="http://sites.znu.edu.ua/staff/gallery/2019/04/news-37319-ukr-siriny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2" y="781144"/>
            <a:ext cx="3654611" cy="44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71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course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9429" y="2072361"/>
            <a:ext cx="5653465" cy="35933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Communication plays crucial role in humans’ lives by bridging people, helping them to express ideas and build relationships. </a:t>
            </a:r>
            <a:endParaRPr lang="en-US" dirty="0" smtClean="0"/>
          </a:p>
          <a:p>
            <a:r>
              <a:rPr lang="en-US" dirty="0" smtClean="0"/>
              <a:t>Strong </a:t>
            </a:r>
            <a:r>
              <a:rPr lang="en-US" dirty="0"/>
              <a:t>communication skill is a basic soft skill needed for any successful career.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especially true for the fields of Journalism, Advertising and PR, Media Communications, where communicating to people is expected as a daily routine. </a:t>
            </a:r>
          </a:p>
          <a:p>
            <a:endParaRPr lang="en-US" dirty="0"/>
          </a:p>
        </p:txBody>
      </p:sp>
      <p:pic>
        <p:nvPicPr>
          <p:cNvPr id="2052" name="Picture 4" descr="How To Overcome Your Fear Of Public Speaking | Alpha 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07" y="1837764"/>
            <a:ext cx="5163671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7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03686"/>
          </a:xfrm>
        </p:spPr>
        <p:txBody>
          <a:bodyPr/>
          <a:lstStyle/>
          <a:p>
            <a:r>
              <a:rPr lang="en-US" dirty="0"/>
              <a:t>1. Understand systems, types and functions of communication in the society.</a:t>
            </a:r>
          </a:p>
          <a:p>
            <a:r>
              <a:rPr lang="en-US" dirty="0"/>
              <a:t>2. Understand basic theories of communication and their applications in real world.</a:t>
            </a:r>
          </a:p>
          <a:p>
            <a:r>
              <a:rPr lang="en-US" dirty="0"/>
              <a:t>3. Develop their skills in verbal and nonverbal communication.</a:t>
            </a:r>
          </a:p>
          <a:p>
            <a:r>
              <a:rPr lang="en-US" dirty="0"/>
              <a:t>4. Develop their skills in interpersonal and intercultural communication.</a:t>
            </a:r>
          </a:p>
          <a:p>
            <a:r>
              <a:rPr lang="en-US" dirty="0"/>
              <a:t>5. Develop basic skills in informative, persuasive and public speaking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3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60142" y="685800"/>
            <a:ext cx="5022542" cy="4899212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public speech and multimedia presentation given in front of the class on certain topic (up to 10 minutes long). </a:t>
            </a:r>
            <a:endParaRPr lang="en-US" dirty="0" smtClean="0"/>
          </a:p>
          <a:p>
            <a:r>
              <a:rPr lang="en-US" dirty="0" smtClean="0"/>
              <a:t>The presentation should </a:t>
            </a:r>
            <a:r>
              <a:rPr lang="en-US" dirty="0"/>
              <a:t>be prepared </a:t>
            </a:r>
            <a:r>
              <a:rPr lang="en-US" dirty="0" smtClean="0"/>
              <a:t>in </a:t>
            </a:r>
            <a:r>
              <a:rPr lang="en-US" dirty="0"/>
              <a:t>Power Point or Prezi format up to 15 slides.</a:t>
            </a:r>
          </a:p>
          <a:p>
            <a:r>
              <a:rPr lang="en-US" dirty="0"/>
              <a:t>It is expected that your classmates will ask you questions after your presentation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should ask questions after presentations delivered by your classmates. </a:t>
            </a:r>
          </a:p>
          <a:p>
            <a:endParaRPr lang="en-US" dirty="0"/>
          </a:p>
        </p:txBody>
      </p:sp>
      <p:pic>
        <p:nvPicPr>
          <p:cNvPr id="3074" name="Picture 2" descr="https://1.bp.blogspot.com/-EvGqnmRy-5M/Xi_iAx7LTLI/AAAAAAAAAY8/h8sxavG07zg6Z_ZPD98b1LlCH_DNKJETgCPcBGAYYCw/s400/images%2528128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5" y="1954307"/>
            <a:ext cx="4748120" cy="31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8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</TotalTime>
  <Words>247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Basics of Public Communication in English</vt:lpstr>
      <vt:lpstr>Meet your teacher</vt:lpstr>
      <vt:lpstr>What is this course about?</vt:lpstr>
      <vt:lpstr>Learning outcomes</vt:lpstr>
      <vt:lpstr>Final project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Public Communication in English</dc:title>
  <dc:creator>Katerina Sirinyok-Dolgaryova</dc:creator>
  <cp:lastModifiedBy>Katerina Sirinyok-Dolgaryova</cp:lastModifiedBy>
  <cp:revision>2</cp:revision>
  <dcterms:created xsi:type="dcterms:W3CDTF">2020-12-08T20:59:35Z</dcterms:created>
  <dcterms:modified xsi:type="dcterms:W3CDTF">2020-12-08T21:15:31Z</dcterms:modified>
</cp:coreProperties>
</file>