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57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63CADA2-B166-4A2C-BE95-23785F0BC62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29600" cy="1828800"/>
          </a:xfrm>
        </p:spPr>
        <p:txBody>
          <a:bodyPr>
            <a:normAutofit/>
          </a:bodyPr>
          <a:lstStyle/>
          <a:p>
            <a:r>
              <a:rPr lang="uk-UA" dirty="0"/>
              <a:t>МАК-технології</a:t>
            </a:r>
            <a:br>
              <a:rPr lang="uk-UA" dirty="0"/>
            </a:br>
            <a:r>
              <a:rPr lang="uk-UA" dirty="0"/>
              <a:t>МАРІЇ </a:t>
            </a:r>
            <a:r>
              <a:rPr lang="uk-UA" dirty="0" err="1"/>
              <a:t>мІНАКОВОЇ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59832" y="3356992"/>
            <a:ext cx="5328592" cy="244827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Директорка</a:t>
            </a:r>
            <a:r>
              <a:rPr lang="ru-RU" dirty="0"/>
              <a:t> Центру </a:t>
            </a:r>
            <a:r>
              <a:rPr lang="ru-RU" dirty="0" err="1"/>
              <a:t>Психології</a:t>
            </a:r>
            <a:r>
              <a:rPr lang="ru-RU" dirty="0"/>
              <a:t> та </a:t>
            </a:r>
            <a:r>
              <a:rPr lang="ru-RU" dirty="0" err="1"/>
              <a:t>Тренінгу</a:t>
            </a:r>
            <a:r>
              <a:rPr lang="ru-RU" dirty="0"/>
              <a:t> М. </a:t>
            </a:r>
            <a:r>
              <a:rPr lang="ru-RU" dirty="0" err="1"/>
              <a:t>Мінакової</a:t>
            </a:r>
            <a:r>
              <a:rPr lang="ru-RU" dirty="0"/>
              <a:t>, </a:t>
            </a:r>
            <a:r>
              <a:rPr lang="ru-RU" dirty="0" err="1"/>
              <a:t>сертифікований</a:t>
            </a:r>
            <a:r>
              <a:rPr lang="ru-RU" dirty="0"/>
              <a:t> психолог,</a:t>
            </a:r>
          </a:p>
          <a:p>
            <a:r>
              <a:rPr lang="ru-RU" dirty="0" err="1"/>
              <a:t>інтегративний</a:t>
            </a:r>
            <a:r>
              <a:rPr lang="ru-RU" dirty="0"/>
              <a:t> психотерапевт і тренер</a:t>
            </a:r>
            <a:r>
              <a:rPr lang="uk-UA" dirty="0"/>
              <a:t>,</a:t>
            </a:r>
            <a:r>
              <a:rPr lang="ru-RU" dirty="0"/>
              <a:t> </a:t>
            </a:r>
            <a:r>
              <a:rPr lang="ru-RU" dirty="0" err="1"/>
              <a:t>авторка</a:t>
            </a:r>
            <a:r>
              <a:rPr lang="ru-RU"/>
              <a:t> та </a:t>
            </a:r>
            <a:r>
              <a:rPr lang="ru-RU" dirty="0" err="1"/>
              <a:t>ведуча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для </a:t>
            </a:r>
            <a:r>
              <a:rPr lang="ru-RU" dirty="0" err="1"/>
              <a:t>психологів</a:t>
            </a:r>
            <a:endParaRPr lang="ru-RU" dirty="0"/>
          </a:p>
        </p:txBody>
      </p:sp>
      <p:pic>
        <p:nvPicPr>
          <p:cNvPr id="1027" name="Picture 3" descr="C:\Users\Lenovo\Desktop\МАК_тарака\maria-avatar_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2352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9145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50059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53837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5231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6757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23375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5591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50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92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547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Колода «Таргани у голові»</a:t>
            </a:r>
            <a:endParaRPr lang="ru-RU" dirty="0"/>
          </a:p>
        </p:txBody>
      </p:sp>
      <p:pic>
        <p:nvPicPr>
          <p:cNvPr id="2050" name="Picture 2" descr="C:\Users\Lenovo\Desktop\Коробка для тараканов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50" y="1600200"/>
            <a:ext cx="3707500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1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2427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4327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6196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554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45693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57016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38845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3015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77496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3775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Колода «Таргани у голові»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створена 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відомої</a:t>
            </a:r>
            <a:r>
              <a:rPr lang="ru-RU" dirty="0"/>
              <a:t> </a:t>
            </a:r>
            <a:r>
              <a:rPr lang="ru-RU" dirty="0" err="1"/>
              <a:t>метафори</a:t>
            </a:r>
            <a:r>
              <a:rPr lang="ru-RU" dirty="0"/>
              <a:t> про «</a:t>
            </a:r>
            <a:r>
              <a:rPr lang="ru-RU" dirty="0" err="1"/>
              <a:t>тарганів</a:t>
            </a:r>
            <a:r>
              <a:rPr lang="ru-RU" dirty="0"/>
              <a:t>», </a:t>
            </a:r>
            <a:r>
              <a:rPr lang="ru-RU" dirty="0" err="1"/>
              <a:t>нібито</a:t>
            </a:r>
            <a:endParaRPr lang="ru-RU" dirty="0"/>
          </a:p>
          <a:p>
            <a:pPr marL="137160" indent="0">
              <a:buNone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у головах у людей і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роду </a:t>
            </a:r>
            <a:r>
              <a:rPr lang="ru-RU" dirty="0" err="1"/>
              <a:t>психологічні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 err="1"/>
              <a:t>Кожен</a:t>
            </a:r>
            <a:r>
              <a:rPr lang="ru-RU" dirty="0"/>
              <a:t> з 88 </a:t>
            </a:r>
            <a:r>
              <a:rPr lang="ru-RU" dirty="0" err="1"/>
              <a:t>тарганів</a:t>
            </a:r>
            <a:r>
              <a:rPr lang="ru-RU" dirty="0"/>
              <a:t> у </a:t>
            </a:r>
            <a:r>
              <a:rPr lang="ru-RU" dirty="0" err="1"/>
              <a:t>колоді</a:t>
            </a:r>
            <a:r>
              <a:rPr lang="ru-RU" dirty="0"/>
              <a:t> </a:t>
            </a:r>
            <a:r>
              <a:rPr lang="ru-RU" dirty="0" err="1"/>
              <a:t>відповідальний</a:t>
            </a:r>
            <a:r>
              <a:rPr lang="ru-RU" dirty="0"/>
              <a:t> за свою </a:t>
            </a:r>
            <a:r>
              <a:rPr lang="ru-RU" dirty="0" err="1"/>
              <a:t>серію</a:t>
            </a:r>
            <a:r>
              <a:rPr lang="ru-RU" dirty="0"/>
              <a:t> проблем і </a:t>
            </a:r>
            <a:r>
              <a:rPr lang="ru-RU" dirty="0" err="1"/>
              <a:t>труднощів</a:t>
            </a:r>
            <a:r>
              <a:rPr lang="ru-RU" dirty="0"/>
              <a:t>, про </a:t>
            </a:r>
            <a:r>
              <a:rPr lang="ru-RU" dirty="0" err="1"/>
              <a:t>які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вам </a:t>
            </a:r>
            <a:r>
              <a:rPr lang="ru-RU" dirty="0" err="1"/>
              <a:t>розповість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ім'я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54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01407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00533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7042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67145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255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394529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85217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76324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3398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86659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6048712"/>
          </a:xfrm>
        </p:spPr>
        <p:txBody>
          <a:bodyPr>
            <a:normAutofit/>
          </a:bodyPr>
          <a:lstStyle/>
          <a:p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 </a:t>
            </a:r>
            <a:r>
              <a:rPr lang="ru-RU" dirty="0" err="1"/>
              <a:t>тарганів</a:t>
            </a:r>
            <a:r>
              <a:rPr lang="ru-RU" dirty="0"/>
              <a:t>, </a:t>
            </a:r>
            <a:r>
              <a:rPr lang="ru-RU" dirty="0" err="1"/>
              <a:t>різні</a:t>
            </a:r>
            <a:r>
              <a:rPr lang="ru-RU" dirty="0"/>
              <a:t> люди, </a:t>
            </a:r>
            <a:r>
              <a:rPr lang="ru-RU" dirty="0" err="1"/>
              <a:t>розглядаючи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/>
              <a:t>по-різному</a:t>
            </a:r>
            <a:r>
              <a:rPr lang="ru-RU" dirty="0"/>
              <a:t> </a:t>
            </a:r>
            <a:r>
              <a:rPr lang="ru-RU" dirty="0" err="1"/>
              <a:t>інтерпретують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і </a:t>
            </a:r>
            <a:r>
              <a:rPr lang="ru-RU" dirty="0" err="1"/>
              <a:t>співвідносять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особистістю</a:t>
            </a:r>
            <a:r>
              <a:rPr lang="ru-RU" dirty="0"/>
              <a:t> </a:t>
            </a:r>
          </a:p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колоді</a:t>
            </a:r>
            <a:r>
              <a:rPr lang="ru-RU" dirty="0"/>
              <a:t> стати </a:t>
            </a:r>
            <a:r>
              <a:rPr lang="ru-RU" dirty="0" err="1"/>
              <a:t>універсальною</a:t>
            </a:r>
            <a:r>
              <a:rPr lang="ru-RU" dirty="0"/>
              <a:t> </a:t>
            </a:r>
          </a:p>
          <a:p>
            <a:r>
              <a:rPr lang="ru-RU" dirty="0"/>
              <a:t>Вона </a:t>
            </a:r>
            <a:r>
              <a:rPr lang="ru-RU" dirty="0" err="1"/>
              <a:t>підходить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практично з будь-</a:t>
            </a:r>
            <a:r>
              <a:rPr lang="ru-RU" dirty="0" err="1"/>
              <a:t>якою</a:t>
            </a:r>
            <a:r>
              <a:rPr lang="ru-RU" dirty="0"/>
              <a:t> темою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запитів</a:t>
            </a:r>
            <a:r>
              <a:rPr lang="ru-RU" dirty="0"/>
              <a:t> </a:t>
            </a:r>
            <a:r>
              <a:rPr lang="ru-RU" dirty="0" err="1"/>
              <a:t>нашіх</a:t>
            </a:r>
            <a:r>
              <a:rPr lang="ru-RU" dirty="0"/>
              <a:t> </a:t>
            </a:r>
            <a:r>
              <a:rPr lang="ru-RU" dirty="0" err="1"/>
              <a:t>опонентів</a:t>
            </a:r>
            <a:r>
              <a:rPr lang="ru-RU" dirty="0"/>
              <a:t> </a:t>
            </a:r>
          </a:p>
          <a:p>
            <a:r>
              <a:rPr lang="ru-RU" dirty="0" err="1"/>
              <a:t>Унікальність</a:t>
            </a:r>
            <a:r>
              <a:rPr lang="ru-RU" dirty="0"/>
              <a:t> </a:t>
            </a:r>
            <a:r>
              <a:rPr lang="ru-RU" dirty="0" err="1"/>
              <a:t>колоди</a:t>
            </a:r>
            <a:r>
              <a:rPr lang="ru-RU" dirty="0"/>
              <a:t> МАК «</a:t>
            </a:r>
            <a:r>
              <a:rPr lang="ru-RU" dirty="0" err="1"/>
              <a:t>Таргани</a:t>
            </a:r>
            <a:r>
              <a:rPr lang="ru-RU" dirty="0"/>
              <a:t> У ГОЛОВІ»  в тому, </a:t>
            </a:r>
            <a:r>
              <a:rPr lang="ru-RU" dirty="0" err="1"/>
              <a:t>що</a:t>
            </a:r>
            <a:r>
              <a:rPr lang="ru-RU" dirty="0"/>
              <a:t> вона створена </a:t>
            </a:r>
            <a:r>
              <a:rPr lang="ru-RU" dirty="0" err="1"/>
              <a:t>спеціально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МАК-</a:t>
            </a:r>
            <a:r>
              <a:rPr lang="ru-RU" dirty="0" err="1"/>
              <a:t>фахівців</a:t>
            </a:r>
            <a:r>
              <a:rPr lang="ru-RU" dirty="0"/>
              <a:t> в </a:t>
            </a:r>
            <a:r>
              <a:rPr lang="ru-RU" dirty="0" err="1"/>
              <a:t>форматі</a:t>
            </a:r>
            <a:r>
              <a:rPr lang="ru-RU" dirty="0"/>
              <a:t> онлайн.</a:t>
            </a:r>
          </a:p>
          <a:p>
            <a:r>
              <a:rPr lang="ru-RU" dirty="0"/>
              <a:t> Ви </a:t>
            </a:r>
            <a:r>
              <a:rPr lang="ru-RU" dirty="0" err="1"/>
              <a:t>оціните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 і </a:t>
            </a:r>
            <a:r>
              <a:rPr lang="ru-RU" dirty="0" err="1"/>
              <a:t>зручність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пред'явлення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при </a:t>
            </a:r>
            <a:r>
              <a:rPr lang="ru-RU" dirty="0" err="1"/>
              <a:t>роботі</a:t>
            </a:r>
            <a:r>
              <a:rPr lang="ru-RU" dirty="0"/>
              <a:t> в </a:t>
            </a:r>
            <a:r>
              <a:rPr lang="en-US" dirty="0"/>
              <a:t>Skype.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053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54393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67917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69718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287635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69971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030035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11886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23437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42822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2587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комунікація+МАК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>
                <a:sym typeface="Wingdings"/>
              </a:rPr>
              <a:t>Запитання і завдання: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Скільки тарганів Вам вдалося відібрати з колоди і «визнати»?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Яких тарганів Ви залишили в колоді, але їх варто було б додати до ряду «своїх», якщо бути більш щирим із собою?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Про які невирішені проблеми і труднощі кажуть відібрані Вами таргани?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Як би Ви згрупували відібраних тарганів? Хто з ким дружить або співпрацює? Хто кого підсилює або послаблює? 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Розкажіть про їхні взаємини.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Розташуйте тарганів, починаючи з самого проблемного і закінчуючи самим незначним за проблемністю для Вас.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Зробіть висновки про те, з яким запитом Вам варто працювати в першу чергу.</a:t>
            </a:r>
            <a:endParaRPr lang="uk-UA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0229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71994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08773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3725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83013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31665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96240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93860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1634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0259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Чому</a:t>
            </a:r>
            <a:r>
              <a:rPr lang="ru-RU" dirty="0"/>
              <a:t> Ви </a:t>
            </a:r>
            <a:r>
              <a:rPr lang="ru-RU" dirty="0" err="1"/>
              <a:t>вибрали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таргана</a:t>
            </a:r>
            <a:r>
              <a:rPr lang="ru-RU" dirty="0"/>
              <a:t>? Чим </a:t>
            </a:r>
            <a:r>
              <a:rPr lang="ru-RU" dirty="0" err="1"/>
              <a:t>він</a:t>
            </a:r>
            <a:r>
              <a:rPr lang="ru-RU" dirty="0"/>
              <a:t> схожий на </a:t>
            </a:r>
            <a:r>
              <a:rPr lang="ru-RU" dirty="0" err="1"/>
              <a:t>значущої</a:t>
            </a:r>
            <a:r>
              <a:rPr lang="ru-RU" dirty="0"/>
              <a:t> для Вас </a:t>
            </a:r>
            <a:r>
              <a:rPr lang="ru-RU" dirty="0" err="1"/>
              <a:t>людини</a:t>
            </a:r>
            <a:r>
              <a:rPr lang="ru-RU" dirty="0"/>
              <a:t>?</a:t>
            </a:r>
          </a:p>
          <a:p>
            <a:r>
              <a:rPr lang="ru-RU" dirty="0" err="1"/>
              <a:t>Що</a:t>
            </a:r>
            <a:r>
              <a:rPr lang="ru-RU" dirty="0"/>
              <a:t> настав час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, але Ви не сказали </a:t>
            </a:r>
            <a:r>
              <a:rPr lang="ru-RU" dirty="0" err="1"/>
              <a:t>досі</a:t>
            </a:r>
            <a:r>
              <a:rPr lang="ru-RU" dirty="0"/>
              <a:t>? </a:t>
            </a:r>
            <a:r>
              <a:rPr lang="ru-RU" dirty="0" err="1"/>
              <a:t>Скажіть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зараз </a:t>
            </a:r>
            <a:r>
              <a:rPr lang="ru-RU" dirty="0" err="1"/>
              <a:t>таргану</a:t>
            </a:r>
            <a:r>
              <a:rPr lang="ru-RU" dirty="0"/>
              <a:t>.</a:t>
            </a:r>
          </a:p>
          <a:p>
            <a:r>
              <a:rPr lang="ru-RU" dirty="0" err="1"/>
              <a:t>Послухайте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відповість</a:t>
            </a:r>
            <a:r>
              <a:rPr lang="ru-RU" dirty="0"/>
              <a:t> Вам </a:t>
            </a:r>
            <a:r>
              <a:rPr lang="ru-RU" dirty="0" err="1"/>
              <a:t>тарган</a:t>
            </a:r>
            <a:r>
              <a:rPr lang="ru-RU" dirty="0"/>
              <a:t>. Задайте </a:t>
            </a:r>
            <a:r>
              <a:rPr lang="ru-RU" dirty="0" err="1"/>
              <a:t>йому</a:t>
            </a:r>
            <a:r>
              <a:rPr lang="ru-RU" dirty="0"/>
              <a:t>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.</a:t>
            </a:r>
          </a:p>
          <a:p>
            <a:r>
              <a:rPr lang="ru-RU" dirty="0" err="1"/>
              <a:t>Слухайте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. </a:t>
            </a:r>
            <a:r>
              <a:rPr lang="ru-RU" dirty="0" err="1"/>
              <a:t>Продовжуйте</a:t>
            </a:r>
            <a:r>
              <a:rPr lang="ru-RU" dirty="0"/>
              <a:t> </a:t>
            </a:r>
            <a:r>
              <a:rPr lang="ru-RU" dirty="0" err="1"/>
              <a:t>діалог</a:t>
            </a:r>
            <a:r>
              <a:rPr lang="ru-RU" dirty="0"/>
              <a:t> до тих </a:t>
            </a:r>
            <a:r>
              <a:rPr lang="ru-RU" dirty="0" err="1"/>
              <a:t>пір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Вам є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запитати</a:t>
            </a:r>
            <a:r>
              <a:rPr lang="ru-RU" dirty="0"/>
              <a:t> у </a:t>
            </a:r>
            <a:r>
              <a:rPr lang="ru-RU" dirty="0" err="1"/>
              <a:t>таргана-людини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Отримайте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діалогу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Досягніть</a:t>
            </a:r>
            <a:r>
              <a:rPr lang="ru-RU" dirty="0"/>
              <a:t> </a:t>
            </a:r>
            <a:r>
              <a:rPr lang="ru-RU" dirty="0" err="1"/>
              <a:t>емоційної</a:t>
            </a:r>
            <a:r>
              <a:rPr lang="ru-RU" dirty="0"/>
              <a:t> </a:t>
            </a:r>
            <a:r>
              <a:rPr lang="ru-RU" dirty="0" err="1"/>
              <a:t>розрядки</a:t>
            </a:r>
            <a:r>
              <a:rPr lang="ru-RU" dirty="0"/>
              <a:t>.</a:t>
            </a:r>
          </a:p>
          <a:p>
            <a:r>
              <a:rPr lang="ru-RU" dirty="0" err="1"/>
              <a:t>Зробіть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відносинами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цією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. </a:t>
            </a:r>
          </a:p>
          <a:p>
            <a:r>
              <a:rPr lang="ru-RU" dirty="0" err="1"/>
              <a:t>Прийміть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083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9670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05767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64213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63310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7567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2274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85988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50409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60224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9923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2696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840543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43155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406644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28125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68027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10623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84721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0560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503548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65456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005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269998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623263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534743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813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901545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32329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266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957316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7791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187990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5282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9685959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666657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803106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123018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27666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30828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F1EE9-A005-4A82-9572-16953DA2916B}"/>
              </a:ext>
            </a:extLst>
          </p:cNvPr>
          <p:cNvSpPr txBox="1"/>
          <p:nvPr/>
        </p:nvSpPr>
        <p:spPr>
          <a:xfrm>
            <a:off x="2286000" y="3076763"/>
            <a:ext cx="4572000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https://zoom.us/j/97279218924?pwd=M2lUOFVQZ1R1MjRkbkhpQkZvTmlqUT09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194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3417A-C5E1-4899-91DC-12D86AB3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4522514"/>
          </a:xfrm>
        </p:spPr>
        <p:txBody>
          <a:bodyPr/>
          <a:lstStyle/>
          <a:p>
            <a:r>
              <a:rPr lang="uk-UA" dirty="0"/>
              <a:t>Подаруйте собі та своїм опонентам приємне спілкування!!!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9631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144</TotalTime>
  <Words>389</Words>
  <Application>Microsoft Office PowerPoint</Application>
  <PresentationFormat>Экран (4:3)</PresentationFormat>
  <Paragraphs>34</Paragraphs>
  <Slides>96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5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МАК-технології МАРІЇ мІНАКОВОЇ</vt:lpstr>
      <vt:lpstr>Колода «Таргани у голові»</vt:lpstr>
      <vt:lpstr>Колода «Таргани у голові»</vt:lpstr>
      <vt:lpstr>Презентация PowerPoint</vt:lpstr>
      <vt:lpstr>Професійна комунікація+МАК</vt:lpstr>
      <vt:lpstr>Запитання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Подаруйте собі та своїм опонентам приємне спілкування!!!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майбутня професія – Логопед</dc:title>
  <dc:creator>USER</dc:creator>
  <cp:lastModifiedBy>Максим Куринной</cp:lastModifiedBy>
  <cp:revision>21</cp:revision>
  <dcterms:created xsi:type="dcterms:W3CDTF">2020-12-01T14:16:44Z</dcterms:created>
  <dcterms:modified xsi:type="dcterms:W3CDTF">2022-04-12T18:54:33Z</dcterms:modified>
</cp:coreProperties>
</file>