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R9lVAWUDP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FhBPHXriXk" TargetMode="External"/><Relationship Id="rId2" Type="http://schemas.openxmlformats.org/officeDocument/2006/relationships/hyperlink" Target="https://www.facebook.com/watch/?v=9613872579471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Y1qUEQC9Vc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A47FB3-1434-4E6F-9D40-5B6E787566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Маніпуляції в медіа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D422EBA-20AE-4D4E-A028-01B0C4152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uk-UA" dirty="0" err="1"/>
              <a:t>Страхогенеруючі</a:t>
            </a:r>
            <a:r>
              <a:rPr lang="uk-UA" dirty="0"/>
              <a:t> технології.</a:t>
            </a:r>
          </a:p>
          <a:p>
            <a:pPr marL="342900" indent="-342900">
              <a:buAutoNum type="arabicPeriod"/>
            </a:pPr>
            <a:r>
              <a:rPr lang="uk-UA" dirty="0" err="1"/>
              <a:t>Кріпіпаста</a:t>
            </a:r>
            <a:endParaRPr lang="uk-UA" dirty="0"/>
          </a:p>
          <a:p>
            <a:pPr marL="342900" indent="-342900">
              <a:buAutoNum type="arabicPeriod"/>
            </a:pPr>
            <a:r>
              <a:rPr lang="uk-UA" dirty="0"/>
              <a:t>Навіювання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730014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3A1A47-2C73-4198-A5BA-69786FAE8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/>
              <a:t>Медіреальність</a:t>
            </a:r>
            <a:r>
              <a:rPr lang="uk-UA" dirty="0"/>
              <a:t> – реальність, яку виробляють, представляють, виокремлюють медіа. 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DAA999-97F1-4F0B-ACF5-54E648A7C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Загрози продукування </a:t>
            </a:r>
            <a:r>
              <a:rPr lang="uk-UA" dirty="0" err="1"/>
              <a:t>медіареальності</a:t>
            </a:r>
            <a:r>
              <a:rPr lang="uk-UA" dirty="0"/>
              <a:t>: </a:t>
            </a:r>
            <a:r>
              <a:rPr lang="en-US" dirty="0">
                <a:hlinkClick r:id="rId2"/>
              </a:rPr>
              <a:t>https://www.youtube.com/watch?v=rR9lVAWUDPw</a:t>
            </a:r>
            <a:endParaRPr lang="uk-UA" dirty="0"/>
          </a:p>
          <a:p>
            <a:r>
              <a:rPr lang="uk-UA" dirty="0" err="1"/>
              <a:t>Страхогенеруючі</a:t>
            </a:r>
            <a:r>
              <a:rPr lang="uk-UA" dirty="0"/>
              <a:t> технології (термін </a:t>
            </a:r>
            <a:r>
              <a:rPr lang="uk-UA" dirty="0" err="1"/>
              <a:t>О.Ромах</a:t>
            </a:r>
            <a:r>
              <a:rPr lang="uk-UA" dirty="0"/>
              <a:t>). Засоби емоційного впливу:</a:t>
            </a:r>
          </a:p>
          <a:p>
            <a:r>
              <a:rPr lang="uk-UA" dirty="0"/>
              <a:t>маркери, якими можуть бути «</a:t>
            </a:r>
            <a:r>
              <a:rPr lang="uk-UA" dirty="0" err="1"/>
              <a:t>аргесивні</a:t>
            </a:r>
            <a:r>
              <a:rPr lang="uk-UA" dirty="0"/>
              <a:t>» терміни;</a:t>
            </a:r>
          </a:p>
          <a:p>
            <a:r>
              <a:rPr lang="uk-UA" dirty="0"/>
              <a:t>сенсаційність;</a:t>
            </a:r>
          </a:p>
          <a:p>
            <a:r>
              <a:rPr lang="uk-UA" dirty="0"/>
              <a:t>метод залякування;</a:t>
            </a:r>
          </a:p>
          <a:p>
            <a:r>
              <a:rPr lang="uk-UA" dirty="0" err="1"/>
              <a:t>медіанасилля</a:t>
            </a:r>
            <a:r>
              <a:rPr lang="uk-UA" dirty="0"/>
              <a:t>. Саме такою стає тема щеплень в період пандемій (приклад, епідемія кору в Україні 2017 року)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914986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40DA6-F2F6-4717-964D-6C236FAE9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Кріпіпаста</a:t>
            </a:r>
            <a:r>
              <a:rPr lang="uk-UA" dirty="0"/>
              <a:t> як </a:t>
            </a:r>
            <a:r>
              <a:rPr lang="uk-UA" dirty="0" err="1"/>
              <a:t>страхогенеруюча</a:t>
            </a:r>
            <a:r>
              <a:rPr lang="uk-UA" dirty="0"/>
              <a:t> технологія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EF1069-D844-468A-A399-113AE38C7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Кріпіпаста</a:t>
            </a:r>
            <a:r>
              <a:rPr lang="uk-UA" dirty="0"/>
              <a:t> </a:t>
            </a:r>
            <a:r>
              <a:rPr lang="uk-UA" dirty="0" err="1"/>
              <a:t>Момо</a:t>
            </a:r>
            <a:r>
              <a:rPr lang="uk-UA" dirty="0"/>
              <a:t>: </a:t>
            </a:r>
            <a:r>
              <a:rPr lang="en-US" dirty="0"/>
              <a:t>https://www.youtube.com/watch?v=gBJFtlEVJlk</a:t>
            </a:r>
            <a:endParaRPr lang="uk-UA" dirty="0"/>
          </a:p>
          <a:p>
            <a:r>
              <a:rPr lang="ru-RU" dirty="0" err="1"/>
              <a:t>Інтернет-горрор</a:t>
            </a:r>
            <a:r>
              <a:rPr lang="ru-RU" dirty="0"/>
              <a:t> став </a:t>
            </a:r>
            <a:r>
              <a:rPr lang="ru-RU" dirty="0" err="1"/>
              <a:t>продовженням</a:t>
            </a:r>
            <a:r>
              <a:rPr lang="ru-RU" dirty="0"/>
              <a:t> </a:t>
            </a:r>
            <a:r>
              <a:rPr lang="ru-RU" dirty="0" err="1"/>
              <a:t>аналогових</a:t>
            </a:r>
            <a:r>
              <a:rPr lang="ru-RU" dirty="0"/>
              <a:t> </a:t>
            </a:r>
            <a:r>
              <a:rPr lang="ru-RU" dirty="0" err="1"/>
              <a:t>страшних</a:t>
            </a:r>
            <a:r>
              <a:rPr lang="ru-RU" dirty="0"/>
              <a:t> </a:t>
            </a:r>
            <a:r>
              <a:rPr lang="ru-RU" dirty="0" err="1"/>
              <a:t>історій</a:t>
            </a:r>
            <a:r>
              <a:rPr lang="ru-RU" dirty="0"/>
              <a:t> з </a:t>
            </a:r>
            <a:r>
              <a:rPr lang="ru-RU" dirty="0" err="1"/>
              <a:t>очевидними</a:t>
            </a:r>
            <a:r>
              <a:rPr lang="ru-RU" dirty="0"/>
              <a:t> </a:t>
            </a:r>
            <a:r>
              <a:rPr lang="ru-RU" dirty="0" err="1"/>
              <a:t>паралелями</a:t>
            </a:r>
            <a:r>
              <a:rPr lang="ru-RU" dirty="0"/>
              <a:t>. Так, </a:t>
            </a:r>
            <a:r>
              <a:rPr lang="ru-RU" dirty="0" err="1"/>
              <a:t>віртуальний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не </a:t>
            </a:r>
            <a:r>
              <a:rPr lang="ru-RU" dirty="0" err="1"/>
              <a:t>сприймається</a:t>
            </a:r>
            <a:r>
              <a:rPr lang="ru-RU" dirty="0"/>
              <a:t> </a:t>
            </a:r>
            <a:r>
              <a:rPr lang="ru-RU" dirty="0" err="1"/>
              <a:t>страшнішим</a:t>
            </a:r>
            <a:r>
              <a:rPr lang="ru-RU" dirty="0"/>
              <a:t> за </a:t>
            </a:r>
            <a:r>
              <a:rPr lang="ru-RU" dirty="0" err="1"/>
              <a:t>реальність</a:t>
            </a:r>
            <a:r>
              <a:rPr lang="ru-RU" dirty="0"/>
              <a:t>, але у рамках </a:t>
            </a:r>
            <a:r>
              <a:rPr lang="ru-RU" dirty="0" err="1"/>
              <a:t>кріпіпаст</a:t>
            </a:r>
            <a:r>
              <a:rPr lang="ru-RU" dirty="0"/>
              <a:t> </a:t>
            </a:r>
            <a:r>
              <a:rPr lang="ru-RU" dirty="0" err="1"/>
              <a:t>осмислюється</a:t>
            </a:r>
            <a:r>
              <a:rPr lang="ru-RU" dirty="0"/>
              <a:t> як одна з </a:t>
            </a:r>
            <a:r>
              <a:rPr lang="ru-RU" dirty="0" err="1"/>
              <a:t>територій</a:t>
            </a:r>
            <a:r>
              <a:rPr lang="ru-RU" dirty="0"/>
              <a:t>, де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оселитися</a:t>
            </a:r>
            <a:r>
              <a:rPr lang="ru-RU" dirty="0"/>
              <a:t> </a:t>
            </a:r>
            <a:r>
              <a:rPr lang="ru-RU" dirty="0" err="1"/>
              <a:t>класичні</a:t>
            </a:r>
            <a:r>
              <a:rPr lang="ru-RU" dirty="0"/>
              <a:t> </a:t>
            </a:r>
            <a:r>
              <a:rPr lang="ru-RU" dirty="0" err="1"/>
              <a:t>страшні</a:t>
            </a:r>
            <a:r>
              <a:rPr lang="ru-RU" dirty="0"/>
              <a:t> </a:t>
            </a:r>
            <a:r>
              <a:rPr lang="ru-RU" dirty="0" err="1"/>
              <a:t>персонажі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модернізовані</a:t>
            </a:r>
            <a:r>
              <a:rPr lang="ru-RU" dirty="0"/>
              <a:t> </a:t>
            </a:r>
            <a:r>
              <a:rPr lang="ru-RU" dirty="0" err="1"/>
              <a:t>варіації</a:t>
            </a:r>
            <a:r>
              <a:rPr lang="ru-RU" dirty="0"/>
              <a:t>. </a:t>
            </a:r>
          </a:p>
          <a:p>
            <a:r>
              <a:rPr lang="ru-RU" dirty="0" err="1"/>
              <a:t>Гра</a:t>
            </a:r>
            <a:r>
              <a:rPr lang="ru-RU" dirty="0"/>
              <a:t> «Створи </a:t>
            </a:r>
            <a:r>
              <a:rPr lang="ru-RU" dirty="0" err="1"/>
              <a:t>кріпіпасту</a:t>
            </a:r>
            <a:r>
              <a:rPr lang="ru-RU" dirty="0"/>
              <a:t>»: </a:t>
            </a:r>
            <a:r>
              <a:rPr lang="ru-RU" dirty="0" err="1"/>
              <a:t>дошка</a:t>
            </a:r>
            <a:r>
              <a:rPr lang="ru-RU" dirty="0"/>
              <a:t> - </a:t>
            </a:r>
            <a:r>
              <a:rPr lang="en-US" dirty="0"/>
              <a:t>https://lucid.app/lucidspark/21923a4c-13d7-4300-bbff-79a71a91e0df/edit?beaconFlowId=442ACEA950C5D7A8&amp;invitationId=inv_4cbc1ff0-bb28-42f6-876f-586bb70bd33b#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57769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796681-7BA0-43A4-AD49-A954234C5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Навіювання як маніпуляція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122B21-EEB4-4D7D-8208-F6A1EDC2B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Приклад в медіа: </a:t>
            </a:r>
            <a:r>
              <a:rPr lang="en-US" dirty="0">
                <a:hlinkClick r:id="rId2"/>
              </a:rPr>
              <a:t>https://www.facebook.com/watch/?v=961387257947184</a:t>
            </a:r>
            <a:endParaRPr lang="uk-UA" dirty="0"/>
          </a:p>
          <a:p>
            <a:r>
              <a:rPr lang="uk-UA" dirty="0"/>
              <a:t>Пояснення психолога цієї ж теми: </a:t>
            </a:r>
            <a:r>
              <a:rPr lang="en-US" dirty="0">
                <a:hlinkClick r:id="rId3"/>
              </a:rPr>
              <a:t>https://www.youtube.com/watch?v=eFhBPHXriXk</a:t>
            </a:r>
            <a:endParaRPr lang="uk-UA" dirty="0"/>
          </a:p>
          <a:p>
            <a:r>
              <a:rPr lang="uk-UA" dirty="0"/>
              <a:t>Маніпуляції в медіапросторі (лекція): </a:t>
            </a:r>
            <a:r>
              <a:rPr lang="en-US" dirty="0">
                <a:hlinkClick r:id="rId4"/>
              </a:rPr>
              <a:t>https://www.youtube.com/watch?v=Y1qUEQC9Vc4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16540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A50162-08DF-4CDC-A0E3-187D0ADE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Конспірологія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DF0D7C-16B5-4FD2-AC35-3AB6CD53A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Теорія змови - теорія, котра пояснює певну подію (зазвичай політичну, суспільну або історичну) наслідком таємного плану групи впливових людей або організацій.</a:t>
            </a:r>
          </a:p>
          <a:p>
            <a:r>
              <a:rPr lang="uk-UA" dirty="0"/>
              <a:t>Історія </a:t>
            </a:r>
            <a:r>
              <a:rPr lang="uk-UA" dirty="0" err="1"/>
              <a:t>конспірологічних</a:t>
            </a:r>
            <a:r>
              <a:rPr lang="uk-UA" dirty="0"/>
              <a:t> теорій від Телебачення Торонто: </a:t>
            </a:r>
            <a:r>
              <a:rPr lang="en-US" dirty="0"/>
              <a:t>https://www.youtube.com/watch?v=ENRz5PnU1lE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32702077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222</TotalTime>
  <Words>279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Маніпуляції в медіа</vt:lpstr>
      <vt:lpstr>Медіреальність – реальність, яку виробляють, представляють, виокремлюють медіа. </vt:lpstr>
      <vt:lpstr>Кріпіпаста як страхогенеруюча технологія</vt:lpstr>
      <vt:lpstr>Навіювання як маніпуляція</vt:lpstr>
      <vt:lpstr>Конспірологія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Маніпуляції в медіа</dc:title>
  <dc:creator>Людмила Чернявская</dc:creator>
  <cp:lastModifiedBy>Людмила Чернявская</cp:lastModifiedBy>
  <cp:revision>1</cp:revision>
  <dcterms:created xsi:type="dcterms:W3CDTF">2021-11-01T18:01:23Z</dcterms:created>
  <dcterms:modified xsi:type="dcterms:W3CDTF">2021-11-01T21:44:12Z</dcterms:modified>
</cp:coreProperties>
</file>