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7" autoAdjust="0"/>
  </p:normalViewPr>
  <p:slideViewPr>
    <p:cSldViewPr snapToGrid="0">
      <p:cViewPr varScale="1">
        <p:scale>
          <a:sx n="81" d="100"/>
          <a:sy n="81" d="100"/>
        </p:scale>
        <p:origin x="67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>
                <a:effectLst/>
              </a:rPr>
              <a:t>Оптимізація </a:t>
            </a:r>
            <a:r>
              <a:rPr lang="uk-UA" sz="4800" dirty="0">
                <a:effectLst/>
              </a:rPr>
              <a:t>роботи </a:t>
            </a:r>
            <a:r>
              <a:rPr lang="uk-UA" sz="4800" dirty="0" smtClean="0">
                <a:effectLst/>
              </a:rPr>
              <a:t>інтернет-видання</a:t>
            </a:r>
            <a:br>
              <a:rPr lang="uk-UA" sz="4800" dirty="0" smtClean="0">
                <a:effectLst/>
              </a:rPr>
            </a:br>
            <a:r>
              <a:rPr lang="uk-UA" sz="4800" dirty="0" smtClean="0">
                <a:effectLst/>
              </a:rPr>
              <a:t>Основи </a:t>
            </a:r>
            <a:r>
              <a:rPr lang="en-US" sz="4800" dirty="0" smtClean="0">
                <a:effectLst/>
              </a:rPr>
              <a:t>SEO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Заняття 1.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9" y="399328"/>
            <a:ext cx="2133600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0674" y="47187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4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487" y="189362"/>
            <a:ext cx="10515600" cy="1020873"/>
          </a:xfrm>
        </p:spPr>
        <p:txBody>
          <a:bodyPr>
            <a:noAutofit/>
          </a:bodyPr>
          <a:lstStyle/>
          <a:p>
            <a:r>
              <a:rPr lang="ru-RU" sz="4000" b="1" dirty="0" err="1" smtClean="0"/>
              <a:t>Що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таке</a:t>
            </a:r>
            <a:r>
              <a:rPr lang="ru-RU" sz="4000" b="1" dirty="0" smtClean="0"/>
              <a:t> </a:t>
            </a:r>
            <a:r>
              <a:rPr lang="en-US" sz="4000" b="1" dirty="0" smtClean="0"/>
              <a:t>SEO?</a:t>
            </a:r>
            <a:endParaRPr lang="en-US" sz="4000" dirty="0"/>
          </a:p>
        </p:txBody>
      </p:sp>
      <p:pic>
        <p:nvPicPr>
          <p:cNvPr id="1028" name="Picture 4" descr="5 приемов SMM повышающих качество SEO | Art Lem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775" y="3110050"/>
            <a:ext cx="10233025" cy="3001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979486" y="1227461"/>
            <a:ext cx="103743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SEO-</a:t>
            </a:r>
            <a:r>
              <a:rPr lang="ru-RU" sz="2400" dirty="0"/>
              <a:t> </a:t>
            </a:r>
            <a:r>
              <a:rPr lang="uk-UA" sz="2400" dirty="0"/>
              <a:t>це комплекс заходів для підвищення позицій сайту в результатах видачі пошукових систем за певними запитами користувачів. Зазвичай, чим вище позиція сайту в результатах пошуку, тим більше зацікавлених відвідувачів переходить до нього з пошукових систем</a:t>
            </a:r>
            <a:r>
              <a:rPr lang="uk-UA" sz="2000" dirty="0"/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799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Розмаїття термінів…</a:t>
            </a:r>
            <a:endParaRPr lang="en-US" dirty="0"/>
          </a:p>
        </p:txBody>
      </p:sp>
      <p:pic>
        <p:nvPicPr>
          <p:cNvPr id="1028" name="Picture 4" descr="Не SEO єдиним. Що таке SEM, SEA, SMM, SMO і SMA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92" y="1923651"/>
            <a:ext cx="6113091" cy="3871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EO, SEM y SMO: ¿en qué se diferencian? | Delegar.net - Santa Fe - Argenti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4894" y="1690688"/>
            <a:ext cx="4927040" cy="431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528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Процес оптимізації сайту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825625"/>
            <a:ext cx="5613309" cy="4445866"/>
          </a:xfrm>
        </p:spPr>
        <p:txBody>
          <a:bodyPr>
            <a:normAutofit/>
          </a:bodyPr>
          <a:lstStyle/>
          <a:p>
            <a:pPr lvl="0"/>
            <a:r>
              <a:rPr lang="uk-UA" dirty="0" smtClean="0"/>
              <a:t>Вироблення стратегії. Аудит конкурентів / ринкової ніші.</a:t>
            </a:r>
          </a:p>
          <a:p>
            <a:pPr lvl="0"/>
            <a:r>
              <a:rPr lang="uk-UA" dirty="0" smtClean="0"/>
              <a:t>Підбір ключових слів / запитів для просування у </a:t>
            </a:r>
            <a:r>
              <a:rPr lang="uk-UA" dirty="0" err="1" smtClean="0"/>
              <a:t>пошуковиках</a:t>
            </a:r>
            <a:r>
              <a:rPr lang="uk-UA" dirty="0" smtClean="0"/>
              <a:t>.</a:t>
            </a:r>
          </a:p>
          <a:p>
            <a:pPr lvl="0"/>
            <a:r>
              <a:rPr lang="uk-UA" dirty="0" smtClean="0"/>
              <a:t>Внутрішня оптимізація (контент).</a:t>
            </a:r>
          </a:p>
          <a:p>
            <a:pPr lvl="0"/>
            <a:r>
              <a:rPr lang="uk-UA" dirty="0" smtClean="0"/>
              <a:t>Зовнішня оптимізація.</a:t>
            </a:r>
          </a:p>
          <a:p>
            <a:pPr lvl="0"/>
            <a:r>
              <a:rPr lang="uk-UA" dirty="0" smtClean="0"/>
              <a:t>Робота з посиланнями. </a:t>
            </a:r>
          </a:p>
          <a:p>
            <a:pPr lvl="0"/>
            <a:r>
              <a:rPr lang="uk-UA" dirty="0" smtClean="0"/>
              <a:t>Робота з соціальними мережами.</a:t>
            </a:r>
          </a:p>
          <a:p>
            <a:pPr lvl="0"/>
            <a:r>
              <a:rPr lang="uk-UA" dirty="0" smtClean="0"/>
              <a:t>Аналіз користувацької поведінки.</a:t>
            </a:r>
            <a:endParaRPr lang="en-US" dirty="0"/>
          </a:p>
        </p:txBody>
      </p:sp>
      <p:pic>
        <p:nvPicPr>
          <p:cNvPr id="3074" name="Picture 2" descr="Reasons Why You Should Avoid Cheap SEO Malaysia Services - Suck My Gee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5"/>
          <a:stretch/>
        </p:blipFill>
        <p:spPr bwMode="auto">
          <a:xfrm>
            <a:off x="6816436" y="2178628"/>
            <a:ext cx="4762211" cy="3381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998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Процес оптимізації сайту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28694"/>
            <a:ext cx="10614211" cy="499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3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108</TotalTime>
  <Words>98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Corbel</vt:lpstr>
      <vt:lpstr>Depth</vt:lpstr>
      <vt:lpstr>Оптимізація роботи інтернет-видання Основи SEO</vt:lpstr>
      <vt:lpstr>Що таке SEO?</vt:lpstr>
      <vt:lpstr>Розмаїття термінів…</vt:lpstr>
      <vt:lpstr>Процес оптимізації сайту</vt:lpstr>
      <vt:lpstr>Процес оптимізації сайту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Інтернет-журналістика. Оптимізація роботи інтернет-видання</dc:title>
  <dc:creator>Katerina Sirinyok-Dolgaryova</dc:creator>
  <cp:lastModifiedBy>Katerina Sirinyok-Dolgaryova</cp:lastModifiedBy>
  <cp:revision>9</cp:revision>
  <dcterms:created xsi:type="dcterms:W3CDTF">2021-01-25T20:43:39Z</dcterms:created>
  <dcterms:modified xsi:type="dcterms:W3CDTF">2021-02-01T12:16:15Z</dcterms:modified>
</cp:coreProperties>
</file>