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57" r:id="rId2"/>
    <p:sldId id="266" r:id="rId3"/>
    <p:sldId id="267" r:id="rId4"/>
    <p:sldId id="256" r:id="rId5"/>
    <p:sldId id="258" r:id="rId6"/>
    <p:sldId id="259" r:id="rId7"/>
    <p:sldId id="260" r:id="rId8"/>
    <p:sldId id="261" r:id="rId9"/>
    <p:sldId id="263" r:id="rId10"/>
    <p:sldId id="262" r:id="rId11"/>
    <p:sldId id="268" r:id="rId12"/>
    <p:sldId id="264" r:id="rId13"/>
    <p:sldId id="265" r:id="rId14"/>
    <p:sldId id="269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450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4E1A2C-238B-4AE8-9729-F93EB652971B}" type="datetimeFigureOut">
              <a:rPr lang="ru-RU" smtClean="0"/>
              <a:pPr/>
              <a:t>04.05.2025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B72CB8-B998-46C0-A003-AB1125D5845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B72CB8-B998-46C0-A003-AB1125D58450}" type="slidenum">
              <a:rPr lang="ru-RU" smtClean="0"/>
              <a:pPr/>
              <a:t>10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3EA8B-B15B-4C9A-B23F-E3C14799D86D}" type="datetimeFigureOut">
              <a:rPr lang="ru-RU" smtClean="0"/>
              <a:pPr/>
              <a:t>04.05.2025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D5A49AC1-3678-41BA-B45F-35BCD1B684D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3EA8B-B15B-4C9A-B23F-E3C14799D86D}" type="datetimeFigureOut">
              <a:rPr lang="ru-RU" smtClean="0"/>
              <a:pPr/>
              <a:t>04.05.2025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49AC1-3678-41BA-B45F-35BCD1B684D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3EA8B-B15B-4C9A-B23F-E3C14799D86D}" type="datetimeFigureOut">
              <a:rPr lang="ru-RU" smtClean="0"/>
              <a:pPr/>
              <a:t>04.05.2025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49AC1-3678-41BA-B45F-35BCD1B684D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3EA8B-B15B-4C9A-B23F-E3C14799D86D}" type="datetimeFigureOut">
              <a:rPr lang="ru-RU" smtClean="0"/>
              <a:pPr/>
              <a:t>04.05.2025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D5A49AC1-3678-41BA-B45F-35BCD1B684D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3EA8B-B15B-4C9A-B23F-E3C14799D86D}" type="datetimeFigureOut">
              <a:rPr lang="ru-RU" smtClean="0"/>
              <a:pPr/>
              <a:t>04.05.2025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49AC1-3678-41BA-B45F-35BCD1B684D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3EA8B-B15B-4C9A-B23F-E3C14799D86D}" type="datetimeFigureOut">
              <a:rPr lang="ru-RU" smtClean="0"/>
              <a:pPr/>
              <a:t>04.05.2025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49AC1-3678-41BA-B45F-35BCD1B684D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3EA8B-B15B-4C9A-B23F-E3C14799D86D}" type="datetimeFigureOut">
              <a:rPr lang="ru-RU" smtClean="0"/>
              <a:pPr/>
              <a:t>04.05.2025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D5A49AC1-3678-41BA-B45F-35BCD1B684D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3EA8B-B15B-4C9A-B23F-E3C14799D86D}" type="datetimeFigureOut">
              <a:rPr lang="ru-RU" smtClean="0"/>
              <a:pPr/>
              <a:t>04.05.2025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49AC1-3678-41BA-B45F-35BCD1B684D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3EA8B-B15B-4C9A-B23F-E3C14799D86D}" type="datetimeFigureOut">
              <a:rPr lang="ru-RU" smtClean="0"/>
              <a:pPr/>
              <a:t>04.05.2025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49AC1-3678-41BA-B45F-35BCD1B684D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3EA8B-B15B-4C9A-B23F-E3C14799D86D}" type="datetimeFigureOut">
              <a:rPr lang="ru-RU" smtClean="0"/>
              <a:pPr/>
              <a:t>04.05.2025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49AC1-3678-41BA-B45F-35BCD1B684D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3EA8B-B15B-4C9A-B23F-E3C14799D86D}" type="datetimeFigureOut">
              <a:rPr lang="ru-RU" smtClean="0"/>
              <a:pPr/>
              <a:t>04.05.2025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49AC1-3678-41BA-B45F-35BCD1B684D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A393EA8B-B15B-4C9A-B23F-E3C14799D86D}" type="datetimeFigureOut">
              <a:rPr lang="ru-RU" smtClean="0"/>
              <a:pPr/>
              <a:t>04.05.2025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D5A49AC1-3678-41BA-B45F-35BCD1B684D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6.jpeg"/><Relationship Id="rId5" Type="http://schemas.openxmlformats.org/officeDocument/2006/relationships/image" Target="../media/image15.jpeg"/><Relationship Id="rId4" Type="http://schemas.openxmlformats.org/officeDocument/2006/relationships/image" Target="../media/image14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219075" y="1214421"/>
            <a:ext cx="7521575" cy="3367103"/>
          </a:xfrm>
        </p:spPr>
        <p:txBody>
          <a:bodyPr/>
          <a:lstStyle/>
          <a:p>
            <a:r>
              <a:rPr lang="uk-UA" altLang="ru-RU" dirty="0" smtClean="0"/>
              <a:t>ТЕМА 3. Англійська </a:t>
            </a:r>
            <a:r>
              <a:rPr lang="uk-UA" altLang="ru-RU" dirty="0"/>
              <a:t>література </a:t>
            </a:r>
            <a:r>
              <a:rPr lang="uk-UA" altLang="ru-RU" dirty="0" smtClean="0"/>
              <a:t/>
            </a:r>
            <a:br>
              <a:rPr lang="uk-UA" altLang="ru-RU" dirty="0" smtClean="0"/>
            </a:br>
            <a:r>
              <a:rPr lang="ru-RU" altLang="ru-RU" dirty="0" smtClean="0"/>
              <a:t>ДОБИ РОМАНТИЗМУ</a:t>
            </a:r>
            <a:endParaRPr lang="ru-RU" alt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1" name="Rectangle 3"/>
          <p:cNvSpPr>
            <a:spLocks noGrp="1" noChangeArrowheads="1"/>
          </p:cNvSpPr>
          <p:nvPr>
            <p:ph idx="1"/>
          </p:nvPr>
        </p:nvSpPr>
        <p:spPr>
          <a:xfrm>
            <a:off x="263525" y="404813"/>
            <a:ext cx="7386638" cy="5691187"/>
          </a:xfrm>
        </p:spPr>
        <p:txBody>
          <a:bodyPr/>
          <a:lstStyle/>
          <a:p>
            <a:pPr algn="ctr">
              <a:buFontTx/>
              <a:buNone/>
            </a:pPr>
            <a:r>
              <a:rPr lang="ru-RU" altLang="ru-RU" b="1" dirty="0">
                <a:solidFill>
                  <a:schemeClr val="tx2"/>
                </a:solidFill>
              </a:rPr>
              <a:t>Джордж Гордон Байрон</a:t>
            </a:r>
          </a:p>
          <a:p>
            <a:pPr>
              <a:buFontTx/>
              <a:buNone/>
            </a:pPr>
            <a:endParaRPr lang="ru-RU" altLang="ru-RU" dirty="0"/>
          </a:p>
        </p:txBody>
      </p:sp>
      <p:pic>
        <p:nvPicPr>
          <p:cNvPr id="68612" name="Picture 4" descr="Lord_Byro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158" y="1142984"/>
            <a:ext cx="2387687" cy="2946405"/>
          </a:xfrm>
          <a:prstGeom prst="rect">
            <a:avLst/>
          </a:prstGeom>
          <a:noFill/>
          <a:ln w="19050">
            <a:solidFill>
              <a:srgbClr val="7030A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8613" name="Text Box 5"/>
          <p:cNvSpPr txBox="1">
            <a:spLocks noChangeArrowheads="1"/>
          </p:cNvSpPr>
          <p:nvPr/>
        </p:nvSpPr>
        <p:spPr bwMode="auto">
          <a:xfrm>
            <a:off x="3357554" y="1214422"/>
            <a:ext cx="5027625" cy="16158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 dirty="0" smtClean="0"/>
              <a:t>Став </a:t>
            </a:r>
            <a:r>
              <a:rPr lang="ru-RU" altLang="ru-RU" dirty="0"/>
              <a:t>символом романтизму </a:t>
            </a:r>
            <a:r>
              <a:rPr lang="ru-RU" altLang="ru-RU" dirty="0" err="1"/>
              <a:t>і</a:t>
            </a:r>
            <a:r>
              <a:rPr lang="ru-RU" altLang="ru-RU" dirty="0"/>
              <a:t> </a:t>
            </a:r>
            <a:r>
              <a:rPr lang="ru-RU" altLang="ru-RU" dirty="0" err="1"/>
              <a:t>політичного</a:t>
            </a:r>
            <a:r>
              <a:rPr lang="ru-RU" altLang="ru-RU" dirty="0"/>
              <a:t> </a:t>
            </a:r>
            <a:r>
              <a:rPr lang="ru-RU" altLang="ru-RU" dirty="0" err="1"/>
              <a:t>лібералізму</a:t>
            </a:r>
            <a:r>
              <a:rPr lang="ru-RU" altLang="ru-RU" dirty="0"/>
              <a:t> в </a:t>
            </a:r>
            <a:r>
              <a:rPr lang="ru-RU" altLang="ru-RU" dirty="0" err="1"/>
              <a:t>Європі</a:t>
            </a:r>
            <a:r>
              <a:rPr lang="ru-RU" altLang="ru-RU" dirty="0"/>
              <a:t> XIX </a:t>
            </a:r>
            <a:r>
              <a:rPr lang="ru-RU" altLang="ru-RU" dirty="0" err="1"/>
              <a:t>століття</a:t>
            </a:r>
            <a:r>
              <a:rPr lang="ru-RU" altLang="ru-RU" dirty="0"/>
              <a:t>. </a:t>
            </a:r>
          </a:p>
          <a:p>
            <a:pPr>
              <a:spcBef>
                <a:spcPct val="50000"/>
              </a:spcBef>
            </a:pPr>
            <a:r>
              <a:rPr lang="ru-RU" altLang="ru-RU" dirty="0" err="1" smtClean="0"/>
              <a:t>Його</a:t>
            </a:r>
            <a:r>
              <a:rPr lang="ru-RU" altLang="ru-RU" dirty="0" smtClean="0"/>
              <a:t> </a:t>
            </a:r>
            <a:r>
              <a:rPr lang="ru-RU" altLang="ru-RU" dirty="0" err="1"/>
              <a:t>творчість</a:t>
            </a:r>
            <a:r>
              <a:rPr lang="ru-RU" altLang="ru-RU" dirty="0"/>
              <a:t> </a:t>
            </a:r>
            <a:r>
              <a:rPr lang="ru-RU" altLang="ru-RU" dirty="0" err="1"/>
              <a:t>пройнята</a:t>
            </a:r>
            <a:r>
              <a:rPr lang="ru-RU" altLang="ru-RU" dirty="0"/>
              <a:t> пафосом </a:t>
            </a:r>
            <a:r>
              <a:rPr lang="ru-RU" altLang="ru-RU" dirty="0" err="1"/>
              <a:t>боротьби</a:t>
            </a:r>
            <a:r>
              <a:rPr lang="ru-RU" altLang="ru-RU" dirty="0"/>
              <a:t> і протесту </a:t>
            </a:r>
            <a:r>
              <a:rPr lang="ru-RU" altLang="ru-RU" dirty="0" err="1"/>
              <a:t>проти</a:t>
            </a:r>
            <a:r>
              <a:rPr lang="ru-RU" altLang="ru-RU" dirty="0"/>
              <a:t> </a:t>
            </a:r>
            <a:r>
              <a:rPr lang="ru-RU" altLang="ru-RU" dirty="0" err="1"/>
              <a:t>сучасного</a:t>
            </a:r>
            <a:r>
              <a:rPr lang="ru-RU" altLang="ru-RU" dirty="0"/>
              <a:t> </a:t>
            </a:r>
            <a:r>
              <a:rPr lang="ru-RU" altLang="ru-RU" dirty="0" err="1"/>
              <a:t>світу</a:t>
            </a:r>
            <a:r>
              <a:rPr lang="ru-RU" altLang="ru-RU" dirty="0"/>
              <a:t>, </a:t>
            </a:r>
            <a:r>
              <a:rPr lang="ru-RU" altLang="ru-RU" dirty="0" err="1"/>
              <a:t>оспівуванням</a:t>
            </a:r>
            <a:r>
              <a:rPr lang="ru-RU" altLang="ru-RU" dirty="0"/>
              <a:t> </a:t>
            </a:r>
            <a:r>
              <a:rPr lang="ru-RU" altLang="ru-RU" dirty="0" err="1"/>
              <a:t>свободи</a:t>
            </a:r>
            <a:r>
              <a:rPr lang="ru-RU" altLang="ru-RU" dirty="0"/>
              <a:t> та </a:t>
            </a:r>
            <a:r>
              <a:rPr lang="ru-RU" altLang="ru-RU" dirty="0" err="1"/>
              <a:t>індивідуалізму</a:t>
            </a:r>
            <a:r>
              <a:rPr lang="ru-RU" altLang="ru-RU" dirty="0"/>
              <a:t>. </a:t>
            </a:r>
            <a:r>
              <a:rPr lang="ru-RU" altLang="ru-RU" dirty="0" smtClean="0"/>
              <a:t> </a:t>
            </a:r>
            <a:endParaRPr lang="ru-RU" alt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428596" y="4272677"/>
            <a:ext cx="842968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/>
              <a:t>Твори</a:t>
            </a:r>
            <a:endParaRPr lang="ru-RU" dirty="0"/>
          </a:p>
          <a:p>
            <a:r>
              <a:rPr lang="ru-RU" dirty="0" err="1"/>
              <a:t>Збірка</a:t>
            </a:r>
            <a:r>
              <a:rPr lang="ru-RU" dirty="0"/>
              <a:t> </a:t>
            </a:r>
            <a:r>
              <a:rPr lang="ru-RU" dirty="0" err="1"/>
              <a:t>віршів</a:t>
            </a:r>
            <a:r>
              <a:rPr lang="ru-RU" dirty="0"/>
              <a:t> </a:t>
            </a:r>
            <a:r>
              <a:rPr lang="ru-RU" dirty="0" err="1"/>
              <a:t>Години</a:t>
            </a:r>
            <a:r>
              <a:rPr lang="ru-RU" dirty="0"/>
              <a:t> </a:t>
            </a:r>
            <a:r>
              <a:rPr lang="ru-RU" dirty="0" err="1"/>
              <a:t>дозвілля</a:t>
            </a:r>
            <a:r>
              <a:rPr lang="ru-RU" dirty="0"/>
              <a:t>, 1807.</a:t>
            </a:r>
          </a:p>
          <a:p>
            <a:r>
              <a:rPr lang="ru-RU" dirty="0"/>
              <a:t>Поема </a:t>
            </a:r>
            <a:r>
              <a:rPr lang="ru-RU" dirty="0" err="1"/>
              <a:t>Англійські</a:t>
            </a:r>
            <a:r>
              <a:rPr lang="ru-RU" dirty="0"/>
              <a:t> </a:t>
            </a:r>
            <a:r>
              <a:rPr lang="ru-RU" dirty="0" err="1"/>
              <a:t>барди</a:t>
            </a:r>
            <a:r>
              <a:rPr lang="ru-RU" dirty="0"/>
              <a:t> </a:t>
            </a:r>
            <a:r>
              <a:rPr lang="ru-RU" dirty="0" err="1"/>
              <a:t>і</a:t>
            </a:r>
            <a:r>
              <a:rPr lang="ru-RU" dirty="0"/>
              <a:t> </a:t>
            </a:r>
            <a:r>
              <a:rPr lang="ru-RU" dirty="0" err="1"/>
              <a:t>шотландські</a:t>
            </a:r>
            <a:r>
              <a:rPr lang="ru-RU" dirty="0"/>
              <a:t> </a:t>
            </a:r>
            <a:r>
              <a:rPr lang="ru-RU" dirty="0" err="1"/>
              <a:t>оглядачі</a:t>
            </a:r>
            <a:r>
              <a:rPr lang="ru-RU" dirty="0"/>
              <a:t>, 1809.</a:t>
            </a:r>
          </a:p>
          <a:p>
            <a:r>
              <a:rPr lang="ru-RU" dirty="0" err="1"/>
              <a:t>Паломництво</a:t>
            </a:r>
            <a:r>
              <a:rPr lang="ru-RU" dirty="0"/>
              <a:t> </a:t>
            </a:r>
            <a:r>
              <a:rPr lang="ru-RU" dirty="0" err="1"/>
              <a:t>Чайльда</a:t>
            </a:r>
            <a:r>
              <a:rPr lang="ru-RU" dirty="0"/>
              <a:t> Гарольда (</a:t>
            </a:r>
            <a:r>
              <a:rPr lang="en-US" dirty="0"/>
              <a:t>Childe Harold's Pilgrimage), 1812.</a:t>
            </a:r>
          </a:p>
          <a:p>
            <a:r>
              <a:rPr lang="ru-RU" dirty="0"/>
              <a:t>Ода авторам </a:t>
            </a:r>
            <a:r>
              <a:rPr lang="ru-RU" dirty="0" err="1"/>
              <a:t>білля</a:t>
            </a:r>
            <a:r>
              <a:rPr lang="ru-RU" dirty="0"/>
              <a:t> </a:t>
            </a:r>
            <a:r>
              <a:rPr lang="ru-RU" dirty="0" err="1"/>
              <a:t>проти</a:t>
            </a:r>
            <a:r>
              <a:rPr lang="ru-RU" dirty="0"/>
              <a:t> </a:t>
            </a:r>
            <a:r>
              <a:rPr lang="ru-RU" dirty="0" err="1"/>
              <a:t>руйнівників</a:t>
            </a:r>
            <a:r>
              <a:rPr lang="ru-RU" dirty="0"/>
              <a:t> </a:t>
            </a:r>
            <a:r>
              <a:rPr lang="ru-RU" dirty="0" err="1"/>
              <a:t>верстатів</a:t>
            </a:r>
            <a:r>
              <a:rPr lang="ru-RU" dirty="0"/>
              <a:t>, 1812.</a:t>
            </a:r>
          </a:p>
          <a:p>
            <a:r>
              <a:rPr lang="ru-RU" dirty="0"/>
              <a:t>Цикл </a:t>
            </a:r>
            <a:r>
              <a:rPr lang="ru-RU" dirty="0" err="1"/>
              <a:t>східних</a:t>
            </a:r>
            <a:r>
              <a:rPr lang="ru-RU" dirty="0"/>
              <a:t> поем (Гяур, </a:t>
            </a:r>
            <a:r>
              <a:rPr lang="ru-RU" dirty="0" err="1"/>
              <a:t>Абідоська</a:t>
            </a:r>
            <a:r>
              <a:rPr lang="ru-RU" dirty="0"/>
              <a:t> наречена (1813), Корсар, Лара (1814), Мазепа (1818))</a:t>
            </a:r>
          </a:p>
          <a:p>
            <a:r>
              <a:rPr lang="ru-RU" dirty="0" err="1"/>
              <a:t>Вірш</a:t>
            </a:r>
            <a:r>
              <a:rPr lang="ru-RU" dirty="0"/>
              <a:t> </a:t>
            </a:r>
            <a:r>
              <a:rPr lang="ru-RU" dirty="0" smtClean="0"/>
              <a:t>«</a:t>
            </a:r>
            <a:r>
              <a:rPr lang="ru-RU" dirty="0" err="1" smtClean="0"/>
              <a:t>Пітьма</a:t>
            </a:r>
            <a:r>
              <a:rPr lang="ru-RU" dirty="0" smtClean="0"/>
              <a:t>», </a:t>
            </a:r>
            <a:r>
              <a:rPr lang="ru-RU" dirty="0"/>
              <a:t>1816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214290"/>
            <a:ext cx="8686800" cy="841248"/>
          </a:xfrm>
        </p:spPr>
        <p:txBody>
          <a:bodyPr>
            <a:normAutofit/>
          </a:bodyPr>
          <a:lstStyle/>
          <a:p>
            <a:pPr algn="ctr"/>
            <a:r>
              <a:rPr lang="uk-UA" sz="2400" b="1" i="1" dirty="0" smtClean="0">
                <a:solidFill>
                  <a:srgbClr val="7030A0"/>
                </a:solidFill>
              </a:rPr>
              <a:t>ПОЕМА Д.Н.Г.БАЙРОНА "ПАЛОМНИЦТВО ЧАЙЛЬД-ГАРОЛЬДА"</a:t>
            </a:r>
            <a:endParaRPr lang="ru-RU" sz="2400" i="1" dirty="0">
              <a:solidFill>
                <a:srgbClr val="7030A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04800" y="1285860"/>
            <a:ext cx="4624390" cy="5038740"/>
          </a:xfrm>
        </p:spPr>
        <p:txBody>
          <a:bodyPr>
            <a:normAutofit fontScale="70000" lnSpcReduction="20000"/>
          </a:bodyPr>
          <a:lstStyle/>
          <a:p>
            <a:r>
              <a:rPr lang="uk-UA" dirty="0" smtClean="0"/>
              <a:t>Особливості жанру - ліро-епічна поема.</a:t>
            </a:r>
            <a:endParaRPr lang="ru-RU" dirty="0" smtClean="0"/>
          </a:p>
          <a:p>
            <a:r>
              <a:rPr lang="uk-UA" dirty="0" smtClean="0"/>
              <a:t>Взаємовідношення, взаємодія епічного та ліричного пластів у поемі.</a:t>
            </a:r>
            <a:endParaRPr lang="ru-RU" dirty="0" smtClean="0"/>
          </a:p>
          <a:p>
            <a:r>
              <a:rPr lang="uk-UA" dirty="0" smtClean="0"/>
              <a:t>"Паломництво", мандри як організуюча основа у вільній романтичній композиції поеми.</a:t>
            </a:r>
            <a:endParaRPr lang="ru-RU" dirty="0" smtClean="0"/>
          </a:p>
          <a:p>
            <a:r>
              <a:rPr lang="uk-UA" dirty="0" smtClean="0"/>
              <a:t>Проблема романтичного героя у поемі.</a:t>
            </a:r>
            <a:endParaRPr lang="ru-RU" dirty="0" smtClean="0"/>
          </a:p>
          <a:p>
            <a:r>
              <a:rPr lang="uk-UA" dirty="0" smtClean="0"/>
              <a:t>"Байронічний герой", його риси, відображення в його образі</a:t>
            </a:r>
            <a:endParaRPr lang="ru-RU" dirty="0" smtClean="0"/>
          </a:p>
          <a:p>
            <a:r>
              <a:rPr lang="uk-UA" dirty="0" smtClean="0"/>
              <a:t>Еволюція співвідношення між </a:t>
            </a:r>
            <a:r>
              <a:rPr lang="uk-UA" dirty="0" err="1" smtClean="0"/>
              <a:t>Чайльд-Гарольдом</a:t>
            </a:r>
            <a:r>
              <a:rPr lang="uk-UA" dirty="0" smtClean="0"/>
              <a:t> і образом автора від першої до четвертої пісні.</a:t>
            </a:r>
            <a:endParaRPr lang="ru-RU" dirty="0" smtClean="0"/>
          </a:p>
          <a:p>
            <a:r>
              <a:rPr lang="uk-UA" dirty="0" smtClean="0"/>
              <a:t>Образ природи і романтичний пейзаж у поемі, його функції</a:t>
            </a:r>
            <a:endParaRPr lang="ru-RU" dirty="0" smtClean="0"/>
          </a:p>
          <a:p>
            <a:endParaRPr lang="ru-RU" dirty="0"/>
          </a:p>
        </p:txBody>
      </p:sp>
      <p:pic>
        <p:nvPicPr>
          <p:cNvPr id="1026" name="Picture 2" descr="D:\НОВЫЙ КОМП\2- kaf+2013\мудл\РОМАНТИЗМ\Паломничество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172190" y="1571612"/>
            <a:ext cx="3338400" cy="4143404"/>
          </a:xfrm>
          <a:prstGeom prst="rect">
            <a:avLst/>
          </a:prstGeom>
          <a:noFill/>
          <a:ln w="19050">
            <a:solidFill>
              <a:srgbClr val="7030A0"/>
            </a:solidFill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75722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100" b="1" dirty="0" err="1" smtClean="0">
                <a:solidFill>
                  <a:srgbClr val="7030A0"/>
                </a:solidFill>
              </a:rPr>
              <a:t>Естетичні</a:t>
            </a:r>
            <a:r>
              <a:rPr lang="ru-RU" sz="3100" b="1" dirty="0" smtClean="0">
                <a:solidFill>
                  <a:srgbClr val="7030A0"/>
                </a:solidFill>
              </a:rPr>
              <a:t> погляди Байрона:</a:t>
            </a:r>
            <a:r>
              <a:rPr lang="ru-RU" sz="3100" dirty="0" smtClean="0">
                <a:solidFill>
                  <a:srgbClr val="7030A0"/>
                </a:solidFill>
              </a:rPr>
              <a:t/>
            </a:r>
            <a:br>
              <a:rPr lang="ru-RU" sz="3100" dirty="0" smtClean="0">
                <a:solidFill>
                  <a:srgbClr val="7030A0"/>
                </a:solidFill>
              </a:rPr>
            </a:br>
            <a:endParaRPr lang="ru-RU" dirty="0">
              <a:solidFill>
                <a:srgbClr val="7030A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sz="2000" dirty="0" smtClean="0"/>
              <a:t>• </a:t>
            </a:r>
            <a:r>
              <a:rPr lang="ru-RU" sz="2000" dirty="0" err="1" smtClean="0"/>
              <a:t>правдивість</a:t>
            </a:r>
            <a:r>
              <a:rPr lang="ru-RU" sz="2000" dirty="0" smtClean="0"/>
              <a:t> в </a:t>
            </a:r>
            <a:r>
              <a:rPr lang="ru-RU" sz="2000" dirty="0" err="1" smtClean="0"/>
              <a:t>зображенні</a:t>
            </a:r>
            <a:r>
              <a:rPr lang="ru-RU" sz="2000" dirty="0" smtClean="0"/>
              <a:t> </a:t>
            </a:r>
            <a:r>
              <a:rPr lang="ru-RU" sz="2000" dirty="0" err="1" smtClean="0"/>
              <a:t>дійсності</a:t>
            </a:r>
            <a:r>
              <a:rPr lang="ru-RU" sz="2000" dirty="0" smtClean="0"/>
              <a:t>;</a:t>
            </a:r>
          </a:p>
          <a:p>
            <a:pPr>
              <a:buNone/>
            </a:pPr>
            <a:r>
              <a:rPr lang="ru-RU" sz="2000" dirty="0" smtClean="0"/>
              <a:t>• </a:t>
            </a:r>
            <a:r>
              <a:rPr lang="ru-RU" sz="2000" dirty="0" err="1" smtClean="0"/>
              <a:t>вірність</a:t>
            </a:r>
            <a:r>
              <a:rPr lang="ru-RU" sz="2000" dirty="0" smtClean="0"/>
              <a:t> художника </a:t>
            </a:r>
            <a:r>
              <a:rPr lang="ru-RU" sz="2000" dirty="0" err="1" smtClean="0"/>
              <a:t>інтересам</a:t>
            </a:r>
            <a:r>
              <a:rPr lang="ru-RU" sz="2000" dirty="0" smtClean="0"/>
              <a:t> народу;</a:t>
            </a:r>
          </a:p>
          <a:p>
            <a:pPr>
              <a:buNone/>
            </a:pPr>
            <a:r>
              <a:rPr lang="ru-RU" sz="2000" dirty="0" smtClean="0"/>
              <a:t>• </a:t>
            </a:r>
            <a:r>
              <a:rPr lang="ru-RU" sz="2000" dirty="0" err="1" smtClean="0"/>
              <a:t>мистецтво</a:t>
            </a:r>
            <a:r>
              <a:rPr lang="ru-RU" sz="2000" dirty="0" smtClean="0"/>
              <a:t> </a:t>
            </a:r>
            <a:r>
              <a:rPr lang="ru-RU" sz="2000" dirty="0" err="1" smtClean="0"/>
              <a:t>і</a:t>
            </a:r>
            <a:r>
              <a:rPr lang="ru-RU" sz="2000" dirty="0" smtClean="0"/>
              <a:t> </a:t>
            </a:r>
            <a:r>
              <a:rPr lang="ru-RU" sz="2000" dirty="0" err="1" smtClean="0"/>
              <a:t>боротьба</a:t>
            </a:r>
            <a:r>
              <a:rPr lang="ru-RU" sz="2000" dirty="0" smtClean="0"/>
              <a:t> за свободу народу </a:t>
            </a:r>
            <a:r>
              <a:rPr lang="ru-RU" sz="2000" dirty="0" err="1" smtClean="0"/>
              <a:t>невід’ємні</a:t>
            </a:r>
            <a:r>
              <a:rPr lang="ru-RU" sz="2000" dirty="0" smtClean="0"/>
              <a:t> один </a:t>
            </a:r>
            <a:r>
              <a:rPr lang="ru-RU" sz="2000" dirty="0" err="1" smtClean="0"/>
              <a:t>від</a:t>
            </a:r>
            <a:r>
              <a:rPr lang="ru-RU" sz="2000" dirty="0" smtClean="0"/>
              <a:t> одного;</a:t>
            </a:r>
          </a:p>
          <a:p>
            <a:pPr>
              <a:buNone/>
            </a:pPr>
            <a:r>
              <a:rPr lang="ru-RU" sz="2000" dirty="0" smtClean="0"/>
              <a:t>• </a:t>
            </a:r>
            <a:r>
              <a:rPr lang="ru-RU" sz="2000" dirty="0" err="1" smtClean="0"/>
              <a:t>зображення</a:t>
            </a:r>
            <a:r>
              <a:rPr lang="ru-RU" sz="2000" dirty="0" smtClean="0"/>
              <a:t> </a:t>
            </a:r>
            <a:r>
              <a:rPr lang="ru-RU" sz="2000" dirty="0" err="1" smtClean="0"/>
              <a:t>життя</a:t>
            </a:r>
            <a:r>
              <a:rPr lang="ru-RU" sz="2000" dirty="0" smtClean="0"/>
              <a:t> народу - </a:t>
            </a:r>
            <a:r>
              <a:rPr lang="ru-RU" sz="2000" dirty="0" err="1" smtClean="0"/>
              <a:t>творця</a:t>
            </a:r>
            <a:r>
              <a:rPr lang="ru-RU" sz="2000" dirty="0" smtClean="0"/>
              <a:t> </a:t>
            </a:r>
            <a:r>
              <a:rPr lang="ru-RU" sz="2000" dirty="0" err="1" smtClean="0"/>
              <a:t>історії</a:t>
            </a:r>
            <a:r>
              <a:rPr lang="ru-RU" sz="2000" dirty="0" smtClean="0"/>
              <a:t>;</a:t>
            </a:r>
          </a:p>
          <a:p>
            <a:pPr>
              <a:buNone/>
            </a:pPr>
            <a:r>
              <a:rPr lang="ru-RU" sz="2000" dirty="0" smtClean="0"/>
              <a:t>• показ </a:t>
            </a:r>
            <a:r>
              <a:rPr lang="ru-RU" sz="2000" dirty="0" err="1" smtClean="0"/>
              <a:t>людського</a:t>
            </a:r>
            <a:r>
              <a:rPr lang="ru-RU" sz="2000" dirty="0" smtClean="0"/>
              <a:t> характеру в </a:t>
            </a:r>
            <a:r>
              <a:rPr lang="ru-RU" sz="2000" dirty="0" err="1" smtClean="0"/>
              <a:t>його</a:t>
            </a:r>
            <a:r>
              <a:rPr lang="ru-RU" sz="2000" dirty="0" smtClean="0"/>
              <a:t> </a:t>
            </a:r>
            <a:r>
              <a:rPr lang="ru-RU" sz="2000" dirty="0" err="1" smtClean="0"/>
              <a:t>протиріччях</a:t>
            </a:r>
            <a:r>
              <a:rPr lang="ru-RU" sz="2000" dirty="0" smtClean="0"/>
              <a:t>;</a:t>
            </a:r>
          </a:p>
          <a:p>
            <a:pPr>
              <a:buNone/>
            </a:pPr>
            <a:r>
              <a:rPr lang="ru-RU" sz="2000" dirty="0" smtClean="0"/>
              <a:t>• </a:t>
            </a:r>
            <a:r>
              <a:rPr lang="ru-RU" sz="2000" dirty="0" err="1" smtClean="0"/>
              <a:t>оспівування</a:t>
            </a:r>
            <a:r>
              <a:rPr lang="ru-RU" sz="2000" dirty="0" smtClean="0"/>
              <a:t> бунта </a:t>
            </a:r>
            <a:r>
              <a:rPr lang="ru-RU" sz="2000" dirty="0" err="1" smtClean="0"/>
              <a:t>самотнього</a:t>
            </a:r>
            <a:r>
              <a:rPr lang="ru-RU" sz="2000" dirty="0" smtClean="0"/>
              <a:t> </a:t>
            </a:r>
            <a:r>
              <a:rPr lang="ru-RU" sz="2000" dirty="0" err="1" smtClean="0"/>
              <a:t>бійця</a:t>
            </a:r>
            <a:r>
              <a:rPr lang="ru-RU" sz="2000" dirty="0" smtClean="0"/>
              <a:t> </a:t>
            </a:r>
            <a:r>
              <a:rPr lang="ru-RU" sz="2000" dirty="0" err="1" smtClean="0"/>
              <a:t>проти</a:t>
            </a:r>
            <a:r>
              <a:rPr lang="ru-RU" sz="2000" dirty="0" smtClean="0"/>
              <a:t> </a:t>
            </a:r>
            <a:r>
              <a:rPr lang="ru-RU" sz="2000" dirty="0" err="1" smtClean="0"/>
              <a:t>нікчемних</a:t>
            </a:r>
            <a:r>
              <a:rPr lang="ru-RU" sz="2000" dirty="0" smtClean="0"/>
              <a:t> </a:t>
            </a:r>
            <a:r>
              <a:rPr lang="ru-RU" sz="2000" dirty="0" err="1" smtClean="0"/>
              <a:t>звичаїв</a:t>
            </a:r>
            <a:r>
              <a:rPr lang="ru-RU" sz="2000" dirty="0" smtClean="0"/>
              <a:t> </a:t>
            </a:r>
            <a:r>
              <a:rPr lang="ru-RU" sz="2000" dirty="0" err="1" smtClean="0"/>
              <a:t>і</a:t>
            </a:r>
            <a:r>
              <a:rPr lang="ru-RU" sz="2000" dirty="0" smtClean="0"/>
              <a:t> </a:t>
            </a:r>
            <a:r>
              <a:rPr lang="ru-RU" sz="2000" dirty="0" err="1" smtClean="0"/>
              <a:t>законів</a:t>
            </a:r>
            <a:r>
              <a:rPr lang="ru-RU" sz="2000" dirty="0" smtClean="0"/>
              <a:t> </a:t>
            </a:r>
            <a:r>
              <a:rPr lang="ru-RU" sz="2000" dirty="0" err="1" smtClean="0"/>
              <a:t>суспільства</a:t>
            </a:r>
            <a:r>
              <a:rPr lang="ru-RU" sz="2000" dirty="0" smtClean="0"/>
              <a:t>;</a:t>
            </a:r>
          </a:p>
          <a:p>
            <a:pPr>
              <a:buNone/>
            </a:pPr>
            <a:r>
              <a:rPr lang="ru-RU" sz="2000" dirty="0" smtClean="0"/>
              <a:t>• </a:t>
            </a:r>
            <a:r>
              <a:rPr lang="ru-RU" sz="2000" dirty="0" err="1" smtClean="0"/>
              <a:t>ідеал</a:t>
            </a:r>
            <a:r>
              <a:rPr lang="ru-RU" sz="2000" dirty="0" smtClean="0"/>
              <a:t>- </a:t>
            </a:r>
            <a:r>
              <a:rPr lang="ru-RU" sz="2000" dirty="0" err="1" smtClean="0"/>
              <a:t>захист</a:t>
            </a:r>
            <a:r>
              <a:rPr lang="ru-RU" sz="2000" dirty="0" smtClean="0"/>
              <a:t> прав </a:t>
            </a:r>
            <a:r>
              <a:rPr lang="ru-RU" sz="2000" dirty="0" err="1" smtClean="0"/>
              <a:t>пригнічених</a:t>
            </a:r>
            <a:r>
              <a:rPr lang="ru-RU" sz="2000" dirty="0" smtClean="0"/>
              <a:t> </a:t>
            </a:r>
            <a:r>
              <a:rPr lang="ru-RU" sz="2000" dirty="0" err="1" smtClean="0"/>
              <a:t>народів</a:t>
            </a:r>
            <a:r>
              <a:rPr lang="ru-RU" sz="2000" dirty="0" smtClean="0"/>
              <a:t>,  </a:t>
            </a:r>
            <a:r>
              <a:rPr lang="ru-RU" sz="2000" dirty="0" err="1" smtClean="0"/>
              <a:t>проголошення</a:t>
            </a:r>
            <a:r>
              <a:rPr lang="ru-RU" sz="2000" dirty="0" smtClean="0"/>
              <a:t> «</a:t>
            </a:r>
            <a:r>
              <a:rPr lang="ru-RU" sz="2000" dirty="0" err="1" smtClean="0"/>
              <a:t>вільної</a:t>
            </a:r>
            <a:r>
              <a:rPr lang="ru-RU" sz="2000" dirty="0" smtClean="0"/>
              <a:t> </a:t>
            </a:r>
            <a:r>
              <a:rPr lang="ru-RU" sz="2000" dirty="0" err="1" smtClean="0"/>
              <a:t>гармонійної</a:t>
            </a:r>
            <a:r>
              <a:rPr lang="ru-RU" sz="2000" dirty="0" smtClean="0"/>
              <a:t> </a:t>
            </a:r>
            <a:r>
              <a:rPr lang="ru-RU" sz="2000" dirty="0" err="1" smtClean="0"/>
              <a:t>особистості</a:t>
            </a:r>
            <a:r>
              <a:rPr lang="ru-RU" sz="2000" dirty="0" smtClean="0"/>
              <a:t>»;</a:t>
            </a:r>
          </a:p>
          <a:p>
            <a:pPr>
              <a:buNone/>
            </a:pPr>
            <a:r>
              <a:rPr lang="ru-RU" sz="2000" dirty="0" smtClean="0"/>
              <a:t>• </a:t>
            </a:r>
            <a:r>
              <a:rPr lang="ru-RU" sz="2000" dirty="0" err="1" smtClean="0"/>
              <a:t>гуманізм</a:t>
            </a:r>
            <a:r>
              <a:rPr lang="ru-RU" sz="2000" dirty="0" smtClean="0"/>
              <a:t>, </a:t>
            </a:r>
            <a:r>
              <a:rPr lang="ru-RU" sz="2000" dirty="0" err="1" smtClean="0"/>
              <a:t>який</a:t>
            </a:r>
            <a:r>
              <a:rPr lang="ru-RU" sz="2000" dirty="0" smtClean="0"/>
              <a:t> </a:t>
            </a:r>
            <a:r>
              <a:rPr lang="ru-RU" sz="2000" dirty="0" err="1" smtClean="0"/>
              <a:t>поєднав</a:t>
            </a:r>
            <a:r>
              <a:rPr lang="ru-RU" sz="2000" dirty="0" smtClean="0"/>
              <a:t> у </a:t>
            </a:r>
            <a:r>
              <a:rPr lang="ru-RU" sz="2000" dirty="0" err="1" smtClean="0"/>
              <a:t>собі</a:t>
            </a:r>
            <a:r>
              <a:rPr lang="ru-RU" sz="2000" dirty="0" smtClean="0"/>
              <a:t> </a:t>
            </a:r>
            <a:r>
              <a:rPr lang="ru-RU" sz="2000" dirty="0" err="1" smtClean="0"/>
              <a:t>любов</a:t>
            </a:r>
            <a:r>
              <a:rPr lang="ru-RU" sz="2000" dirty="0" smtClean="0"/>
              <a:t> до людей, </a:t>
            </a:r>
            <a:r>
              <a:rPr lang="ru-RU" sz="2000" dirty="0" err="1" smtClean="0"/>
              <a:t>біль</a:t>
            </a:r>
            <a:r>
              <a:rPr lang="ru-RU" sz="2000" dirty="0" smtClean="0"/>
              <a:t> за </a:t>
            </a:r>
            <a:r>
              <a:rPr lang="ru-RU" sz="2000" dirty="0" err="1" smtClean="0"/>
              <a:t>знехтувані</a:t>
            </a:r>
            <a:r>
              <a:rPr lang="ru-RU" sz="2000" dirty="0" smtClean="0"/>
              <a:t> права </a:t>
            </a:r>
            <a:r>
              <a:rPr lang="ru-RU" sz="2000" dirty="0" err="1" smtClean="0"/>
              <a:t>людини</a:t>
            </a:r>
            <a:r>
              <a:rPr lang="ru-RU" sz="2000" dirty="0" smtClean="0"/>
              <a:t>, </a:t>
            </a:r>
            <a:r>
              <a:rPr lang="ru-RU" sz="2000" dirty="0" err="1" smtClean="0"/>
              <a:t>передбачення</a:t>
            </a:r>
            <a:r>
              <a:rPr lang="ru-RU" sz="2000" dirty="0" smtClean="0"/>
              <a:t> «</a:t>
            </a:r>
            <a:r>
              <a:rPr lang="ru-RU" sz="2000" dirty="0" err="1" smtClean="0"/>
              <a:t>століття</a:t>
            </a:r>
            <a:r>
              <a:rPr lang="ru-RU" sz="2000" dirty="0" smtClean="0"/>
              <a:t> </a:t>
            </a:r>
            <a:r>
              <a:rPr lang="ru-RU" sz="2000" dirty="0" err="1" smtClean="0"/>
              <a:t>свободи</a:t>
            </a:r>
            <a:r>
              <a:rPr lang="ru-RU" sz="2000" dirty="0" smtClean="0"/>
              <a:t>», </a:t>
            </a:r>
            <a:r>
              <a:rPr lang="ru-RU" sz="2000" dirty="0" err="1" smtClean="0"/>
              <a:t>заклик</a:t>
            </a:r>
            <a:r>
              <a:rPr lang="ru-RU" sz="2000" dirty="0" smtClean="0"/>
              <a:t> до </a:t>
            </a:r>
            <a:r>
              <a:rPr lang="ru-RU" sz="2000" dirty="0" err="1" smtClean="0"/>
              <a:t>знищення</a:t>
            </a:r>
            <a:r>
              <a:rPr lang="ru-RU" sz="2000" dirty="0" smtClean="0"/>
              <a:t> </a:t>
            </a:r>
            <a:r>
              <a:rPr lang="ru-RU" sz="2000" dirty="0" err="1" smtClean="0"/>
              <a:t>тиранів</a:t>
            </a:r>
            <a:r>
              <a:rPr lang="ru-RU" sz="2000" dirty="0" smtClean="0"/>
              <a:t> </a:t>
            </a:r>
            <a:r>
              <a:rPr lang="ru-RU" sz="2000" dirty="0" err="1" smtClean="0"/>
              <a:t>і</a:t>
            </a:r>
            <a:r>
              <a:rPr lang="ru-RU" sz="2000" dirty="0" smtClean="0"/>
              <a:t> </a:t>
            </a:r>
            <a:r>
              <a:rPr lang="ru-RU" sz="2000" dirty="0" err="1" smtClean="0"/>
              <a:t>експлуататорів</a:t>
            </a:r>
            <a:r>
              <a:rPr lang="ru-RU" sz="2000" dirty="0" smtClean="0"/>
              <a:t>;</a:t>
            </a:r>
          </a:p>
          <a:p>
            <a:pPr>
              <a:buNone/>
            </a:pPr>
            <a:r>
              <a:rPr lang="ru-RU" sz="2000" dirty="0" smtClean="0"/>
              <a:t>• </a:t>
            </a:r>
            <a:r>
              <a:rPr lang="ru-RU" sz="2000" dirty="0" err="1" smtClean="0"/>
              <a:t>введення</a:t>
            </a:r>
            <a:r>
              <a:rPr lang="ru-RU" sz="2000" dirty="0" smtClean="0"/>
              <a:t> «</a:t>
            </a:r>
            <a:r>
              <a:rPr lang="ru-RU" sz="2000" dirty="0" err="1" smtClean="0"/>
              <a:t>непоетичної</a:t>
            </a:r>
            <a:r>
              <a:rPr lang="ru-RU" sz="2000" dirty="0" smtClean="0"/>
              <a:t>» лексики та </a:t>
            </a:r>
            <a:r>
              <a:rPr lang="ru-RU" sz="2000" dirty="0" err="1" smtClean="0"/>
              <a:t>фразеології</a:t>
            </a:r>
            <a:r>
              <a:rPr lang="ru-RU" sz="2000" dirty="0" smtClean="0"/>
              <a:t> </a:t>
            </a:r>
            <a:r>
              <a:rPr lang="ru-RU" sz="2000" dirty="0" err="1" smtClean="0"/>
              <a:t>з</a:t>
            </a:r>
            <a:r>
              <a:rPr lang="ru-RU" sz="2000" dirty="0" smtClean="0"/>
              <a:t> </a:t>
            </a:r>
            <a:r>
              <a:rPr lang="ru-RU" sz="2000" dirty="0" err="1" smtClean="0"/>
              <a:t>сучасної</a:t>
            </a:r>
            <a:r>
              <a:rPr lang="ru-RU" sz="2000" dirty="0" smtClean="0"/>
              <a:t> </a:t>
            </a:r>
            <a:r>
              <a:rPr lang="ru-RU" sz="2000" dirty="0" err="1" smtClean="0"/>
              <a:t>йому</a:t>
            </a:r>
            <a:r>
              <a:rPr lang="ru-RU" sz="2000" dirty="0" smtClean="0"/>
              <a:t> </a:t>
            </a:r>
            <a:r>
              <a:rPr lang="ru-RU" sz="2000" dirty="0" err="1" smtClean="0"/>
              <a:t>наукової</a:t>
            </a:r>
            <a:r>
              <a:rPr lang="ru-RU" sz="2000" dirty="0" smtClean="0"/>
              <a:t>, </a:t>
            </a:r>
            <a:r>
              <a:rPr lang="ru-RU" sz="2000" dirty="0" err="1" smtClean="0"/>
              <a:t>розмовної</a:t>
            </a:r>
            <a:r>
              <a:rPr lang="ru-RU" sz="2000" dirty="0" smtClean="0"/>
              <a:t>, </a:t>
            </a:r>
            <a:r>
              <a:rPr lang="ru-RU" sz="2000" dirty="0" err="1" smtClean="0"/>
              <a:t>побутової</a:t>
            </a:r>
            <a:r>
              <a:rPr lang="ru-RU" sz="2000" dirty="0" smtClean="0"/>
              <a:t> </a:t>
            </a:r>
            <a:r>
              <a:rPr lang="ru-RU" sz="2000" dirty="0" err="1" smtClean="0"/>
              <a:t>мови</a:t>
            </a:r>
            <a:r>
              <a:rPr lang="ru-RU" sz="2000" dirty="0" smtClean="0"/>
              <a:t>;</a:t>
            </a:r>
          </a:p>
          <a:p>
            <a:pPr>
              <a:buNone/>
            </a:pPr>
            <a:r>
              <a:rPr lang="ru-RU" sz="2000" dirty="0" smtClean="0"/>
              <a:t>• </a:t>
            </a:r>
            <a:r>
              <a:rPr lang="ru-RU" sz="2000" dirty="0" err="1" smtClean="0"/>
              <a:t>поєднання</a:t>
            </a:r>
            <a:r>
              <a:rPr lang="ru-RU" sz="2000" dirty="0" smtClean="0"/>
              <a:t> </a:t>
            </a:r>
            <a:r>
              <a:rPr lang="ru-RU" sz="2000" dirty="0" err="1" smtClean="0"/>
              <a:t>поетики</a:t>
            </a:r>
            <a:r>
              <a:rPr lang="ru-RU" sz="2000" dirty="0" smtClean="0"/>
              <a:t> (</a:t>
            </a:r>
            <a:r>
              <a:rPr lang="ru-RU" sz="2000" dirty="0" err="1" smtClean="0"/>
              <a:t>англійської</a:t>
            </a:r>
            <a:r>
              <a:rPr lang="ru-RU" sz="2000" dirty="0" smtClean="0"/>
              <a:t> </a:t>
            </a:r>
            <a:r>
              <a:rPr lang="ru-RU" sz="2000" dirty="0" err="1" smtClean="0"/>
              <a:t>і</a:t>
            </a:r>
            <a:r>
              <a:rPr lang="ru-RU" sz="2000" dirty="0" smtClean="0"/>
              <a:t> </a:t>
            </a:r>
            <a:r>
              <a:rPr lang="ru-RU" sz="2000" dirty="0" err="1" smtClean="0"/>
              <a:t>європейської</a:t>
            </a:r>
            <a:r>
              <a:rPr lang="ru-RU" sz="2000" dirty="0" smtClean="0"/>
              <a:t>) </a:t>
            </a:r>
            <a:r>
              <a:rPr lang="ru-RU" sz="2000" dirty="0" err="1" smtClean="0"/>
              <a:t>з</a:t>
            </a:r>
            <a:r>
              <a:rPr lang="ru-RU" sz="2000" dirty="0" smtClean="0"/>
              <a:t> </a:t>
            </a:r>
            <a:r>
              <a:rPr lang="ru-RU" sz="2000" dirty="0" err="1" smtClean="0"/>
              <a:t>дійсністю</a:t>
            </a:r>
            <a:r>
              <a:rPr lang="ru-RU" sz="2000" dirty="0" smtClean="0"/>
              <a:t>.</a:t>
            </a:r>
          </a:p>
          <a:p>
            <a:pPr>
              <a:buNone/>
            </a:pPr>
            <a:endParaRPr lang="ru-RU" sz="2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b="1" dirty="0" err="1" smtClean="0">
                <a:solidFill>
                  <a:srgbClr val="7030A0"/>
                </a:solidFill>
              </a:rPr>
              <a:t>Художні</a:t>
            </a:r>
            <a:r>
              <a:rPr lang="ru-RU" sz="3200" b="1" dirty="0" smtClean="0">
                <a:solidFill>
                  <a:srgbClr val="7030A0"/>
                </a:solidFill>
              </a:rPr>
              <a:t> </a:t>
            </a:r>
            <a:r>
              <a:rPr lang="ru-RU" sz="3200" b="1" dirty="0" err="1" smtClean="0">
                <a:solidFill>
                  <a:srgbClr val="7030A0"/>
                </a:solidFill>
              </a:rPr>
              <a:t>особливості</a:t>
            </a:r>
            <a:r>
              <a:rPr lang="ru-RU" sz="3200" b="1" dirty="0" smtClean="0">
                <a:solidFill>
                  <a:srgbClr val="7030A0"/>
                </a:solidFill>
              </a:rPr>
              <a:t> «</a:t>
            </a:r>
            <a:r>
              <a:rPr lang="ru-RU" sz="3200" b="1" dirty="0" err="1" smtClean="0">
                <a:solidFill>
                  <a:srgbClr val="7030A0"/>
                </a:solidFill>
              </a:rPr>
              <a:t>східних</a:t>
            </a:r>
            <a:r>
              <a:rPr lang="ru-RU" sz="3200" b="1" dirty="0" smtClean="0">
                <a:solidFill>
                  <a:srgbClr val="7030A0"/>
                </a:solidFill>
              </a:rPr>
              <a:t> поем»:</a:t>
            </a:r>
            <a:endParaRPr lang="ru-RU" sz="3200" dirty="0">
              <a:solidFill>
                <a:srgbClr val="7030A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sz="2000" dirty="0" smtClean="0"/>
              <a:t>• </a:t>
            </a:r>
            <a:r>
              <a:rPr lang="ru-RU" sz="2000" dirty="0" err="1" smtClean="0"/>
              <a:t>наявність</a:t>
            </a:r>
            <a:r>
              <a:rPr lang="ru-RU" sz="2000" dirty="0" smtClean="0"/>
              <a:t> </a:t>
            </a:r>
            <a:r>
              <a:rPr lang="ru-RU" sz="2000" dirty="0" err="1" smtClean="0"/>
              <a:t>певного</a:t>
            </a:r>
            <a:r>
              <a:rPr lang="ru-RU" sz="2000" dirty="0" smtClean="0"/>
              <a:t> сюжету; подана </a:t>
            </a:r>
            <a:r>
              <a:rPr lang="ru-RU" sz="2000" dirty="0" err="1" smtClean="0"/>
              <a:t>історія</a:t>
            </a:r>
            <a:r>
              <a:rPr lang="ru-RU" sz="2000" dirty="0" smtClean="0"/>
              <a:t> героя, часто </a:t>
            </a:r>
            <a:r>
              <a:rPr lang="ru-RU" sz="2000" dirty="0" err="1" smtClean="0"/>
              <a:t>уривчасто</a:t>
            </a:r>
            <a:r>
              <a:rPr lang="ru-RU" sz="2000" dirty="0" smtClean="0"/>
              <a:t>, </a:t>
            </a:r>
            <a:r>
              <a:rPr lang="ru-RU" sz="2000" dirty="0" err="1" smtClean="0"/>
              <a:t>з</a:t>
            </a:r>
            <a:r>
              <a:rPr lang="ru-RU" sz="2000" dirty="0" smtClean="0"/>
              <a:t> </a:t>
            </a:r>
            <a:r>
              <a:rPr lang="ru-RU" sz="2000" dirty="0" err="1" smtClean="0"/>
              <a:t>недомов</a:t>
            </a:r>
            <a:r>
              <a:rPr lang="ru-RU" sz="2000" dirty="0" smtClean="0"/>
              <a:t>-</a:t>
            </a:r>
          </a:p>
          <a:p>
            <a:r>
              <a:rPr lang="ru-RU" sz="2000" dirty="0" err="1" smtClean="0"/>
              <a:t>ками</a:t>
            </a:r>
            <a:r>
              <a:rPr lang="ru-RU" sz="2000" dirty="0" smtClean="0"/>
              <a:t>;</a:t>
            </a:r>
          </a:p>
          <a:p>
            <a:r>
              <a:rPr lang="ru-RU" sz="2000" dirty="0" smtClean="0"/>
              <a:t>• </a:t>
            </a:r>
            <a:r>
              <a:rPr lang="ru-RU" sz="2000" dirty="0" err="1" smtClean="0"/>
              <a:t>місце</a:t>
            </a:r>
            <a:r>
              <a:rPr lang="ru-RU" sz="2000" dirty="0" smtClean="0"/>
              <a:t> </a:t>
            </a:r>
            <a:r>
              <a:rPr lang="ru-RU" sz="2000" dirty="0" err="1" smtClean="0"/>
              <a:t>дії</a:t>
            </a:r>
            <a:r>
              <a:rPr lang="ru-RU" sz="2000" dirty="0" smtClean="0"/>
              <a:t> </a:t>
            </a:r>
            <a:r>
              <a:rPr lang="ru-RU" sz="2000" dirty="0" err="1" smtClean="0"/>
              <a:t>зображено</a:t>
            </a:r>
            <a:r>
              <a:rPr lang="ru-RU" sz="2000" dirty="0" smtClean="0"/>
              <a:t> </a:t>
            </a:r>
            <a:r>
              <a:rPr lang="ru-RU" sz="2000" dirty="0" err="1" smtClean="0"/>
              <a:t>досить</a:t>
            </a:r>
            <a:r>
              <a:rPr lang="ru-RU" sz="2000" dirty="0" smtClean="0"/>
              <a:t> </a:t>
            </a:r>
            <a:r>
              <a:rPr lang="ru-RU" sz="2000" dirty="0" err="1" smtClean="0"/>
              <a:t>узагальнено</a:t>
            </a:r>
            <a:r>
              <a:rPr lang="ru-RU" sz="2000" dirty="0" smtClean="0"/>
              <a:t>, </a:t>
            </a:r>
            <a:r>
              <a:rPr lang="ru-RU" sz="2000" dirty="0" err="1" smtClean="0"/>
              <a:t>хоча</a:t>
            </a:r>
            <a:r>
              <a:rPr lang="ru-RU" sz="2000" dirty="0" smtClean="0"/>
              <a:t> Байрон </a:t>
            </a:r>
            <a:r>
              <a:rPr lang="ru-RU" sz="2000" dirty="0" err="1" smtClean="0"/>
              <a:t>побував</a:t>
            </a:r>
            <a:r>
              <a:rPr lang="ru-RU" sz="2000" dirty="0" smtClean="0"/>
              <a:t> у </a:t>
            </a:r>
            <a:r>
              <a:rPr lang="ru-RU" sz="2000" dirty="0" err="1" smtClean="0"/>
              <a:t>місцевостях</a:t>
            </a:r>
            <a:r>
              <a:rPr lang="ru-RU" sz="2000" dirty="0" smtClean="0"/>
              <a:t>,</a:t>
            </a:r>
          </a:p>
          <a:p>
            <a:r>
              <a:rPr lang="ru-RU" sz="2000" dirty="0" err="1" smtClean="0"/>
              <a:t>котрі</a:t>
            </a:r>
            <a:r>
              <a:rPr lang="ru-RU" sz="2000" dirty="0" smtClean="0"/>
              <a:t> </a:t>
            </a:r>
            <a:r>
              <a:rPr lang="ru-RU" sz="2000" dirty="0" err="1" smtClean="0"/>
              <a:t>змальовував</a:t>
            </a:r>
            <a:r>
              <a:rPr lang="ru-RU" sz="2000" dirty="0" smtClean="0"/>
              <a:t>;</a:t>
            </a:r>
          </a:p>
          <a:p>
            <a:r>
              <a:rPr lang="ru-RU" sz="2000" dirty="0" smtClean="0"/>
              <a:t>• картинам </a:t>
            </a:r>
            <a:r>
              <a:rPr lang="ru-RU" sz="2000" dirty="0" err="1" smtClean="0"/>
              <a:t>природи</a:t>
            </a:r>
            <a:r>
              <a:rPr lang="ru-RU" sz="2000" dirty="0" smtClean="0"/>
              <a:t> </a:t>
            </a:r>
            <a:r>
              <a:rPr lang="ru-RU" sz="2000" dirty="0" err="1" smtClean="0"/>
              <a:t>відведена</a:t>
            </a:r>
            <a:r>
              <a:rPr lang="ru-RU" sz="2000" dirty="0" smtClean="0"/>
              <a:t> </a:t>
            </a:r>
            <a:r>
              <a:rPr lang="ru-RU" sz="2000" dirty="0" err="1" smtClean="0"/>
              <a:t>значна</a:t>
            </a:r>
            <a:r>
              <a:rPr lang="ru-RU" sz="2000" dirty="0" smtClean="0"/>
              <a:t> роль (</a:t>
            </a:r>
            <a:r>
              <a:rPr lang="ru-RU" sz="2000" dirty="0" err="1" smtClean="0"/>
              <a:t>образи</a:t>
            </a:r>
            <a:r>
              <a:rPr lang="ru-RU" sz="2000" dirty="0" smtClean="0"/>
              <a:t> моря, </a:t>
            </a:r>
            <a:r>
              <a:rPr lang="ru-RU" sz="2000" dirty="0" err="1" smtClean="0"/>
              <a:t>скель</a:t>
            </a:r>
            <a:r>
              <a:rPr lang="ru-RU" sz="2000" dirty="0" smtClean="0"/>
              <a:t>, дерев, </a:t>
            </a:r>
            <a:r>
              <a:rPr lang="ru-RU" sz="2000" dirty="0" err="1" smtClean="0"/>
              <a:t>різнобарвних</a:t>
            </a:r>
            <a:r>
              <a:rPr lang="ru-RU" sz="2000" dirty="0" smtClean="0"/>
              <a:t> </a:t>
            </a:r>
            <a:r>
              <a:rPr lang="ru-RU" sz="2000" dirty="0" err="1" smtClean="0"/>
              <a:t>квітів</a:t>
            </a:r>
            <a:r>
              <a:rPr lang="ru-RU" sz="2000" dirty="0" smtClean="0"/>
              <a:t> </a:t>
            </a:r>
            <a:r>
              <a:rPr lang="ru-RU" sz="2000" dirty="0" err="1" smtClean="0"/>
              <a:t>тощо</a:t>
            </a:r>
            <a:r>
              <a:rPr lang="ru-RU" sz="2000" dirty="0" smtClean="0"/>
              <a:t>);</a:t>
            </a:r>
          </a:p>
          <a:p>
            <a:r>
              <a:rPr lang="ru-RU" sz="2000" dirty="0" smtClean="0"/>
              <a:t>• </a:t>
            </a:r>
            <a:r>
              <a:rPr lang="ru-RU" sz="2000" dirty="0" err="1" smtClean="0"/>
              <a:t>розповідь</a:t>
            </a:r>
            <a:r>
              <a:rPr lang="ru-RU" sz="2000" dirty="0" smtClean="0"/>
              <a:t> </a:t>
            </a:r>
            <a:r>
              <a:rPr lang="ru-RU" sz="2000" dirty="0" err="1" smtClean="0"/>
              <a:t>побудована</a:t>
            </a:r>
            <a:r>
              <a:rPr lang="ru-RU" sz="2000" dirty="0" smtClean="0"/>
              <a:t> </a:t>
            </a:r>
            <a:r>
              <a:rPr lang="ru-RU" sz="2000" dirty="0" err="1" smtClean="0"/>
              <a:t>з</a:t>
            </a:r>
            <a:r>
              <a:rPr lang="ru-RU" sz="2000" dirty="0" smtClean="0"/>
              <a:t> </a:t>
            </a:r>
            <a:r>
              <a:rPr lang="ru-RU" sz="2000" dirty="0" err="1" smtClean="0"/>
              <a:t>окремих</a:t>
            </a:r>
            <a:r>
              <a:rPr lang="ru-RU" sz="2000" dirty="0" smtClean="0"/>
              <a:t> </a:t>
            </a:r>
            <a:r>
              <a:rPr lang="ru-RU" sz="2000" dirty="0" err="1" smtClean="0"/>
              <a:t>епізодів</a:t>
            </a:r>
            <a:r>
              <a:rPr lang="ru-RU" sz="2000" dirty="0" smtClean="0"/>
              <a:t> </a:t>
            </a:r>
            <a:r>
              <a:rPr lang="ru-RU" sz="2000" dirty="0" err="1" smtClean="0"/>
              <a:t>найдраматичнішого</a:t>
            </a:r>
            <a:r>
              <a:rPr lang="ru-RU" sz="2000" dirty="0" smtClean="0"/>
              <a:t> характеру так,</a:t>
            </a:r>
          </a:p>
          <a:p>
            <a:r>
              <a:rPr lang="ru-RU" sz="2000" dirty="0" err="1" smtClean="0"/>
              <a:t>що</a:t>
            </a:r>
            <a:r>
              <a:rPr lang="ru-RU" sz="2000" dirty="0" smtClean="0"/>
              <a:t> </a:t>
            </a:r>
            <a:r>
              <a:rPr lang="ru-RU" sz="2000" dirty="0" err="1" smtClean="0"/>
              <a:t>пізніші</a:t>
            </a:r>
            <a:r>
              <a:rPr lang="ru-RU" sz="2000" dirty="0" smtClean="0"/>
              <a:t> </a:t>
            </a:r>
            <a:r>
              <a:rPr lang="ru-RU" sz="2000" dirty="0" err="1" smtClean="0"/>
              <a:t>події</a:t>
            </a:r>
            <a:r>
              <a:rPr lang="ru-RU" sz="2000" dirty="0" smtClean="0"/>
              <a:t> </a:t>
            </a:r>
            <a:r>
              <a:rPr lang="ru-RU" sz="2000" dirty="0" err="1" smtClean="0"/>
              <a:t>згадуються</a:t>
            </a:r>
            <a:r>
              <a:rPr lang="ru-RU" sz="2000" dirty="0" smtClean="0"/>
              <a:t> перед </a:t>
            </a:r>
            <a:r>
              <a:rPr lang="ru-RU" sz="2000" dirty="0" err="1" smtClean="0"/>
              <a:t>більш</a:t>
            </a:r>
            <a:r>
              <a:rPr lang="ru-RU" sz="2000" dirty="0" smtClean="0"/>
              <a:t> </a:t>
            </a:r>
            <a:r>
              <a:rPr lang="ru-RU" sz="2000" dirty="0" err="1" smtClean="0"/>
              <a:t>ранніми</a:t>
            </a:r>
            <a:r>
              <a:rPr lang="ru-RU" sz="2000" dirty="0" smtClean="0"/>
              <a:t>;</a:t>
            </a:r>
          </a:p>
          <a:p>
            <a:r>
              <a:rPr lang="ru-RU" sz="2000" dirty="0" smtClean="0"/>
              <a:t>• </a:t>
            </a:r>
            <a:r>
              <a:rPr lang="ru-RU" sz="2000" dirty="0" err="1" smtClean="0"/>
              <a:t>недомовленість</a:t>
            </a:r>
            <a:r>
              <a:rPr lang="ru-RU" sz="2000" dirty="0" smtClean="0"/>
              <a:t>, </a:t>
            </a:r>
            <a:r>
              <a:rPr lang="ru-RU" sz="2000" dirty="0" err="1" smtClean="0"/>
              <a:t>пробіли</a:t>
            </a:r>
            <a:r>
              <a:rPr lang="ru-RU" sz="2000" dirty="0" smtClean="0"/>
              <a:t> в </a:t>
            </a:r>
            <a:r>
              <a:rPr lang="ru-RU" sz="2000" dirty="0" err="1" smtClean="0"/>
              <a:t>біографії</a:t>
            </a:r>
            <a:r>
              <a:rPr lang="ru-RU" sz="2000" dirty="0" smtClean="0"/>
              <a:t> </a:t>
            </a:r>
            <a:r>
              <a:rPr lang="ru-RU" sz="2000" dirty="0" err="1" smtClean="0"/>
              <a:t>центральних</a:t>
            </a:r>
            <a:r>
              <a:rPr lang="ru-RU" sz="2000" dirty="0" smtClean="0"/>
              <a:t> </a:t>
            </a:r>
            <a:r>
              <a:rPr lang="ru-RU" sz="2000" dirty="0" err="1" smtClean="0"/>
              <a:t>персонажів</a:t>
            </a:r>
            <a:r>
              <a:rPr lang="ru-RU" sz="2000" dirty="0" smtClean="0"/>
              <a:t>, </a:t>
            </a:r>
            <a:r>
              <a:rPr lang="ru-RU" sz="2000" dirty="0" err="1" smtClean="0"/>
              <a:t>глухі</a:t>
            </a:r>
            <a:r>
              <a:rPr lang="ru-RU" sz="2000" dirty="0" smtClean="0"/>
              <a:t> </a:t>
            </a:r>
            <a:r>
              <a:rPr lang="ru-RU" sz="2000" dirty="0" err="1" smtClean="0"/>
              <a:t>згадки</a:t>
            </a:r>
            <a:r>
              <a:rPr lang="ru-RU" sz="2000" dirty="0" smtClean="0"/>
              <a:t> про</a:t>
            </a:r>
          </a:p>
          <a:p>
            <a:r>
              <a:rPr lang="ru-RU" sz="2000" dirty="0" err="1" smtClean="0"/>
              <a:t>якісь</a:t>
            </a:r>
            <a:r>
              <a:rPr lang="ru-RU" sz="2000" dirty="0" smtClean="0"/>
              <a:t> </a:t>
            </a:r>
            <a:r>
              <a:rPr lang="ru-RU" sz="2000" dirty="0" err="1" smtClean="0"/>
              <a:t>страшні</a:t>
            </a:r>
            <a:r>
              <a:rPr lang="ru-RU" sz="2000" dirty="0" smtClean="0"/>
              <a:t>, </a:t>
            </a:r>
            <a:r>
              <a:rPr lang="ru-RU" sz="2000" dirty="0" err="1" smtClean="0"/>
              <a:t>трагічні</a:t>
            </a:r>
            <a:r>
              <a:rPr lang="ru-RU" sz="2000" dirty="0" smtClean="0"/>
              <a:t> </a:t>
            </a:r>
            <a:r>
              <a:rPr lang="ru-RU" sz="2000" dirty="0" err="1" smtClean="0"/>
              <a:t>події</a:t>
            </a:r>
            <a:r>
              <a:rPr lang="ru-RU" sz="2000" dirty="0" smtClean="0"/>
              <a:t> в </a:t>
            </a:r>
            <a:r>
              <a:rPr lang="ru-RU" sz="2000" dirty="0" err="1" smtClean="0"/>
              <a:t>їхньому</a:t>
            </a:r>
            <a:r>
              <a:rPr lang="ru-RU" sz="2000" dirty="0" smtClean="0"/>
              <a:t> </a:t>
            </a:r>
            <a:r>
              <a:rPr lang="ru-RU" sz="2000" dirty="0" err="1" smtClean="0"/>
              <a:t>минулому</a:t>
            </a:r>
            <a:r>
              <a:rPr lang="ru-RU" sz="2000" dirty="0" smtClean="0"/>
              <a:t> створили ореол </a:t>
            </a:r>
            <a:r>
              <a:rPr lang="ru-RU" sz="2000" dirty="0" err="1" smtClean="0"/>
              <a:t>загадковості</a:t>
            </a:r>
            <a:r>
              <a:rPr lang="ru-RU" sz="2000" dirty="0" smtClean="0"/>
              <a:t>, </a:t>
            </a:r>
            <a:r>
              <a:rPr lang="ru-RU" sz="2000" dirty="0" err="1" smtClean="0"/>
              <a:t>ві</a:t>
            </a:r>
            <a:r>
              <a:rPr lang="ru-RU" sz="2000" dirty="0" smtClean="0"/>
              <a:t>-</a:t>
            </a:r>
          </a:p>
          <a:p>
            <a:r>
              <a:rPr lang="ru-RU" sz="2000" dirty="0" err="1" smtClean="0"/>
              <a:t>щували</a:t>
            </a:r>
            <a:r>
              <a:rPr lang="ru-RU" sz="2000" dirty="0" smtClean="0"/>
              <a:t> </a:t>
            </a:r>
            <a:r>
              <a:rPr lang="ru-RU" sz="2000" dirty="0" err="1" smtClean="0"/>
              <a:t>нещастя</a:t>
            </a:r>
            <a:r>
              <a:rPr lang="ru-RU" sz="2000" dirty="0" smtClean="0"/>
              <a:t>;</a:t>
            </a:r>
          </a:p>
          <a:p>
            <a:r>
              <a:rPr lang="ru-RU" sz="2000" dirty="0" smtClean="0"/>
              <a:t>• </a:t>
            </a:r>
            <a:r>
              <a:rPr lang="ru-RU" sz="2000" dirty="0" err="1" smtClean="0"/>
              <a:t>персонажі</a:t>
            </a:r>
            <a:r>
              <a:rPr lang="ru-RU" sz="2000" dirty="0" smtClean="0"/>
              <a:t> (</a:t>
            </a:r>
            <a:r>
              <a:rPr lang="ru-RU" sz="2000" dirty="0" err="1" smtClean="0"/>
              <a:t>носії</a:t>
            </a:r>
            <a:r>
              <a:rPr lang="ru-RU" sz="2000" dirty="0" smtClean="0"/>
              <a:t> зла) гинули </a:t>
            </a:r>
            <a:r>
              <a:rPr lang="ru-RU" sz="2000" dirty="0" err="1" smtClean="0"/>
              <a:t>чи</a:t>
            </a:r>
            <a:r>
              <a:rPr lang="ru-RU" sz="2000" dirty="0" smtClean="0"/>
              <a:t> </a:t>
            </a:r>
            <a:r>
              <a:rPr lang="ru-RU" sz="2000" dirty="0" err="1" smtClean="0"/>
              <a:t>вмирали</a:t>
            </a:r>
            <a:r>
              <a:rPr lang="ru-RU" sz="2000" dirty="0" smtClean="0"/>
              <a:t> </a:t>
            </a:r>
            <a:r>
              <a:rPr lang="ru-RU" sz="2000" dirty="0" err="1" smtClean="0"/>
              <a:t>від</a:t>
            </a:r>
            <a:r>
              <a:rPr lang="ru-RU" sz="2000" dirty="0" smtClean="0"/>
              <a:t> душевного болю;</a:t>
            </a:r>
          </a:p>
          <a:p>
            <a:r>
              <a:rPr lang="ru-RU" sz="2000" dirty="0" smtClean="0"/>
              <a:t>• </a:t>
            </a:r>
            <a:r>
              <a:rPr lang="ru-RU" sz="2000" dirty="0" err="1" smtClean="0"/>
              <a:t>головний</a:t>
            </a:r>
            <a:r>
              <a:rPr lang="ru-RU" sz="2000" dirty="0" smtClean="0"/>
              <a:t> герой </a:t>
            </a:r>
            <a:r>
              <a:rPr lang="ru-RU" sz="2000" dirty="0" err="1" smtClean="0"/>
              <a:t>повстав</a:t>
            </a:r>
            <a:r>
              <a:rPr lang="ru-RU" sz="2000" dirty="0" smtClean="0"/>
              <a:t> </a:t>
            </a:r>
            <a:r>
              <a:rPr lang="ru-RU" sz="2000" dirty="0" err="1" smtClean="0"/>
              <a:t>проти</a:t>
            </a:r>
            <a:r>
              <a:rPr lang="ru-RU" sz="2000" dirty="0" smtClean="0"/>
              <a:t> людей </a:t>
            </a:r>
            <a:r>
              <a:rPr lang="ru-RU" sz="2000" dirty="0" err="1" smtClean="0"/>
              <a:t>і</a:t>
            </a:r>
            <a:r>
              <a:rPr lang="ru-RU" sz="2000" dirty="0" smtClean="0"/>
              <a:t> Бога: </a:t>
            </a:r>
            <a:r>
              <a:rPr lang="ru-RU" sz="2000" dirty="0" err="1" smtClean="0"/>
              <a:t>зруйнував</a:t>
            </a:r>
            <a:r>
              <a:rPr lang="ru-RU" sz="2000" dirty="0" smtClean="0"/>
              <a:t> </a:t>
            </a:r>
            <a:r>
              <a:rPr lang="ru-RU" sz="2000" dirty="0" err="1" smtClean="0"/>
              <a:t>чужі</a:t>
            </a:r>
            <a:r>
              <a:rPr lang="ru-RU" sz="2000" dirty="0" smtClean="0"/>
              <a:t> </a:t>
            </a:r>
            <a:r>
              <a:rPr lang="ru-RU" sz="2000" dirty="0" err="1" smtClean="0"/>
              <a:t>долі</a:t>
            </a:r>
            <a:r>
              <a:rPr lang="ru-RU" sz="2000" dirty="0" smtClean="0"/>
              <a:t>, </a:t>
            </a:r>
            <a:r>
              <a:rPr lang="ru-RU" sz="2000" dirty="0" err="1" smtClean="0"/>
              <a:t>розбив</a:t>
            </a:r>
            <a:r>
              <a:rPr lang="ru-RU" sz="2000" dirty="0" smtClean="0"/>
              <a:t> </a:t>
            </a:r>
            <a:r>
              <a:rPr lang="ru-RU" sz="2000" dirty="0" err="1" smtClean="0"/>
              <a:t>серця</a:t>
            </a:r>
            <a:endParaRPr lang="ru-RU" sz="2000" dirty="0" smtClean="0"/>
          </a:p>
          <a:p>
            <a:r>
              <a:rPr lang="ru-RU" sz="2000" dirty="0" smtClean="0"/>
              <a:t>тих, </a:t>
            </a:r>
            <a:r>
              <a:rPr lang="ru-RU" sz="2000" dirty="0" err="1" smtClean="0"/>
              <a:t>хто</a:t>
            </a:r>
            <a:r>
              <a:rPr lang="ru-RU" sz="2000" dirty="0" smtClean="0"/>
              <a:t> </a:t>
            </a:r>
            <a:r>
              <a:rPr lang="ru-RU" sz="2000" dirty="0" err="1" smtClean="0"/>
              <a:t>його</a:t>
            </a:r>
            <a:r>
              <a:rPr lang="ru-RU" sz="2000" dirty="0" smtClean="0"/>
              <a:t> любив, порушив </a:t>
            </a:r>
            <a:r>
              <a:rPr lang="ru-RU" sz="2000" dirty="0" err="1" smtClean="0"/>
              <a:t>суспільні</a:t>
            </a:r>
            <a:r>
              <a:rPr lang="ru-RU" sz="2000" dirty="0" smtClean="0"/>
              <a:t> </a:t>
            </a:r>
            <a:r>
              <a:rPr lang="ru-RU" sz="2000" dirty="0" err="1" smtClean="0"/>
              <a:t>закони</a:t>
            </a:r>
            <a:r>
              <a:rPr lang="ru-RU" sz="2000" dirty="0" smtClean="0"/>
              <a:t> </a:t>
            </a:r>
            <a:r>
              <a:rPr lang="ru-RU" sz="2000" dirty="0" err="1" smtClean="0"/>
              <a:t>і</a:t>
            </a:r>
            <a:r>
              <a:rPr lang="ru-RU" sz="2000" dirty="0" smtClean="0"/>
              <a:t> </a:t>
            </a:r>
            <a:r>
              <a:rPr lang="ru-RU" sz="2000" dirty="0" err="1" smtClean="0"/>
              <a:t>моральні</a:t>
            </a:r>
            <a:r>
              <a:rPr lang="ru-RU" sz="2000" dirty="0" smtClean="0"/>
              <a:t> </a:t>
            </a:r>
            <a:r>
              <a:rPr lang="ru-RU" sz="2000" dirty="0" err="1" smtClean="0"/>
              <a:t>норми</a:t>
            </a:r>
            <a:r>
              <a:rPr lang="ru-RU" sz="2000" dirty="0" smtClean="0"/>
              <a:t>;</a:t>
            </a:r>
          </a:p>
          <a:p>
            <a:r>
              <a:rPr lang="ru-RU" sz="2000" dirty="0" smtClean="0"/>
              <a:t>• </a:t>
            </a:r>
            <a:r>
              <a:rPr lang="ru-RU" sz="2000" dirty="0" err="1" smtClean="0"/>
              <a:t>більшість</a:t>
            </a:r>
            <a:r>
              <a:rPr lang="ru-RU" sz="2000" dirty="0" smtClean="0"/>
              <a:t> </a:t>
            </a:r>
            <a:r>
              <a:rPr lang="ru-RU" sz="2000" dirty="0" err="1" smtClean="0"/>
              <a:t>образів</a:t>
            </a:r>
            <a:r>
              <a:rPr lang="ru-RU" sz="2000" dirty="0" smtClean="0"/>
              <a:t> </a:t>
            </a:r>
            <a:r>
              <a:rPr lang="ru-RU" sz="2000" dirty="0" err="1" smtClean="0"/>
              <a:t>змальована</a:t>
            </a:r>
            <a:r>
              <a:rPr lang="ru-RU" sz="2000" dirty="0" smtClean="0"/>
              <a:t> автором так, </a:t>
            </a:r>
            <a:r>
              <a:rPr lang="ru-RU" sz="2000" dirty="0" err="1" smtClean="0"/>
              <a:t>що</a:t>
            </a:r>
            <a:r>
              <a:rPr lang="ru-RU" sz="2000" dirty="0" smtClean="0"/>
              <a:t> </a:t>
            </a:r>
            <a:r>
              <a:rPr lang="ru-RU" sz="2000" dirty="0" err="1" smtClean="0"/>
              <a:t>викликала</a:t>
            </a:r>
            <a:r>
              <a:rPr lang="ru-RU" sz="2000" dirty="0" smtClean="0"/>
              <a:t> </a:t>
            </a:r>
            <a:r>
              <a:rPr lang="ru-RU" sz="2000" dirty="0" err="1" smtClean="0"/>
              <a:t>подвійні</a:t>
            </a:r>
            <a:r>
              <a:rPr lang="ru-RU" sz="2000" dirty="0" smtClean="0"/>
              <a:t> </a:t>
            </a:r>
            <a:r>
              <a:rPr lang="ru-RU" sz="2000" dirty="0" err="1" smtClean="0"/>
              <a:t>почуття</a:t>
            </a:r>
            <a:r>
              <a:rPr lang="ru-RU" sz="2000" dirty="0" smtClean="0"/>
              <a:t>.</a:t>
            </a:r>
          </a:p>
          <a:p>
            <a:endParaRPr lang="ru-RU" sz="2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D:\НОВЫЙ КОМП\2- kaf+2013\мудл\РОМАНТИЗМ\Пам Байрону - РИМ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00562" y="285728"/>
            <a:ext cx="3714757" cy="2786068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</p:pic>
      <p:pic>
        <p:nvPicPr>
          <p:cNvPr id="2051" name="Picture 3" descr="D:\НОВЫЙ КОМП\2- kaf+2013\мудл\РОМАНТИЗМ\Пам Байрону-Афины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643174" y="2714620"/>
            <a:ext cx="3770989" cy="2500330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</p:pic>
      <p:pic>
        <p:nvPicPr>
          <p:cNvPr id="2052" name="Picture 4" descr="D:\НОВЫЙ КОМП\2- kaf+2013\мудл\РОМАНТИЗМ\Пам Байрону-Лондон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535110" y="3214686"/>
            <a:ext cx="2091705" cy="3143272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</p:pic>
      <p:pic>
        <p:nvPicPr>
          <p:cNvPr id="2054" name="Picture 6" descr="Описание: http://androom.home.xs4all.nl/biography/i001662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57158" y="4714884"/>
            <a:ext cx="3071834" cy="1784080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</p:pic>
      <p:pic>
        <p:nvPicPr>
          <p:cNvPr id="2055" name="Picture 7" descr="D:\НОВЫЙ КОМП\2- kaf+2013\мудл\РОМАНТИЗМ\Байрон -Хенкель Торкард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785786" y="285728"/>
            <a:ext cx="2935452" cy="2857520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200" dirty="0" smtClean="0">
                <a:solidFill>
                  <a:srgbClr val="7030A0"/>
                </a:solidFill>
              </a:rPr>
              <a:t>Історико-культурні передумови</a:t>
            </a:r>
            <a:endParaRPr lang="ru-RU" sz="3200" dirty="0">
              <a:solidFill>
                <a:srgbClr val="7030A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sz="1800" dirty="0" smtClean="0"/>
              <a:t>Історичний фон – Американська і Французька революції, війни, економічні підйоми і спади</a:t>
            </a:r>
          </a:p>
          <a:p>
            <a:r>
              <a:rPr lang="uk-UA" sz="1800" dirty="0" smtClean="0"/>
              <a:t>Болісний шлях до </a:t>
            </a:r>
            <a:r>
              <a:rPr lang="uk-UA" sz="1800" dirty="0" err="1" smtClean="0"/>
              <a:t>індустралізації</a:t>
            </a:r>
            <a:endParaRPr lang="uk-UA" sz="1800" dirty="0" smtClean="0"/>
          </a:p>
          <a:p>
            <a:r>
              <a:rPr lang="uk-UA" sz="1800" dirty="0" smtClean="0"/>
              <a:t>Бурхливий розвиток міст</a:t>
            </a:r>
          </a:p>
          <a:p>
            <a:endParaRPr lang="uk-UA" sz="1800" dirty="0" smtClean="0"/>
          </a:p>
          <a:p>
            <a:r>
              <a:rPr lang="uk-UA" sz="1800" dirty="0" smtClean="0"/>
              <a:t>Перехід влади і суспільного авторитету від великих землевласників-аристократів до великих промисловців</a:t>
            </a:r>
          </a:p>
          <a:p>
            <a:r>
              <a:rPr lang="uk-UA" sz="1800" dirty="0" smtClean="0"/>
              <a:t>Зростання </a:t>
            </a:r>
            <a:r>
              <a:rPr lang="uk-UA" sz="1800" dirty="0" err="1" smtClean="0"/>
              <a:t>протестних</a:t>
            </a:r>
            <a:r>
              <a:rPr lang="uk-UA" sz="1800" dirty="0" smtClean="0"/>
              <a:t> настроїв робітничого класу</a:t>
            </a:r>
          </a:p>
          <a:p>
            <a:r>
              <a:rPr lang="uk-UA" sz="1800" dirty="0" smtClean="0"/>
              <a:t>Розвиток природничих наук і великі географічні відкриття</a:t>
            </a:r>
          </a:p>
          <a:p>
            <a:r>
              <a:rPr lang="uk-UA" sz="1800" dirty="0" smtClean="0"/>
              <a:t>Низка розвідок з лінгвістики, розвиток англійської мови у ІІ пол. ХУІІІ ст.</a:t>
            </a:r>
          </a:p>
          <a:p>
            <a:r>
              <a:rPr lang="uk-UA" sz="1800" dirty="0" smtClean="0"/>
              <a:t>Особливий інтерес до особистості і творчості Шекспіра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500042"/>
            <a:ext cx="8686800" cy="838200"/>
          </a:xfrm>
        </p:spPr>
        <p:txBody>
          <a:bodyPr/>
          <a:lstStyle/>
          <a:p>
            <a:pPr algn="ctr"/>
            <a:r>
              <a:rPr lang="uk-UA" b="1" dirty="0" smtClean="0">
                <a:solidFill>
                  <a:srgbClr val="7030A0"/>
                </a:solidFill>
              </a:rPr>
              <a:t>ПЕРІОДИЗАЦІЯ</a:t>
            </a:r>
            <a:endParaRPr lang="ru-RU" b="1" dirty="0">
              <a:solidFill>
                <a:srgbClr val="7030A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algn="just"/>
            <a:r>
              <a:rPr lang="ru-RU" b="1" i="1" dirty="0" smtClean="0"/>
              <a:t>Перший </a:t>
            </a:r>
            <a:r>
              <a:rPr lang="ru-RU" b="1" i="1" dirty="0" err="1" smtClean="0"/>
              <a:t>етап</a:t>
            </a:r>
            <a:r>
              <a:rPr lang="ru-RU" i="1" dirty="0" smtClean="0"/>
              <a:t> </a:t>
            </a:r>
            <a:r>
              <a:rPr lang="ru-RU" dirty="0" err="1" smtClean="0"/>
              <a:t>розвитку</a:t>
            </a:r>
            <a:r>
              <a:rPr lang="ru-RU" dirty="0" smtClean="0"/>
              <a:t> романтизму в </a:t>
            </a:r>
            <a:r>
              <a:rPr lang="ru-RU" dirty="0" err="1" smtClean="0"/>
              <a:t>Англії</a:t>
            </a:r>
            <a:r>
              <a:rPr lang="ru-RU" dirty="0" smtClean="0"/>
              <a:t> - 90-і роки </a:t>
            </a:r>
            <a:r>
              <a:rPr lang="en-US" dirty="0" smtClean="0"/>
              <a:t>XVIII </a:t>
            </a:r>
            <a:r>
              <a:rPr lang="ru-RU" dirty="0" smtClean="0"/>
              <a:t>ст. </a:t>
            </a:r>
          </a:p>
          <a:p>
            <a:pPr indent="19050" algn="just">
              <a:buNone/>
            </a:pPr>
            <a:r>
              <a:rPr lang="ru-RU" dirty="0" err="1" smtClean="0"/>
              <a:t>Під</a:t>
            </a:r>
            <a:r>
              <a:rPr lang="ru-RU" dirty="0" smtClean="0"/>
              <a:t> знаком </a:t>
            </a:r>
            <a:r>
              <a:rPr lang="ru-RU" dirty="0" err="1" smtClean="0"/>
              <a:t>ставлення</a:t>
            </a:r>
            <a:r>
              <a:rPr lang="ru-RU" dirty="0" smtClean="0"/>
              <a:t> до </a:t>
            </a:r>
            <a:r>
              <a:rPr lang="ru-RU" dirty="0" err="1" smtClean="0"/>
              <a:t>революції</a:t>
            </a:r>
            <a:r>
              <a:rPr lang="ru-RU" dirty="0" smtClean="0"/>
              <a:t> </a:t>
            </a:r>
            <a:r>
              <a:rPr lang="ru-RU" dirty="0" err="1" smtClean="0"/>
              <a:t>складалася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творчість</a:t>
            </a:r>
            <a:r>
              <a:rPr lang="ru-RU" dirty="0" smtClean="0"/>
              <a:t> </a:t>
            </a:r>
            <a:r>
              <a:rPr lang="ru-RU" dirty="0" err="1" smtClean="0"/>
              <a:t>молодих</a:t>
            </a:r>
            <a:r>
              <a:rPr lang="ru-RU" dirty="0" smtClean="0"/>
              <a:t> </a:t>
            </a:r>
            <a:r>
              <a:rPr lang="ru-RU" dirty="0" err="1" smtClean="0"/>
              <a:t>поетів</a:t>
            </a:r>
            <a:r>
              <a:rPr lang="ru-RU" dirty="0" smtClean="0"/>
              <a:t>:</a:t>
            </a:r>
          </a:p>
          <a:p>
            <a:pPr indent="19050" algn="just">
              <a:buNone/>
            </a:pPr>
            <a:r>
              <a:rPr lang="ru-RU" dirty="0" smtClean="0"/>
              <a:t>У.Вордсворта, </a:t>
            </a:r>
            <a:r>
              <a:rPr lang="ru-RU" dirty="0" err="1" smtClean="0"/>
              <a:t>С.Т.Колріджа</a:t>
            </a:r>
            <a:r>
              <a:rPr lang="ru-RU" dirty="0" smtClean="0"/>
              <a:t>, </a:t>
            </a:r>
            <a:r>
              <a:rPr lang="ru-RU" dirty="0" err="1" smtClean="0"/>
              <a:t>Р.Сауті</a:t>
            </a:r>
            <a:r>
              <a:rPr lang="ru-RU" dirty="0" smtClean="0"/>
              <a:t>. </a:t>
            </a:r>
            <a:r>
              <a:rPr lang="ru-RU" dirty="0" err="1" smtClean="0"/>
              <a:t>Цих</a:t>
            </a:r>
            <a:r>
              <a:rPr lang="ru-RU" dirty="0" smtClean="0"/>
              <a:t> </a:t>
            </a:r>
            <a:r>
              <a:rPr lang="ru-RU" dirty="0" err="1" smtClean="0"/>
              <a:t>трьох</a:t>
            </a:r>
            <a:r>
              <a:rPr lang="ru-RU" dirty="0" smtClean="0"/>
              <a:t> </a:t>
            </a:r>
            <a:r>
              <a:rPr lang="ru-RU" dirty="0" err="1" smtClean="0"/>
              <a:t>митців</a:t>
            </a:r>
            <a:r>
              <a:rPr lang="ru-RU" dirty="0" smtClean="0"/>
              <a:t> </a:t>
            </a:r>
            <a:r>
              <a:rPr lang="ru-RU" dirty="0" err="1" smtClean="0"/>
              <a:t>об’єднали</a:t>
            </a:r>
            <a:r>
              <a:rPr lang="ru-RU" dirty="0" smtClean="0"/>
              <a:t> </a:t>
            </a:r>
            <a:r>
              <a:rPr lang="ru-RU" dirty="0" err="1" smtClean="0"/>
              <a:t>спільною</a:t>
            </a:r>
            <a:r>
              <a:rPr lang="ru-RU" dirty="0" smtClean="0"/>
              <a:t> </a:t>
            </a:r>
            <a:r>
              <a:rPr lang="ru-RU" dirty="0" err="1" smtClean="0"/>
              <a:t>назвою</a:t>
            </a:r>
            <a:r>
              <a:rPr lang="ru-RU" dirty="0" smtClean="0"/>
              <a:t> «</a:t>
            </a:r>
            <a:r>
              <a:rPr lang="ru-RU" dirty="0" err="1" smtClean="0"/>
              <a:t>Озерна</a:t>
            </a:r>
            <a:r>
              <a:rPr lang="ru-RU" dirty="0" smtClean="0"/>
              <a:t> школа» </a:t>
            </a:r>
            <a:r>
              <a:rPr lang="ru-RU" dirty="0" err="1" smtClean="0"/>
              <a:t>і</a:t>
            </a:r>
            <a:r>
              <a:rPr lang="ru-RU" dirty="0" smtClean="0"/>
              <a:t> назвали «</a:t>
            </a:r>
            <a:r>
              <a:rPr lang="ru-RU" dirty="0" err="1" smtClean="0"/>
              <a:t>лейкистами</a:t>
            </a:r>
            <a:r>
              <a:rPr lang="ru-RU" dirty="0" smtClean="0"/>
              <a:t>» (</a:t>
            </a:r>
            <a:r>
              <a:rPr lang="ru-RU" dirty="0" err="1" smtClean="0"/>
              <a:t>з</a:t>
            </a:r>
            <a:r>
              <a:rPr lang="ru-RU" dirty="0" smtClean="0"/>
              <a:t> англ. «</a:t>
            </a:r>
            <a:r>
              <a:rPr lang="ru-RU" dirty="0" err="1" smtClean="0"/>
              <a:t>лейк</a:t>
            </a:r>
            <a:r>
              <a:rPr lang="ru-RU" dirty="0" smtClean="0"/>
              <a:t>» — озеро). Але вони не </a:t>
            </a:r>
            <a:r>
              <a:rPr lang="ru-RU" dirty="0" err="1" smtClean="0"/>
              <a:t>вважали</a:t>
            </a:r>
            <a:r>
              <a:rPr lang="ru-RU" dirty="0" smtClean="0"/>
              <a:t> себе </a:t>
            </a:r>
            <a:r>
              <a:rPr lang="ru-RU" dirty="0" err="1" smtClean="0"/>
              <a:t>представниками</a:t>
            </a:r>
            <a:r>
              <a:rPr lang="ru-RU" dirty="0" smtClean="0"/>
              <a:t> </a:t>
            </a:r>
            <a:r>
              <a:rPr lang="ru-RU" dirty="0" err="1" smtClean="0"/>
              <a:t>однієї</a:t>
            </a:r>
            <a:r>
              <a:rPr lang="ru-RU" dirty="0" smtClean="0"/>
              <a:t> </a:t>
            </a:r>
            <a:r>
              <a:rPr lang="ru-RU" dirty="0" err="1" smtClean="0"/>
              <a:t>школи</a:t>
            </a:r>
            <a:r>
              <a:rPr lang="ru-RU" dirty="0" smtClean="0"/>
              <a:t>, </a:t>
            </a:r>
            <a:r>
              <a:rPr lang="ru-RU" dirty="0" err="1" smtClean="0"/>
              <a:t>доводячи</a:t>
            </a:r>
            <a:r>
              <a:rPr lang="ru-RU" dirty="0" smtClean="0"/>
              <a:t> свою </a:t>
            </a:r>
            <a:r>
              <a:rPr lang="ru-RU" dirty="0" err="1" smtClean="0"/>
              <a:t>оригінальність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самобутність</a:t>
            </a:r>
            <a:r>
              <a:rPr lang="ru-RU" dirty="0" smtClean="0"/>
              <a:t> таланту. </a:t>
            </a:r>
          </a:p>
          <a:p>
            <a:pPr indent="19050">
              <a:buNone/>
            </a:pPr>
            <a:endParaRPr lang="ru-RU" dirty="0" smtClean="0"/>
          </a:p>
          <a:p>
            <a:pPr algn="just"/>
            <a:r>
              <a:rPr lang="ru-RU" b="1" i="1" dirty="0" err="1" smtClean="0"/>
              <a:t>Другий</a:t>
            </a:r>
            <a:r>
              <a:rPr lang="ru-RU" b="1" i="1" dirty="0" smtClean="0"/>
              <a:t> </a:t>
            </a:r>
            <a:r>
              <a:rPr lang="ru-RU" b="1" i="1" dirty="0" err="1" smtClean="0"/>
              <a:t>етап</a:t>
            </a:r>
            <a:r>
              <a:rPr lang="ru-RU" i="1" dirty="0" smtClean="0"/>
              <a:t> (</a:t>
            </a:r>
            <a:r>
              <a:rPr lang="ru-RU" dirty="0" smtClean="0"/>
              <a:t>1815 -1830) являв собою </a:t>
            </a:r>
            <a:r>
              <a:rPr lang="ru-RU" dirty="0" err="1" smtClean="0"/>
              <a:t>формування</a:t>
            </a:r>
            <a:r>
              <a:rPr lang="ru-RU" dirty="0" smtClean="0"/>
              <a:t> </a:t>
            </a:r>
            <a:r>
              <a:rPr lang="ru-RU" dirty="0" err="1" smtClean="0"/>
              <a:t>самостійної</a:t>
            </a:r>
            <a:r>
              <a:rPr lang="ru-RU" dirty="0" smtClean="0"/>
              <a:t> </a:t>
            </a:r>
            <a:r>
              <a:rPr lang="ru-RU" dirty="0" err="1" smtClean="0"/>
              <a:t>романтичної</a:t>
            </a:r>
            <a:r>
              <a:rPr lang="ru-RU" dirty="0" smtClean="0"/>
              <a:t> </a:t>
            </a:r>
            <a:r>
              <a:rPr lang="ru-RU" dirty="0" err="1" smtClean="0"/>
              <a:t>традиції</a:t>
            </a:r>
            <a:r>
              <a:rPr lang="ru-RU" dirty="0" smtClean="0"/>
              <a:t> </a:t>
            </a:r>
            <a:r>
              <a:rPr lang="ru-RU" dirty="0" err="1" smtClean="0"/>
              <a:t>після</a:t>
            </a:r>
            <a:r>
              <a:rPr lang="ru-RU" dirty="0" smtClean="0"/>
              <a:t> </a:t>
            </a:r>
            <a:r>
              <a:rPr lang="ru-RU" dirty="0" err="1" smtClean="0"/>
              <a:t>поразки</a:t>
            </a:r>
            <a:r>
              <a:rPr lang="ru-RU" dirty="0" smtClean="0"/>
              <a:t> Наполеона. Т. </a:t>
            </a:r>
            <a:r>
              <a:rPr lang="ru-RU" dirty="0" err="1" smtClean="0"/>
              <a:t>Мур</a:t>
            </a:r>
            <a:r>
              <a:rPr lang="ru-RU" dirty="0" smtClean="0"/>
              <a:t>, Вальтер Скотт,      Дж. Г. Байрон.   </a:t>
            </a:r>
          </a:p>
          <a:p>
            <a:pPr indent="19050" algn="just">
              <a:buNone/>
            </a:pPr>
            <a:r>
              <a:rPr lang="ru-RU" dirty="0" err="1" smtClean="0"/>
              <a:t>Незабаром</a:t>
            </a:r>
            <a:r>
              <a:rPr lang="ru-RU" dirty="0" smtClean="0"/>
              <a:t> у </a:t>
            </a:r>
            <a:r>
              <a:rPr lang="ru-RU" dirty="0" err="1" smtClean="0"/>
              <a:t>поезію</a:t>
            </a:r>
            <a:r>
              <a:rPr lang="ru-RU" dirty="0" smtClean="0"/>
              <a:t> </a:t>
            </a:r>
            <a:r>
              <a:rPr lang="ru-RU" dirty="0" err="1" smtClean="0"/>
              <a:t>прийшли</a:t>
            </a:r>
            <a:r>
              <a:rPr lang="ru-RU" dirty="0" smtClean="0"/>
              <a:t> романтики молодого </a:t>
            </a:r>
            <a:r>
              <a:rPr lang="ru-RU" dirty="0" err="1" smtClean="0"/>
              <a:t>покоління</a:t>
            </a:r>
            <a:r>
              <a:rPr lang="ru-RU" dirty="0" smtClean="0"/>
              <a:t>: </a:t>
            </a:r>
            <a:r>
              <a:rPr lang="ru-RU" dirty="0" err="1" smtClean="0"/>
              <a:t>П.Б.Шеллі</a:t>
            </a:r>
            <a:r>
              <a:rPr lang="ru-RU" dirty="0" smtClean="0"/>
              <a:t>, Дж. </a:t>
            </a:r>
            <a:r>
              <a:rPr lang="ru-RU" dirty="0" err="1" smtClean="0"/>
              <a:t>Кітс</a:t>
            </a:r>
            <a:r>
              <a:rPr lang="ru-RU" dirty="0" smtClean="0"/>
              <a:t>.</a:t>
            </a:r>
          </a:p>
          <a:p>
            <a:pPr algn="just"/>
            <a:r>
              <a:rPr lang="ru-RU" dirty="0" smtClean="0"/>
              <a:t>До початку 30-х </a:t>
            </a:r>
            <a:r>
              <a:rPr lang="ru-RU" dirty="0" err="1" smtClean="0"/>
              <a:t>років</a:t>
            </a:r>
            <a:r>
              <a:rPr lang="ru-RU" dirty="0" smtClean="0"/>
              <a:t> романтична </a:t>
            </a:r>
            <a:r>
              <a:rPr lang="ru-RU" dirty="0" err="1" smtClean="0"/>
              <a:t>традиція</a:t>
            </a:r>
            <a:r>
              <a:rPr lang="ru-RU" dirty="0" smtClean="0"/>
              <a:t> у </a:t>
            </a:r>
            <a:r>
              <a:rPr lang="ru-RU" dirty="0" err="1" smtClean="0"/>
              <a:t>англійській</a:t>
            </a:r>
            <a:r>
              <a:rPr lang="ru-RU" dirty="0" smtClean="0"/>
              <a:t> </a:t>
            </a:r>
            <a:r>
              <a:rPr lang="ru-RU" dirty="0" err="1" smtClean="0"/>
              <a:t>літературі</a:t>
            </a:r>
            <a:r>
              <a:rPr lang="ru-RU" dirty="0" smtClean="0"/>
              <a:t> не </a:t>
            </a:r>
            <a:r>
              <a:rPr lang="ru-RU" dirty="0" err="1" smtClean="0"/>
              <a:t>завершує</a:t>
            </a:r>
            <a:r>
              <a:rPr lang="ru-RU" dirty="0" smtClean="0"/>
              <a:t> </a:t>
            </a:r>
            <a:r>
              <a:rPr lang="ru-RU" dirty="0" err="1" smtClean="0"/>
              <a:t>свого</a:t>
            </a:r>
            <a:r>
              <a:rPr lang="ru-RU" dirty="0" smtClean="0"/>
              <a:t> </a:t>
            </a:r>
            <a:r>
              <a:rPr lang="ru-RU" dirty="0" err="1" smtClean="0"/>
              <a:t>розвитку</a:t>
            </a:r>
            <a:r>
              <a:rPr lang="ru-RU" dirty="0" smtClean="0"/>
              <a:t>, </a:t>
            </a:r>
            <a:r>
              <a:rPr lang="ru-RU" dirty="0" err="1" smtClean="0"/>
              <a:t>але</a:t>
            </a:r>
            <a:r>
              <a:rPr lang="ru-RU" dirty="0" smtClean="0"/>
              <a:t> перестала бути </a:t>
            </a:r>
            <a:r>
              <a:rPr lang="ru-RU" dirty="0" err="1" smtClean="0"/>
              <a:t>центральним</a:t>
            </a:r>
            <a:r>
              <a:rPr lang="ru-RU" dirty="0" smtClean="0"/>
              <a:t> </a:t>
            </a:r>
            <a:r>
              <a:rPr lang="ru-RU" dirty="0" err="1" smtClean="0"/>
              <a:t>літературним</a:t>
            </a:r>
            <a:r>
              <a:rPr lang="ru-RU" dirty="0" smtClean="0"/>
              <a:t> </a:t>
            </a:r>
            <a:r>
              <a:rPr lang="ru-RU" dirty="0" err="1" smtClean="0"/>
              <a:t>явищем</a:t>
            </a:r>
            <a:r>
              <a:rPr lang="ru-RU" dirty="0" smtClean="0"/>
              <a:t>.</a:t>
            </a:r>
          </a:p>
          <a:p>
            <a:pPr algn="just">
              <a:buNone/>
            </a:pPr>
            <a:r>
              <a:rPr lang="ru-RU" b="1" dirty="0" smtClean="0"/>
              <a:t> 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100" b="1" dirty="0" err="1" smtClean="0">
                <a:solidFill>
                  <a:srgbClr val="7030A0"/>
                </a:solidFill>
              </a:rPr>
              <a:t>Особливості</a:t>
            </a:r>
            <a:r>
              <a:rPr lang="ru-RU" sz="3100" b="1" dirty="0" smtClean="0">
                <a:solidFill>
                  <a:srgbClr val="7030A0"/>
                </a:solidFill>
              </a:rPr>
              <a:t> </a:t>
            </a:r>
            <a:r>
              <a:rPr lang="ru-RU" sz="3100" b="1" dirty="0" err="1" smtClean="0">
                <a:solidFill>
                  <a:srgbClr val="7030A0"/>
                </a:solidFill>
              </a:rPr>
              <a:t>англійського</a:t>
            </a:r>
            <a:r>
              <a:rPr lang="ru-RU" sz="3100" b="1" dirty="0" smtClean="0">
                <a:solidFill>
                  <a:srgbClr val="7030A0"/>
                </a:solidFill>
              </a:rPr>
              <a:t> романтизму:</a:t>
            </a:r>
            <a:endParaRPr lang="ru-RU" dirty="0">
              <a:solidFill>
                <a:srgbClr val="7030A0"/>
              </a:solidFill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uk-UA" sz="2000" dirty="0" smtClean="0"/>
              <a:t>Тривалий </a:t>
            </a:r>
            <a:r>
              <a:rPr lang="ru-RU" sz="2000" dirty="0" smtClean="0"/>
              <a:t>(</a:t>
            </a:r>
            <a:r>
              <a:rPr lang="ru-RU" sz="2000" dirty="0" err="1" smtClean="0"/>
              <a:t>кілька</a:t>
            </a:r>
            <a:r>
              <a:rPr lang="ru-RU" sz="2000" dirty="0" smtClean="0"/>
              <a:t> </a:t>
            </a:r>
            <a:r>
              <a:rPr lang="ru-RU" sz="2000" dirty="0" err="1" smtClean="0"/>
              <a:t>десятиліть</a:t>
            </a:r>
            <a:r>
              <a:rPr lang="ru-RU" sz="2000" dirty="0" smtClean="0"/>
              <a:t> у </a:t>
            </a:r>
            <a:r>
              <a:rPr lang="en-US" sz="2000" dirty="0" smtClean="0"/>
              <a:t>II </a:t>
            </a:r>
            <a:r>
              <a:rPr lang="ru-RU" sz="2000" dirty="0" smtClean="0"/>
              <a:t>пол. </a:t>
            </a:r>
            <a:r>
              <a:rPr lang="en-US" sz="2000" dirty="0" smtClean="0"/>
              <a:t>XVIII </a:t>
            </a:r>
            <a:r>
              <a:rPr lang="ru-RU" sz="2000" dirty="0" smtClean="0"/>
              <a:t>ст.) </a:t>
            </a:r>
            <a:r>
              <a:rPr lang="ru-RU" sz="2000" dirty="0" err="1" smtClean="0"/>
              <a:t>період</a:t>
            </a:r>
            <a:r>
              <a:rPr lang="ru-RU" sz="2000" dirty="0" smtClean="0"/>
              <a:t> </a:t>
            </a:r>
            <a:r>
              <a:rPr lang="ru-RU" sz="2000" dirty="0" err="1" smtClean="0"/>
              <a:t>передромантизму</a:t>
            </a:r>
            <a:endParaRPr lang="ru-RU" sz="2000" dirty="0" smtClean="0"/>
          </a:p>
          <a:p>
            <a:r>
              <a:rPr lang="ru-RU" sz="2000" dirty="0" err="1" smtClean="0"/>
              <a:t>Осмислення</a:t>
            </a:r>
            <a:r>
              <a:rPr lang="ru-RU" sz="2000" dirty="0" smtClean="0"/>
              <a:t> готики як початку </a:t>
            </a:r>
            <a:r>
              <a:rPr lang="ru-RU" sz="2000" dirty="0" err="1" smtClean="0"/>
              <a:t>національної</a:t>
            </a:r>
            <a:r>
              <a:rPr lang="ru-RU" sz="2000" dirty="0" smtClean="0"/>
              <a:t> </a:t>
            </a:r>
            <a:r>
              <a:rPr lang="ru-RU" sz="2000" dirty="0" err="1" smtClean="0"/>
              <a:t>історії</a:t>
            </a:r>
            <a:r>
              <a:rPr lang="ru-RU" sz="2000" dirty="0" smtClean="0"/>
              <a:t> </a:t>
            </a:r>
            <a:r>
              <a:rPr lang="ru-RU" sz="2000" dirty="0" err="1" smtClean="0"/>
              <a:t>і</a:t>
            </a:r>
            <a:r>
              <a:rPr lang="ru-RU" sz="2000" dirty="0" smtClean="0"/>
              <a:t> </a:t>
            </a:r>
            <a:r>
              <a:rPr lang="ru-RU" sz="2000" dirty="0" err="1" smtClean="0"/>
              <a:t>культури</a:t>
            </a:r>
            <a:r>
              <a:rPr lang="ru-RU" sz="2000" dirty="0" smtClean="0"/>
              <a:t>, великий </a:t>
            </a:r>
            <a:r>
              <a:rPr lang="ru-RU" sz="2000" dirty="0" err="1" smtClean="0"/>
              <a:t>інтерес</a:t>
            </a:r>
            <a:r>
              <a:rPr lang="uk-UA" sz="2000" dirty="0" smtClean="0"/>
              <a:t> до С</a:t>
            </a:r>
            <a:r>
              <a:rPr lang="ru-RU" sz="2000" dirty="0" err="1" smtClean="0"/>
              <a:t>ередньовіччя</a:t>
            </a:r>
            <a:endParaRPr lang="ru-RU" sz="2000" dirty="0" smtClean="0"/>
          </a:p>
          <a:p>
            <a:r>
              <a:rPr lang="uk-UA" sz="2000" dirty="0" smtClean="0"/>
              <a:t>З</a:t>
            </a:r>
            <a:r>
              <a:rPr lang="ru-RU" sz="2000" dirty="0" err="1" smtClean="0"/>
              <a:t>вернення</a:t>
            </a:r>
            <a:r>
              <a:rPr lang="ru-RU" sz="2000" dirty="0" smtClean="0"/>
              <a:t> до </a:t>
            </a:r>
            <a:r>
              <a:rPr lang="ru-RU" sz="2000" dirty="0" err="1" smtClean="0"/>
              <a:t>до</a:t>
            </a:r>
            <a:r>
              <a:rPr lang="ru-RU" sz="2000" dirty="0" smtClean="0"/>
              <a:t> </a:t>
            </a:r>
            <a:r>
              <a:rPr lang="ru-RU" sz="2000" dirty="0" err="1" smtClean="0"/>
              <a:t>Біблії</a:t>
            </a:r>
            <a:r>
              <a:rPr lang="ru-RU" sz="2000" dirty="0" smtClean="0"/>
              <a:t> як </a:t>
            </a:r>
            <a:r>
              <a:rPr lang="ru-RU" sz="2000" dirty="0" err="1" smtClean="0"/>
              <a:t>джерела</a:t>
            </a:r>
            <a:r>
              <a:rPr lang="ru-RU" sz="2000" dirty="0" smtClean="0"/>
              <a:t> </a:t>
            </a:r>
            <a:r>
              <a:rPr lang="ru-RU" sz="2000" dirty="0" err="1" smtClean="0"/>
              <a:t>сюжектів</a:t>
            </a:r>
            <a:r>
              <a:rPr lang="ru-RU" sz="2000" dirty="0" smtClean="0"/>
              <a:t>, </a:t>
            </a:r>
            <a:r>
              <a:rPr lang="ru-RU" sz="2000" dirty="0" err="1" smtClean="0"/>
              <a:t>мотивів</a:t>
            </a:r>
            <a:r>
              <a:rPr lang="ru-RU" sz="2000" dirty="0" smtClean="0"/>
              <a:t>, </a:t>
            </a:r>
            <a:r>
              <a:rPr lang="ru-RU" sz="2000" dirty="0" err="1" smtClean="0"/>
              <a:t>стилістичних</a:t>
            </a:r>
            <a:r>
              <a:rPr lang="ru-RU" sz="2000" dirty="0" smtClean="0"/>
              <a:t> </a:t>
            </a:r>
            <a:r>
              <a:rPr lang="ru-RU" sz="2000" dirty="0" err="1" smtClean="0"/>
              <a:t>засобів</a:t>
            </a:r>
            <a:endParaRPr lang="ru-RU" sz="2000" dirty="0" smtClean="0"/>
          </a:p>
          <a:p>
            <a:r>
              <a:rPr lang="ru-RU" sz="2000" dirty="0" err="1" smtClean="0"/>
              <a:t>Захоплення</a:t>
            </a:r>
            <a:r>
              <a:rPr lang="ru-RU" sz="2000" dirty="0" smtClean="0"/>
              <a:t> </a:t>
            </a:r>
            <a:r>
              <a:rPr lang="ru-RU" sz="2000" dirty="0" err="1" smtClean="0"/>
              <a:t>національним</a:t>
            </a:r>
            <a:r>
              <a:rPr lang="ru-RU" sz="2000" dirty="0" smtClean="0"/>
              <a:t> фольклором, </a:t>
            </a:r>
            <a:r>
              <a:rPr lang="ru-RU" sz="2000" dirty="0" err="1" smtClean="0"/>
              <a:t>його</a:t>
            </a:r>
            <a:r>
              <a:rPr lang="ru-RU" sz="2000" dirty="0" smtClean="0"/>
              <a:t> </a:t>
            </a:r>
            <a:r>
              <a:rPr lang="ru-RU" sz="2000" dirty="0" err="1" smtClean="0"/>
              <a:t>збиранням</a:t>
            </a:r>
            <a:r>
              <a:rPr lang="ru-RU" sz="2000" dirty="0" smtClean="0"/>
              <a:t>, </a:t>
            </a:r>
            <a:r>
              <a:rPr lang="ru-RU" sz="2000" dirty="0" err="1" smtClean="0"/>
              <a:t>створення</a:t>
            </a:r>
            <a:r>
              <a:rPr lang="ru-RU" sz="2000" dirty="0" smtClean="0"/>
              <a:t> </a:t>
            </a:r>
            <a:r>
              <a:rPr lang="ru-RU" sz="2000" dirty="0" err="1" smtClean="0"/>
              <a:t>фольклорних</a:t>
            </a:r>
            <a:r>
              <a:rPr lang="ru-RU" sz="2000" dirty="0" smtClean="0"/>
              <a:t> </a:t>
            </a:r>
            <a:r>
              <a:rPr lang="ru-RU" sz="2000" dirty="0" err="1" smtClean="0"/>
              <a:t>стилізацій</a:t>
            </a:r>
            <a:endParaRPr lang="ru-RU" sz="2000" dirty="0" smtClean="0"/>
          </a:p>
          <a:p>
            <a:r>
              <a:rPr lang="uk-UA" sz="2000" dirty="0" smtClean="0"/>
              <a:t>Увага до </a:t>
            </a:r>
            <a:r>
              <a:rPr lang="en-US" sz="2000" dirty="0" smtClean="0"/>
              <a:t> </a:t>
            </a:r>
            <a:r>
              <a:rPr lang="ru-RU" sz="2000" dirty="0" err="1" smtClean="0"/>
              <a:t>життя</a:t>
            </a:r>
            <a:r>
              <a:rPr lang="ru-RU" sz="2000" dirty="0" smtClean="0"/>
              <a:t> селянства, </a:t>
            </a:r>
            <a:r>
              <a:rPr lang="ru-RU" sz="2000" dirty="0" err="1" smtClean="0"/>
              <a:t>його</a:t>
            </a:r>
            <a:r>
              <a:rPr lang="ru-RU" sz="2000" dirty="0" smtClean="0"/>
              <a:t> </a:t>
            </a:r>
            <a:r>
              <a:rPr lang="ru-RU" sz="2000" dirty="0" err="1" smtClean="0"/>
              <a:t>культури</a:t>
            </a:r>
            <a:r>
              <a:rPr lang="ru-RU" sz="2000" dirty="0" smtClean="0"/>
              <a:t>, </a:t>
            </a:r>
            <a:r>
              <a:rPr lang="ru-RU" sz="2000" dirty="0" err="1" smtClean="0"/>
              <a:t>долі</a:t>
            </a:r>
            <a:r>
              <a:rPr lang="ru-RU" sz="2000" dirty="0" smtClean="0"/>
              <a:t> </a:t>
            </a:r>
            <a:r>
              <a:rPr lang="ru-RU" sz="2000" dirty="0" err="1" smtClean="0"/>
              <a:t>і</a:t>
            </a:r>
            <a:r>
              <a:rPr lang="ru-RU" sz="2000" dirty="0" smtClean="0"/>
              <a:t> </a:t>
            </a:r>
            <a:r>
              <a:rPr lang="ru-RU" sz="2000" dirty="0" err="1" smtClean="0"/>
              <a:t>настроїв</a:t>
            </a:r>
            <a:r>
              <a:rPr lang="ru-RU" sz="2000" dirty="0" smtClean="0"/>
              <a:t> </a:t>
            </a:r>
            <a:r>
              <a:rPr lang="ru-RU" sz="2000" dirty="0" err="1" smtClean="0"/>
              <a:t>робітничого</a:t>
            </a:r>
            <a:r>
              <a:rPr lang="ru-RU" sz="2000" dirty="0" smtClean="0"/>
              <a:t> </a:t>
            </a:r>
            <a:r>
              <a:rPr lang="ru-RU" sz="2000" dirty="0" err="1" smtClean="0"/>
              <a:t>класу</a:t>
            </a:r>
            <a:r>
              <a:rPr lang="ru-RU" sz="2000" dirty="0" smtClean="0"/>
              <a:t>, </a:t>
            </a:r>
            <a:r>
              <a:rPr lang="ru-RU" sz="2000" dirty="0" err="1" smtClean="0"/>
              <a:t>його</a:t>
            </a:r>
            <a:r>
              <a:rPr lang="ru-RU" sz="2000" dirty="0" smtClean="0"/>
              <a:t> </a:t>
            </a:r>
            <a:r>
              <a:rPr lang="ru-RU" sz="2000" dirty="0" err="1" smtClean="0"/>
              <a:t>боротьби</a:t>
            </a:r>
            <a:r>
              <a:rPr lang="ru-RU" sz="2000" dirty="0" smtClean="0"/>
              <a:t> за </a:t>
            </a:r>
            <a:r>
              <a:rPr lang="ru-RU" sz="2000" dirty="0" err="1" smtClean="0"/>
              <a:t>свої</a:t>
            </a:r>
            <a:r>
              <a:rPr lang="ru-RU" sz="2000" dirty="0" smtClean="0"/>
              <a:t> права</a:t>
            </a:r>
          </a:p>
          <a:p>
            <a:r>
              <a:rPr lang="uk-UA" sz="2000" dirty="0" smtClean="0"/>
              <a:t>Сюжет мандрів, зображення </a:t>
            </a:r>
            <a:r>
              <a:rPr lang="ru-RU" sz="2000" dirty="0" smtClean="0"/>
              <a:t>далеких </a:t>
            </a:r>
            <a:r>
              <a:rPr lang="ru-RU" sz="2000" dirty="0" err="1" smtClean="0"/>
              <a:t>подорожей</a:t>
            </a:r>
            <a:r>
              <a:rPr lang="ru-RU" sz="2000" dirty="0" smtClean="0"/>
              <a:t> </a:t>
            </a:r>
            <a:r>
              <a:rPr lang="ru-RU" sz="2000" dirty="0" err="1" smtClean="0"/>
              <a:t>крізь</a:t>
            </a:r>
            <a:r>
              <a:rPr lang="ru-RU" sz="2000" dirty="0" smtClean="0"/>
              <a:t> моря </a:t>
            </a:r>
            <a:r>
              <a:rPr lang="ru-RU" sz="2000" dirty="0" err="1" smtClean="0"/>
              <a:t>і</a:t>
            </a:r>
            <a:r>
              <a:rPr lang="ru-RU" sz="2000" dirty="0" smtClean="0"/>
              <a:t> </a:t>
            </a:r>
            <a:r>
              <a:rPr lang="ru-RU" sz="2000" dirty="0" err="1" smtClean="0"/>
              <a:t>пустелі</a:t>
            </a:r>
            <a:r>
              <a:rPr lang="ru-RU" sz="2000" dirty="0" smtClean="0"/>
              <a:t>, </a:t>
            </a:r>
            <a:r>
              <a:rPr lang="ru-RU" sz="2000" dirty="0" err="1" smtClean="0"/>
              <a:t>далекі</a:t>
            </a:r>
            <a:r>
              <a:rPr lang="ru-RU" sz="2000" dirty="0" smtClean="0"/>
              <a:t> </a:t>
            </a:r>
            <a:r>
              <a:rPr lang="ru-RU" sz="2000" dirty="0" err="1" smtClean="0"/>
              <a:t>екзотичні</a:t>
            </a:r>
            <a:r>
              <a:rPr lang="ru-RU" sz="2000" dirty="0" smtClean="0"/>
              <a:t> </a:t>
            </a:r>
            <a:r>
              <a:rPr lang="ru-RU" sz="2000" dirty="0" err="1" smtClean="0"/>
              <a:t>країни</a:t>
            </a:r>
            <a:r>
              <a:rPr lang="ru-RU" sz="2000" dirty="0" smtClean="0"/>
              <a:t> та </a:t>
            </a:r>
            <a:r>
              <a:rPr lang="ru-RU" sz="2000" dirty="0" err="1" smtClean="0"/>
              <a:t>континенти</a:t>
            </a:r>
            <a:endParaRPr lang="ru-RU" sz="2000" dirty="0" smtClean="0"/>
          </a:p>
          <a:p>
            <a:r>
              <a:rPr lang="uk-UA" sz="2000" dirty="0" smtClean="0"/>
              <a:t>П</a:t>
            </a:r>
            <a:r>
              <a:rPr lang="ru-RU" sz="2000" dirty="0" err="1" smtClean="0"/>
              <a:t>ереважання</a:t>
            </a:r>
            <a:r>
              <a:rPr lang="ru-RU" sz="2000" dirty="0" smtClean="0"/>
              <a:t> </a:t>
            </a:r>
            <a:r>
              <a:rPr lang="ru-RU" sz="2000" dirty="0" err="1" smtClean="0"/>
              <a:t>лірики</a:t>
            </a:r>
            <a:r>
              <a:rPr lang="ru-RU" sz="2000" dirty="0" smtClean="0"/>
              <a:t>, </a:t>
            </a:r>
            <a:r>
              <a:rPr lang="ru-RU" sz="2000" dirty="0" err="1" smtClean="0"/>
              <a:t>ліро-епічних</a:t>
            </a:r>
            <a:r>
              <a:rPr lang="ru-RU" sz="2000" dirty="0" smtClean="0"/>
              <a:t> форм </a:t>
            </a:r>
            <a:r>
              <a:rPr lang="ru-RU" sz="2000" dirty="0" err="1" smtClean="0"/>
              <a:t>і</a:t>
            </a:r>
            <a:r>
              <a:rPr lang="ru-RU" sz="2000" dirty="0" smtClean="0"/>
              <a:t> роману над </a:t>
            </a:r>
            <a:r>
              <a:rPr lang="ru-RU" sz="2000" dirty="0" err="1" smtClean="0"/>
              <a:t>традиційними</a:t>
            </a:r>
            <a:r>
              <a:rPr lang="ru-RU" sz="2000" dirty="0" smtClean="0"/>
              <a:t> </a:t>
            </a:r>
            <a:r>
              <a:rPr lang="ru-RU" sz="2000" dirty="0" err="1" smtClean="0"/>
              <a:t>епосом</a:t>
            </a:r>
            <a:r>
              <a:rPr lang="ru-RU" sz="2000" dirty="0" smtClean="0"/>
              <a:t> та драмою.</a:t>
            </a:r>
          </a:p>
          <a:p>
            <a:endParaRPr lang="ru-RU" sz="1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>
          <a:xfrm>
            <a:off x="285720" y="142852"/>
            <a:ext cx="7386638" cy="6119816"/>
          </a:xfrm>
        </p:spPr>
        <p:txBody>
          <a:bodyPr/>
          <a:lstStyle/>
          <a:p>
            <a:pPr marL="609600" indent="-609600">
              <a:buFontTx/>
              <a:buNone/>
            </a:pPr>
            <a:r>
              <a:rPr lang="uk-UA" altLang="ru-RU" b="1" dirty="0">
                <a:solidFill>
                  <a:schemeClr val="tx2"/>
                </a:solidFill>
                <a:latin typeface="+mj-lt"/>
              </a:rPr>
              <a:t>Вільям </a:t>
            </a:r>
            <a:r>
              <a:rPr lang="uk-UA" altLang="ru-RU" b="1" dirty="0" err="1">
                <a:solidFill>
                  <a:schemeClr val="tx2"/>
                </a:solidFill>
                <a:latin typeface="+mj-lt"/>
              </a:rPr>
              <a:t>Блейк</a:t>
            </a:r>
            <a:endParaRPr lang="uk-UA" altLang="ru-RU" b="1" dirty="0">
              <a:solidFill>
                <a:schemeClr val="tx2"/>
              </a:solidFill>
              <a:latin typeface="+mj-lt"/>
            </a:endParaRPr>
          </a:p>
          <a:p>
            <a:pPr marL="609600" indent="-609600" algn="ctr">
              <a:buFontTx/>
              <a:buNone/>
            </a:pPr>
            <a:r>
              <a:rPr lang="uk-UA" altLang="ru-RU" dirty="0">
                <a:latin typeface="Monotype Corsiva" panose="03010101010201010101" pitchFamily="66" charset="0"/>
              </a:rPr>
              <a:t>   </a:t>
            </a:r>
            <a:endParaRPr lang="ru-RU" altLang="ru-RU" dirty="0">
              <a:latin typeface="Monotype Corsiva" panose="03010101010201010101" pitchFamily="66" charset="0"/>
            </a:endParaRPr>
          </a:p>
        </p:txBody>
      </p:sp>
      <p:pic>
        <p:nvPicPr>
          <p:cNvPr id="15364" name="Picture 4" descr="William_Blake_by_Thomas_Phillip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15074" y="214290"/>
            <a:ext cx="2249472" cy="3098514"/>
          </a:xfrm>
          <a:prstGeom prst="rect">
            <a:avLst/>
          </a:prstGeom>
          <a:noFill/>
          <a:ln w="19050">
            <a:solidFill>
              <a:srgbClr val="7030A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365" name="Text Box 5"/>
          <p:cNvSpPr txBox="1">
            <a:spLocks noChangeArrowheads="1"/>
          </p:cNvSpPr>
          <p:nvPr/>
        </p:nvSpPr>
        <p:spPr bwMode="auto">
          <a:xfrm>
            <a:off x="5286380" y="3429000"/>
            <a:ext cx="3643338" cy="29238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 sz="1600" dirty="0" err="1"/>
              <a:t>Англійський</a:t>
            </a:r>
            <a:r>
              <a:rPr lang="ru-RU" altLang="ru-RU" sz="1600" dirty="0"/>
              <a:t> поет </a:t>
            </a:r>
            <a:r>
              <a:rPr lang="ru-RU" altLang="ru-RU" sz="1600" dirty="0" err="1"/>
              <a:t>і</a:t>
            </a:r>
            <a:r>
              <a:rPr lang="ru-RU" altLang="ru-RU" sz="1600" dirty="0"/>
              <a:t> художник-гравер. </a:t>
            </a:r>
          </a:p>
          <a:p>
            <a:pPr>
              <a:spcBef>
                <a:spcPct val="50000"/>
              </a:spcBef>
            </a:pPr>
            <a:r>
              <a:rPr lang="ru-RU" altLang="ru-RU" sz="1600" dirty="0" err="1"/>
              <a:t>Кращі</a:t>
            </a:r>
            <a:r>
              <a:rPr lang="ru-RU" altLang="ru-RU" sz="1600" dirty="0"/>
              <a:t> твори </a:t>
            </a:r>
            <a:r>
              <a:rPr lang="ru-RU" altLang="ru-RU" sz="1600" dirty="0" err="1" smtClean="0"/>
              <a:t>Блейканаписані</a:t>
            </a:r>
            <a:r>
              <a:rPr lang="ru-RU" altLang="ru-RU" sz="1600" dirty="0" smtClean="0"/>
              <a:t> в </a:t>
            </a:r>
            <a:r>
              <a:rPr lang="ru-RU" altLang="ru-RU" sz="1600" dirty="0" err="1" smtClean="0"/>
              <a:t>епоху</a:t>
            </a:r>
            <a:r>
              <a:rPr lang="ru-RU" altLang="ru-RU" sz="1600" dirty="0" smtClean="0"/>
              <a:t> </a:t>
            </a:r>
            <a:r>
              <a:rPr lang="ru-RU" altLang="ru-RU" sz="1600" dirty="0" err="1" smtClean="0"/>
              <a:t>французької</a:t>
            </a:r>
            <a:r>
              <a:rPr lang="ru-RU" altLang="ru-RU" sz="1600" dirty="0" smtClean="0"/>
              <a:t> </a:t>
            </a:r>
            <a:r>
              <a:rPr lang="ru-RU" altLang="ru-RU" sz="1600" dirty="0" err="1" smtClean="0"/>
              <a:t>революції</a:t>
            </a:r>
            <a:r>
              <a:rPr lang="ru-RU" altLang="ru-RU" sz="1600" dirty="0" smtClean="0"/>
              <a:t>. :</a:t>
            </a:r>
          </a:p>
          <a:p>
            <a:pPr>
              <a:spcBef>
                <a:spcPct val="50000"/>
              </a:spcBef>
              <a:buFont typeface="Arial" pitchFamily="34" charset="0"/>
              <a:buChar char="•"/>
            </a:pPr>
            <a:r>
              <a:rPr lang="ru-RU" altLang="ru-RU" sz="1600" dirty="0" err="1" smtClean="0"/>
              <a:t>лірична</a:t>
            </a:r>
            <a:r>
              <a:rPr lang="ru-RU" altLang="ru-RU" sz="1600" dirty="0" smtClean="0"/>
              <a:t> </a:t>
            </a:r>
            <a:r>
              <a:rPr lang="ru-RU" altLang="ru-RU" sz="1600" dirty="0" err="1"/>
              <a:t>збірка</a:t>
            </a:r>
            <a:r>
              <a:rPr lang="ru-RU" altLang="ru-RU" sz="1600" dirty="0"/>
              <a:t> «</a:t>
            </a:r>
            <a:r>
              <a:rPr lang="ru-RU" altLang="ru-RU" sz="1600" dirty="0" err="1"/>
              <a:t>Пісні</a:t>
            </a:r>
            <a:r>
              <a:rPr lang="ru-RU" altLang="ru-RU" sz="1600" dirty="0"/>
              <a:t> </a:t>
            </a:r>
            <a:r>
              <a:rPr lang="ru-RU" altLang="ru-RU" sz="1600" dirty="0" err="1"/>
              <a:t>зрілості</a:t>
            </a:r>
            <a:r>
              <a:rPr lang="ru-RU" altLang="ru-RU" sz="1600" dirty="0"/>
              <a:t>», 1794</a:t>
            </a:r>
            <a:r>
              <a:rPr lang="ru-RU" altLang="ru-RU" sz="1600" dirty="0" smtClean="0"/>
              <a:t>;</a:t>
            </a:r>
          </a:p>
          <a:p>
            <a:pPr>
              <a:spcBef>
                <a:spcPct val="50000"/>
              </a:spcBef>
              <a:buFont typeface="Arial" pitchFamily="34" charset="0"/>
              <a:buChar char="•"/>
            </a:pPr>
            <a:r>
              <a:rPr lang="ru-RU" altLang="ru-RU" sz="1600" dirty="0" smtClean="0"/>
              <a:t> </a:t>
            </a:r>
            <a:r>
              <a:rPr lang="ru-RU" altLang="ru-RU" sz="1600" dirty="0" err="1"/>
              <a:t>поеми</a:t>
            </a:r>
            <a:r>
              <a:rPr lang="ru-RU" altLang="ru-RU" sz="1600" dirty="0"/>
              <a:t> «</a:t>
            </a:r>
            <a:r>
              <a:rPr lang="ru-RU" altLang="ru-RU" sz="1600" dirty="0" err="1"/>
              <a:t>Весілля</a:t>
            </a:r>
            <a:r>
              <a:rPr lang="ru-RU" altLang="ru-RU" sz="1600" dirty="0"/>
              <a:t> неба </a:t>
            </a:r>
            <a:r>
              <a:rPr lang="ru-RU" altLang="ru-RU" sz="1600" dirty="0" err="1"/>
              <a:t>і</a:t>
            </a:r>
            <a:r>
              <a:rPr lang="ru-RU" altLang="ru-RU" sz="1600" dirty="0"/>
              <a:t> пекла», 1790; </a:t>
            </a:r>
            <a:endParaRPr lang="ru-RU" altLang="ru-RU" sz="1600" dirty="0" smtClean="0"/>
          </a:p>
          <a:p>
            <a:pPr>
              <a:spcBef>
                <a:spcPct val="50000"/>
              </a:spcBef>
              <a:buFont typeface="Arial" pitchFamily="34" charset="0"/>
              <a:buChar char="•"/>
            </a:pPr>
            <a:r>
              <a:rPr lang="ru-RU" altLang="ru-RU" sz="1600" dirty="0" smtClean="0"/>
              <a:t>«</a:t>
            </a:r>
            <a:r>
              <a:rPr lang="ru-RU" altLang="ru-RU" sz="1600" dirty="0" err="1"/>
              <a:t>Французька</a:t>
            </a:r>
            <a:r>
              <a:rPr lang="ru-RU" altLang="ru-RU" sz="1600" dirty="0"/>
              <a:t> </a:t>
            </a:r>
            <a:r>
              <a:rPr lang="ru-RU" altLang="ru-RU" sz="1600" dirty="0" err="1"/>
              <a:t>революція</a:t>
            </a:r>
            <a:r>
              <a:rPr lang="ru-RU" altLang="ru-RU" sz="1600" dirty="0"/>
              <a:t>», 1791</a:t>
            </a:r>
            <a:r>
              <a:rPr lang="ru-RU" altLang="ru-RU" sz="1600" dirty="0" smtClean="0"/>
              <a:t>;</a:t>
            </a:r>
          </a:p>
          <a:p>
            <a:pPr>
              <a:spcBef>
                <a:spcPct val="50000"/>
              </a:spcBef>
              <a:buFont typeface="Arial" pitchFamily="34" charset="0"/>
              <a:buChar char="•"/>
            </a:pPr>
            <a:r>
              <a:rPr lang="ru-RU" altLang="ru-RU" sz="1600" dirty="0" smtClean="0"/>
              <a:t> </a:t>
            </a:r>
            <a:r>
              <a:rPr lang="ru-RU" altLang="ru-RU" sz="1600" dirty="0"/>
              <a:t>«</a:t>
            </a:r>
            <a:r>
              <a:rPr lang="ru-RU" altLang="ru-RU" sz="1600" dirty="0" err="1"/>
              <a:t>Європа</a:t>
            </a:r>
            <a:r>
              <a:rPr lang="ru-RU" altLang="ru-RU" sz="1600" dirty="0"/>
              <a:t>», </a:t>
            </a:r>
            <a:r>
              <a:rPr lang="ru-RU" altLang="ru-RU" sz="1600" dirty="0" smtClean="0"/>
              <a:t>1794</a:t>
            </a:r>
            <a:endParaRPr lang="ru-RU" alt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642910" y="857232"/>
            <a:ext cx="3357586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/>
              <a:t> </a:t>
            </a:r>
            <a:r>
              <a:rPr lang="ru-RU" sz="1400" b="1" dirty="0" err="1"/>
              <a:t>Віщування</a:t>
            </a:r>
            <a:r>
              <a:rPr lang="ru-RU" sz="1400" b="1" dirty="0"/>
              <a:t> </a:t>
            </a:r>
            <a:r>
              <a:rPr lang="ru-RU" sz="1400" b="1" dirty="0" err="1"/>
              <a:t>Невинності</a:t>
            </a:r>
            <a:endParaRPr lang="ru-RU" sz="1400" dirty="0"/>
          </a:p>
          <a:p>
            <a:endParaRPr lang="ru-RU" sz="1400" dirty="0" smtClean="0"/>
          </a:p>
          <a:p>
            <a:r>
              <a:rPr lang="ru-RU" sz="1400" dirty="0" err="1" smtClean="0"/>
              <a:t>Побачить</a:t>
            </a:r>
            <a:r>
              <a:rPr lang="ru-RU" sz="1400" dirty="0" smtClean="0"/>
              <a:t> </a:t>
            </a:r>
            <a:r>
              <a:rPr lang="ru-RU" sz="1400" dirty="0" err="1"/>
              <a:t>світ</a:t>
            </a:r>
            <a:r>
              <a:rPr lang="ru-RU" sz="1400" dirty="0"/>
              <a:t> в </a:t>
            </a:r>
            <a:r>
              <a:rPr lang="ru-RU" sz="1400" dirty="0" err="1"/>
              <a:t>піщинки</a:t>
            </a:r>
            <a:r>
              <a:rPr lang="ru-RU" sz="1400" dirty="0"/>
              <a:t> </a:t>
            </a:r>
            <a:r>
              <a:rPr lang="ru-RU" sz="1400" dirty="0" err="1"/>
              <a:t>лоні</a:t>
            </a: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/>
              <a:t>І небо в </a:t>
            </a:r>
            <a:r>
              <a:rPr lang="ru-RU" sz="1400" dirty="0" err="1"/>
              <a:t>квітці</a:t>
            </a:r>
            <a:r>
              <a:rPr lang="ru-RU" sz="1400" dirty="0"/>
              <a:t> </a:t>
            </a:r>
            <a:r>
              <a:rPr lang="ru-RU" sz="1400" dirty="0" err="1"/>
              <a:t>луговій</a:t>
            </a:r>
            <a:r>
              <a:rPr lang="ru-RU" sz="1400" dirty="0"/>
              <a:t>;</a:t>
            </a: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err="1"/>
              <a:t>Відчуть</a:t>
            </a:r>
            <a:r>
              <a:rPr lang="ru-RU" sz="1400" dirty="0"/>
              <a:t> </a:t>
            </a:r>
            <a:r>
              <a:rPr lang="ru-RU" sz="1400" dirty="0" err="1"/>
              <a:t>безмежність</a:t>
            </a:r>
            <a:r>
              <a:rPr lang="ru-RU" sz="1400" dirty="0"/>
              <a:t> у </a:t>
            </a:r>
            <a:r>
              <a:rPr lang="ru-RU" sz="1400" dirty="0" err="1"/>
              <a:t>долоні</a:t>
            </a: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/>
              <a:t>І </a:t>
            </a:r>
            <a:r>
              <a:rPr lang="ru-RU" sz="1400" dirty="0" err="1"/>
              <a:t>вічність</a:t>
            </a:r>
            <a:r>
              <a:rPr lang="ru-RU" sz="1400" dirty="0"/>
              <a:t> -- в </a:t>
            </a:r>
            <a:r>
              <a:rPr lang="ru-RU" sz="1400" dirty="0" err="1"/>
              <a:t>змигу</a:t>
            </a:r>
            <a:r>
              <a:rPr lang="ru-RU" sz="1400" dirty="0"/>
              <a:t> </a:t>
            </a:r>
            <a:r>
              <a:rPr lang="ru-RU" sz="1400" dirty="0" err="1"/>
              <a:t>однім</a:t>
            </a:r>
            <a:r>
              <a:rPr lang="ru-RU" sz="1400" dirty="0"/>
              <a:t> </a:t>
            </a:r>
            <a:r>
              <a:rPr lang="ru-RU" sz="1400" dirty="0" err="1"/>
              <a:t>вій</a:t>
            </a:r>
            <a:r>
              <a:rPr lang="ru-RU" sz="1400" dirty="0" smtClean="0"/>
              <a:t>.</a:t>
            </a:r>
          </a:p>
          <a:p>
            <a:r>
              <a:rPr lang="ru-RU" sz="1400" dirty="0" smtClean="0"/>
              <a:t>…</a:t>
            </a:r>
          </a:p>
          <a:p>
            <a:r>
              <a:rPr lang="ru-RU" sz="1400" dirty="0" err="1"/>
              <a:t>Найвища</a:t>
            </a:r>
            <a:r>
              <a:rPr lang="ru-RU" sz="1400" dirty="0"/>
              <a:t> правда </a:t>
            </a:r>
            <a:r>
              <a:rPr lang="ru-RU" sz="1400" dirty="0" err="1"/>
              <a:t>і</a:t>
            </a:r>
            <a:r>
              <a:rPr lang="ru-RU" sz="1400" dirty="0"/>
              <a:t> </a:t>
            </a:r>
            <a:r>
              <a:rPr lang="ru-RU" sz="1400" dirty="0" err="1"/>
              <a:t>єдина</a:t>
            </a:r>
            <a:r>
              <a:rPr lang="ru-RU" sz="1400" dirty="0"/>
              <a:t>:</a:t>
            </a:r>
            <a:br>
              <a:rPr lang="ru-RU" sz="1400" dirty="0"/>
            </a:br>
            <a:r>
              <a:rPr lang="ru-RU" sz="1400" dirty="0"/>
              <a:t>Для </a:t>
            </a:r>
            <a:r>
              <a:rPr lang="ru-RU" sz="1400" dirty="0" err="1"/>
              <a:t>втіх</a:t>
            </a:r>
            <a:r>
              <a:rPr lang="ru-RU" sz="1400" dirty="0"/>
              <a:t> </a:t>
            </a:r>
            <a:r>
              <a:rPr lang="ru-RU" sz="1400" dirty="0" err="1"/>
              <a:t>і</a:t>
            </a:r>
            <a:r>
              <a:rPr lang="ru-RU" sz="1400" dirty="0"/>
              <a:t> мук </a:t>
            </a:r>
            <a:r>
              <a:rPr lang="ru-RU" sz="1400" dirty="0" err="1"/>
              <a:t>живе</a:t>
            </a:r>
            <a:r>
              <a:rPr lang="ru-RU" sz="1400" dirty="0"/>
              <a:t> </a:t>
            </a:r>
            <a:r>
              <a:rPr lang="ru-RU" sz="1400" dirty="0" err="1"/>
              <a:t>людина</a:t>
            </a:r>
            <a:r>
              <a:rPr lang="ru-RU" sz="1400" dirty="0"/>
              <a:t>.</a:t>
            </a:r>
            <a:br>
              <a:rPr lang="ru-RU" sz="1400" dirty="0"/>
            </a:br>
            <a:r>
              <a:rPr lang="ru-RU" sz="1400" dirty="0" err="1"/>
              <a:t>Хто</a:t>
            </a:r>
            <a:r>
              <a:rPr lang="ru-RU" sz="1400" dirty="0"/>
              <a:t> </a:t>
            </a:r>
            <a:r>
              <a:rPr lang="ru-RU" sz="1400" dirty="0" err="1"/>
              <a:t>інших</a:t>
            </a:r>
            <a:r>
              <a:rPr lang="ru-RU" sz="1400" dirty="0"/>
              <a:t> </a:t>
            </a:r>
            <a:r>
              <a:rPr lang="ru-RU" sz="1400" dirty="0" err="1"/>
              <a:t>істин</a:t>
            </a:r>
            <a:r>
              <a:rPr lang="ru-RU" sz="1400" dirty="0"/>
              <a:t> не </a:t>
            </a:r>
            <a:r>
              <a:rPr lang="ru-RU" sz="1400" dirty="0" err="1"/>
              <a:t>шукає</a:t>
            </a:r>
            <a:r>
              <a:rPr lang="ru-RU" sz="1400" dirty="0"/>
              <a:t>,</a:t>
            </a:r>
            <a:br>
              <a:rPr lang="ru-RU" sz="1400" dirty="0"/>
            </a:br>
            <a:r>
              <a:rPr lang="ru-RU" sz="1400" dirty="0"/>
              <a:t>Той </a:t>
            </a:r>
            <a:r>
              <a:rPr lang="ru-RU" sz="1400" dirty="0" err="1"/>
              <a:t>небезпек</a:t>
            </a:r>
            <a:r>
              <a:rPr lang="ru-RU" sz="1400" dirty="0"/>
              <a:t> </a:t>
            </a:r>
            <a:r>
              <a:rPr lang="ru-RU" sz="1400" dirty="0" err="1"/>
              <a:t>всіх</a:t>
            </a:r>
            <a:r>
              <a:rPr lang="ru-RU" sz="1400" dirty="0"/>
              <a:t> </a:t>
            </a:r>
            <a:r>
              <a:rPr lang="ru-RU" sz="1400" dirty="0" err="1"/>
              <a:t>уникає</a:t>
            </a:r>
            <a:r>
              <a:rPr lang="ru-RU" sz="1400" dirty="0"/>
              <a:t>.</a:t>
            </a:r>
            <a:br>
              <a:rPr lang="ru-RU" sz="1400" dirty="0"/>
            </a:br>
            <a:r>
              <a:rPr lang="ru-RU" sz="1400" dirty="0"/>
              <a:t/>
            </a:r>
            <a:br>
              <a:rPr lang="ru-RU" sz="1400" dirty="0"/>
            </a:br>
            <a:r>
              <a:rPr lang="ru-RU" sz="1400" dirty="0"/>
              <a:t>І горе, </a:t>
            </a:r>
            <a:r>
              <a:rPr lang="ru-RU" sz="1400" dirty="0" err="1"/>
              <a:t>й</a:t>
            </a:r>
            <a:r>
              <a:rPr lang="ru-RU" sz="1400" dirty="0"/>
              <a:t> </a:t>
            </a:r>
            <a:r>
              <a:rPr lang="ru-RU" sz="1400" dirty="0" err="1"/>
              <a:t>радість</a:t>
            </a:r>
            <a:r>
              <a:rPr lang="ru-RU" sz="1400" dirty="0"/>
              <a:t> ряд у ряд</a:t>
            </a:r>
            <a:br>
              <a:rPr lang="ru-RU" sz="1400" dirty="0"/>
            </a:br>
            <a:r>
              <a:rPr lang="ru-RU" sz="1400" dirty="0"/>
              <a:t>Вплелись в </a:t>
            </a:r>
            <a:r>
              <a:rPr lang="ru-RU" sz="1400" dirty="0" err="1"/>
              <a:t>душі</a:t>
            </a:r>
            <a:r>
              <a:rPr lang="ru-RU" sz="1400" dirty="0"/>
              <a:t> </a:t>
            </a:r>
            <a:r>
              <a:rPr lang="ru-RU" sz="1400" dirty="0" err="1"/>
              <a:t>святий</a:t>
            </a:r>
            <a:r>
              <a:rPr lang="ru-RU" sz="1400" dirty="0"/>
              <a:t> наряд:</a:t>
            </a:r>
            <a:br>
              <a:rPr lang="ru-RU" sz="1400" dirty="0"/>
            </a:br>
            <a:r>
              <a:rPr lang="ru-RU" sz="1400" dirty="0" err="1"/>
              <a:t>Розгледиш</a:t>
            </a:r>
            <a:r>
              <a:rPr lang="ru-RU" sz="1400" dirty="0"/>
              <a:t> </a:t>
            </a:r>
            <a:r>
              <a:rPr lang="ru-RU" sz="1400" dirty="0" err="1"/>
              <a:t>крізь</a:t>
            </a:r>
            <a:r>
              <a:rPr lang="ru-RU" sz="1400" dirty="0"/>
              <a:t> </a:t>
            </a:r>
            <a:r>
              <a:rPr lang="ru-RU" sz="1400" dirty="0" err="1"/>
              <a:t>журби</a:t>
            </a:r>
            <a:r>
              <a:rPr lang="ru-RU" sz="1400" dirty="0"/>
              <a:t> основу</a:t>
            </a:r>
            <a:br>
              <a:rPr lang="ru-RU" sz="1400" dirty="0"/>
            </a:br>
            <a:r>
              <a:rPr lang="ru-RU" sz="1400" dirty="0"/>
              <a:t>Враз нитку </a:t>
            </a:r>
            <a:r>
              <a:rPr lang="ru-RU" sz="1400" dirty="0" err="1"/>
              <a:t>радості</a:t>
            </a:r>
            <a:r>
              <a:rPr lang="ru-RU" sz="1400" dirty="0"/>
              <a:t> </a:t>
            </a:r>
            <a:r>
              <a:rPr lang="ru-RU" sz="1400" dirty="0" err="1" smtClean="0"/>
              <a:t>шовкову</a:t>
            </a:r>
            <a:r>
              <a:rPr lang="ru-RU" sz="1400" dirty="0" smtClean="0"/>
              <a:t>…</a:t>
            </a:r>
          </a:p>
          <a:p>
            <a:r>
              <a:rPr lang="ru-RU" sz="1400" dirty="0" smtClean="0"/>
              <a:t>...</a:t>
            </a:r>
          </a:p>
          <a:p>
            <a:r>
              <a:rPr lang="ru-RU" sz="1400" dirty="0" err="1"/>
              <a:t>Хто</a:t>
            </a:r>
            <a:r>
              <a:rPr lang="ru-RU" sz="1400" dirty="0"/>
              <a:t> </a:t>
            </a:r>
            <a:r>
              <a:rPr lang="ru-RU" sz="1400" dirty="0" err="1"/>
              <a:t>сумнів</a:t>
            </a:r>
            <a:r>
              <a:rPr lang="ru-RU" sz="1400" dirty="0"/>
              <a:t> </a:t>
            </a:r>
            <a:r>
              <a:rPr lang="ru-RU" sz="1400" dirty="0" err="1"/>
              <a:t>має</a:t>
            </a:r>
            <a:r>
              <a:rPr lang="ru-RU" sz="1400" dirty="0"/>
              <a:t> в </a:t>
            </a:r>
            <a:r>
              <a:rPr lang="ru-RU" sz="1400" dirty="0" err="1"/>
              <a:t>тім</a:t>
            </a:r>
            <a:r>
              <a:rPr lang="ru-RU" sz="1400" dirty="0"/>
              <a:t>, </a:t>
            </a:r>
            <a:r>
              <a:rPr lang="ru-RU" sz="1400" dirty="0" err="1"/>
              <a:t>що</a:t>
            </a:r>
            <a:r>
              <a:rPr lang="ru-RU" sz="1400" dirty="0"/>
              <a:t> </a:t>
            </a:r>
            <a:r>
              <a:rPr lang="ru-RU" sz="1400" dirty="0" err="1"/>
              <a:t>бачить</a:t>
            </a:r>
            <a:r>
              <a:rPr lang="ru-RU" sz="1400" dirty="0"/>
              <a:t>, --</a:t>
            </a:r>
            <a:br>
              <a:rPr lang="ru-RU" sz="1400" dirty="0"/>
            </a:br>
            <a:r>
              <a:rPr lang="ru-RU" sz="1400" dirty="0" err="1"/>
              <a:t>Повірить</a:t>
            </a:r>
            <a:r>
              <a:rPr lang="ru-RU" sz="1400" dirty="0"/>
              <a:t> </a:t>
            </a:r>
            <a:r>
              <a:rPr lang="ru-RU" sz="1400" dirty="0" err="1"/>
              <a:t>ще</a:t>
            </a:r>
            <a:r>
              <a:rPr lang="ru-RU" sz="1400" dirty="0"/>
              <a:t> </a:t>
            </a:r>
            <a:r>
              <a:rPr lang="ru-RU" sz="1400" dirty="0" err="1"/>
              <a:t>в</a:t>
            </a:r>
            <a:r>
              <a:rPr lang="ru-RU" sz="1400" dirty="0"/>
              <a:t> </a:t>
            </a:r>
            <a:r>
              <a:rPr lang="ru-RU" sz="1400" dirty="0" err="1"/>
              <a:t>щось</a:t>
            </a:r>
            <a:r>
              <a:rPr lang="ru-RU" sz="1400" dirty="0"/>
              <a:t> сил не </a:t>
            </a:r>
            <a:r>
              <a:rPr lang="ru-RU" sz="1400" dirty="0" err="1"/>
              <a:t>стачить</a:t>
            </a:r>
            <a:r>
              <a:rPr lang="ru-RU" sz="1400" dirty="0"/>
              <a:t>.</a:t>
            </a:r>
            <a:br>
              <a:rPr lang="ru-RU" sz="1400" dirty="0"/>
            </a:br>
            <a:r>
              <a:rPr lang="ru-RU" sz="1400" dirty="0" err="1"/>
              <a:t>Якби</a:t>
            </a:r>
            <a:r>
              <a:rPr lang="ru-RU" sz="1400" dirty="0"/>
              <a:t> </a:t>
            </a:r>
            <a:r>
              <a:rPr lang="ru-RU" sz="1400" dirty="0" err="1"/>
              <a:t>і</a:t>
            </a:r>
            <a:r>
              <a:rPr lang="ru-RU" sz="1400" dirty="0"/>
              <a:t> </a:t>
            </a:r>
            <a:r>
              <a:rPr lang="ru-RU" sz="1400" dirty="0" err="1"/>
              <a:t>сонце</a:t>
            </a:r>
            <a:r>
              <a:rPr lang="ru-RU" sz="1400" dirty="0"/>
              <a:t> </a:t>
            </a:r>
            <a:r>
              <a:rPr lang="ru-RU" sz="1400" dirty="0" err="1"/>
              <a:t>сумнівалось</a:t>
            </a:r>
            <a:r>
              <a:rPr lang="ru-RU" sz="1400" dirty="0"/>
              <a:t> --</a:t>
            </a:r>
            <a:br>
              <a:rPr lang="ru-RU" sz="1400" dirty="0"/>
            </a:br>
            <a:r>
              <a:rPr lang="ru-RU" sz="1400" dirty="0"/>
              <a:t>За хмари враз </a:t>
            </a:r>
            <a:r>
              <a:rPr lang="ru-RU" sz="1400" dirty="0" err="1"/>
              <a:t>би</a:t>
            </a:r>
            <a:r>
              <a:rPr lang="ru-RU" sz="1400" dirty="0"/>
              <a:t> </a:t>
            </a:r>
            <a:r>
              <a:rPr lang="ru-RU" sz="1400" dirty="0" err="1"/>
              <a:t>заховалось</a:t>
            </a:r>
            <a:r>
              <a:rPr lang="ru-RU" sz="1400" dirty="0" smtClean="0"/>
              <a:t>.</a:t>
            </a:r>
          </a:p>
          <a:p>
            <a:r>
              <a:rPr lang="ru-RU" sz="1400" dirty="0" smtClean="0"/>
              <a:t>…</a:t>
            </a:r>
            <a:r>
              <a:rPr lang="ru-RU" sz="1400" dirty="0"/>
              <a:t/>
            </a:r>
            <a:br>
              <a:rPr lang="ru-RU" sz="1400" dirty="0"/>
            </a:br>
            <a:r>
              <a:rPr lang="ru-RU" sz="1400" dirty="0"/>
              <a:t>Бог </a:t>
            </a:r>
            <a:r>
              <a:rPr lang="ru-RU" sz="1400" dirty="0" err="1"/>
              <a:t>просіяє</a:t>
            </a:r>
            <a:r>
              <a:rPr lang="ru-RU" sz="1400" dirty="0"/>
              <a:t> </a:t>
            </a:r>
            <a:r>
              <a:rPr lang="ru-RU" sz="1400" dirty="0" err="1"/>
              <a:t>світлом</a:t>
            </a:r>
            <a:r>
              <a:rPr lang="ru-RU" sz="1400" dirty="0"/>
              <a:t> в </a:t>
            </a:r>
            <a:r>
              <a:rPr lang="ru-RU" sz="1400" dirty="0" err="1"/>
              <a:t>очі</a:t>
            </a:r>
            <a:r>
              <a:rPr lang="ru-RU" sz="1400" dirty="0"/>
              <a:t/>
            </a:r>
            <a:br>
              <a:rPr lang="ru-RU" sz="1400" dirty="0"/>
            </a:br>
            <a:r>
              <a:rPr lang="ru-RU" sz="1400" dirty="0"/>
              <a:t>Тим, </a:t>
            </a:r>
            <a:r>
              <a:rPr lang="ru-RU" sz="1400" dirty="0" err="1"/>
              <a:t>хто</a:t>
            </a:r>
            <a:r>
              <a:rPr lang="ru-RU" sz="1400" dirty="0"/>
              <a:t> </a:t>
            </a:r>
            <a:r>
              <a:rPr lang="ru-RU" sz="1400" dirty="0" err="1"/>
              <a:t>живе</a:t>
            </a:r>
            <a:r>
              <a:rPr lang="ru-RU" sz="1400" dirty="0"/>
              <a:t> </a:t>
            </a:r>
            <a:r>
              <a:rPr lang="ru-RU" sz="1400" dirty="0" err="1"/>
              <a:t>посеред</a:t>
            </a:r>
            <a:r>
              <a:rPr lang="ru-RU" sz="1400" dirty="0"/>
              <a:t> </a:t>
            </a:r>
            <a:r>
              <a:rPr lang="ru-RU" sz="1400" dirty="0" err="1"/>
              <a:t>ночі</a:t>
            </a:r>
            <a:r>
              <a:rPr lang="ru-RU" sz="1400" dirty="0"/>
              <a:t>;</a:t>
            </a:r>
            <a:br>
              <a:rPr lang="ru-RU" sz="1400" dirty="0"/>
            </a:br>
            <a:r>
              <a:rPr lang="ru-RU" sz="1400" dirty="0"/>
              <a:t>І </a:t>
            </a:r>
            <a:r>
              <a:rPr lang="ru-RU" sz="1400" dirty="0" err="1"/>
              <a:t>прийде</a:t>
            </a:r>
            <a:r>
              <a:rPr lang="ru-RU" sz="1400" dirty="0"/>
              <a:t> в </a:t>
            </a:r>
            <a:r>
              <a:rPr lang="ru-RU" sz="1400" dirty="0" err="1"/>
              <a:t>образі</a:t>
            </a:r>
            <a:r>
              <a:rPr lang="ru-RU" sz="1400" dirty="0"/>
              <a:t> </a:t>
            </a:r>
            <a:r>
              <a:rPr lang="ru-RU" sz="1400" dirty="0" err="1"/>
              <a:t>людському</a:t>
            </a:r>
            <a:r>
              <a:rPr lang="ru-RU" sz="1400" dirty="0"/>
              <a:t/>
            </a:r>
            <a:br>
              <a:rPr lang="ru-RU" sz="1400" dirty="0"/>
            </a:br>
            <a:r>
              <a:rPr lang="ru-RU" sz="1400" dirty="0"/>
              <a:t>До тих, </a:t>
            </a:r>
            <a:r>
              <a:rPr lang="ru-RU" sz="1400" dirty="0" err="1"/>
              <a:t>хто</a:t>
            </a:r>
            <a:r>
              <a:rPr lang="ru-RU" sz="1400" dirty="0"/>
              <a:t> в </a:t>
            </a:r>
            <a:r>
              <a:rPr lang="ru-RU" sz="1400" dirty="0" err="1"/>
              <a:t>дні</a:t>
            </a:r>
            <a:r>
              <a:rPr lang="ru-RU" sz="1400" dirty="0"/>
              <a:t> </a:t>
            </a:r>
            <a:r>
              <a:rPr lang="ru-RU" sz="1400" dirty="0" err="1"/>
              <a:t>живе</a:t>
            </a:r>
            <a:r>
              <a:rPr lang="ru-RU" sz="1400" dirty="0"/>
              <a:t> </a:t>
            </a:r>
            <a:r>
              <a:rPr lang="ru-RU" sz="1400" dirty="0" err="1"/>
              <a:t>п'янкому</a:t>
            </a:r>
            <a:r>
              <a:rPr lang="ru-RU" sz="1400" dirty="0" smtClean="0"/>
              <a:t>.</a:t>
            </a:r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 smtClean="0"/>
              <a:t>Вільям</a:t>
            </a:r>
            <a:r>
              <a:rPr lang="ru-RU" b="1" dirty="0" smtClean="0"/>
              <a:t> Вордсворт</a:t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65539" name="Rectangle 3"/>
          <p:cNvSpPr>
            <a:spLocks noGrp="1" noChangeArrowheads="1"/>
          </p:cNvSpPr>
          <p:nvPr>
            <p:ph idx="1"/>
          </p:nvPr>
        </p:nvSpPr>
        <p:spPr>
          <a:xfrm>
            <a:off x="2643174" y="1357298"/>
            <a:ext cx="3286148" cy="4883153"/>
          </a:xfrm>
          <a:ln>
            <a:solidFill>
              <a:srgbClr val="7030A0"/>
            </a:solidFill>
          </a:ln>
        </p:spPr>
        <p:txBody>
          <a:bodyPr>
            <a:normAutofit fontScale="47500" lnSpcReduction="20000"/>
          </a:bodyPr>
          <a:lstStyle/>
          <a:p>
            <a:pPr algn="ctr">
              <a:buFontTx/>
              <a:buNone/>
            </a:pPr>
            <a:endParaRPr lang="uk-UA" altLang="ru-RU" dirty="0"/>
          </a:p>
          <a:p>
            <a:pPr>
              <a:buNone/>
            </a:pPr>
            <a:r>
              <a:rPr lang="ru-RU" sz="2900" b="1" dirty="0" smtClean="0"/>
              <a:t>Сонет</a:t>
            </a:r>
          </a:p>
          <a:p>
            <a:pPr>
              <a:buNone/>
            </a:pPr>
            <a:r>
              <a:rPr lang="ru-RU" sz="2900" dirty="0" err="1" smtClean="0"/>
              <a:t>Відклав</a:t>
            </a:r>
            <a:r>
              <a:rPr lang="ru-RU" sz="2900" dirty="0" smtClean="0"/>
              <a:t> я </a:t>
            </a:r>
            <a:r>
              <a:rPr lang="ru-RU" sz="2900" dirty="0" err="1" smtClean="0"/>
              <a:t>вбік</a:t>
            </a:r>
            <a:r>
              <a:rPr lang="ru-RU" sz="2900" dirty="0" smtClean="0"/>
              <a:t> перо </a:t>
            </a:r>
            <a:r>
              <a:rPr lang="ru-RU" sz="2900" dirty="0" err="1" smtClean="0"/>
              <a:t>і</a:t>
            </a:r>
            <a:r>
              <a:rPr lang="ru-RU" sz="2900" dirty="0" smtClean="0"/>
              <a:t> </a:t>
            </a:r>
            <a:r>
              <a:rPr lang="ru-RU" sz="2900" dirty="0" err="1" smtClean="0"/>
              <a:t>дослухав</a:t>
            </a:r>
            <a:endParaRPr lang="ru-RU" sz="2900" dirty="0" smtClean="0"/>
          </a:p>
          <a:p>
            <a:pPr>
              <a:buNone/>
            </a:pPr>
            <a:r>
              <a:rPr lang="ru-RU" sz="2900" dirty="0" smtClean="0"/>
              <a:t>Хорал </a:t>
            </a:r>
            <a:r>
              <a:rPr lang="ru-RU" sz="2900" dirty="0" err="1" smtClean="0"/>
              <a:t>нічної</a:t>
            </a:r>
            <a:r>
              <a:rPr lang="ru-RU" sz="2900" dirty="0" smtClean="0"/>
              <a:t> </a:t>
            </a:r>
            <a:r>
              <a:rPr lang="ru-RU" sz="2900" dirty="0" err="1" smtClean="0"/>
              <a:t>бурі</a:t>
            </a:r>
            <a:r>
              <a:rPr lang="ru-RU" sz="2900" dirty="0" smtClean="0"/>
              <a:t>, </a:t>
            </a:r>
            <a:r>
              <a:rPr lang="ru-RU" sz="2900" dirty="0" err="1" smtClean="0"/>
              <a:t>що</a:t>
            </a:r>
            <a:r>
              <a:rPr lang="ru-RU" sz="2900" dirty="0" smtClean="0"/>
              <a:t> </a:t>
            </a:r>
            <a:r>
              <a:rPr lang="ru-RU" sz="2900" dirty="0" err="1" smtClean="0"/>
              <a:t>співала</a:t>
            </a:r>
            <a:endParaRPr lang="ru-RU" sz="2900" dirty="0" smtClean="0"/>
          </a:p>
          <a:p>
            <a:pPr>
              <a:buNone/>
            </a:pPr>
            <a:r>
              <a:rPr lang="ru-RU" sz="2900" dirty="0" smtClean="0"/>
              <a:t>Про </a:t>
            </a:r>
            <a:r>
              <a:rPr lang="ru-RU" sz="2900" dirty="0" err="1" smtClean="0"/>
              <a:t>кораблі</a:t>
            </a:r>
            <a:r>
              <a:rPr lang="ru-RU" sz="2900" dirty="0" smtClean="0"/>
              <a:t> </a:t>
            </a:r>
            <a:r>
              <a:rPr lang="ru-RU" sz="2900" dirty="0" err="1" smtClean="0"/>
              <a:t>загиблі</a:t>
            </a:r>
            <a:r>
              <a:rPr lang="ru-RU" sz="2900" dirty="0" smtClean="0"/>
              <a:t>, </a:t>
            </a:r>
            <a:r>
              <a:rPr lang="ru-RU" sz="2900" dirty="0" err="1" smtClean="0"/>
              <a:t>хвиль</a:t>
            </a:r>
            <a:r>
              <a:rPr lang="ru-RU" sz="2900" dirty="0" smtClean="0"/>
              <a:t> навалу,</a:t>
            </a:r>
          </a:p>
          <a:p>
            <a:pPr>
              <a:buNone/>
            </a:pPr>
            <a:r>
              <a:rPr lang="ru-RU" sz="2900" dirty="0" smtClean="0"/>
              <a:t>Рев </a:t>
            </a:r>
            <a:r>
              <a:rPr lang="ru-RU" sz="2900" dirty="0" err="1" smtClean="0"/>
              <a:t>лісових</a:t>
            </a:r>
            <a:r>
              <a:rPr lang="ru-RU" sz="2900" dirty="0" smtClean="0"/>
              <a:t> </a:t>
            </a:r>
            <a:r>
              <a:rPr lang="ru-RU" sz="2900" dirty="0" err="1" smtClean="0"/>
              <a:t>потрощених</a:t>
            </a:r>
            <a:r>
              <a:rPr lang="ru-RU" sz="2900" dirty="0" smtClean="0"/>
              <a:t> </a:t>
            </a:r>
            <a:r>
              <a:rPr lang="ru-RU" sz="2900" dirty="0" err="1" smtClean="0"/>
              <a:t>гущав</a:t>
            </a:r>
            <a:r>
              <a:rPr lang="ru-RU" sz="2900" dirty="0" smtClean="0"/>
              <a:t>,-</a:t>
            </a:r>
          </a:p>
          <a:p>
            <a:pPr>
              <a:buNone/>
            </a:pPr>
            <a:r>
              <a:rPr lang="ru-RU" sz="2900" dirty="0" smtClean="0"/>
              <a:t> </a:t>
            </a:r>
          </a:p>
          <a:p>
            <a:pPr>
              <a:buNone/>
            </a:pPr>
            <a:r>
              <a:rPr lang="ru-RU" sz="2900" dirty="0" err="1" smtClean="0"/>
              <a:t>Гармонію</a:t>
            </a:r>
            <a:r>
              <a:rPr lang="ru-RU" sz="2900" dirty="0" smtClean="0"/>
              <a:t> </a:t>
            </a:r>
            <a:r>
              <a:rPr lang="ru-RU" sz="2900" dirty="0" err="1" smtClean="0"/>
              <a:t>нічну</a:t>
            </a:r>
            <a:r>
              <a:rPr lang="ru-RU" sz="2900" dirty="0" smtClean="0"/>
              <a:t>, </a:t>
            </a:r>
            <a:r>
              <a:rPr lang="ru-RU" sz="2900" dirty="0" err="1" smtClean="0"/>
              <a:t>що</a:t>
            </a:r>
            <a:r>
              <a:rPr lang="ru-RU" sz="2900" dirty="0" smtClean="0"/>
              <a:t> </a:t>
            </a:r>
            <a:r>
              <a:rPr lang="ru-RU" sz="2900" dirty="0" err="1" smtClean="0"/>
              <a:t>в'язням</a:t>
            </a:r>
            <a:r>
              <a:rPr lang="ru-RU" sz="2900" dirty="0" smtClean="0"/>
              <a:t> справ</a:t>
            </a:r>
          </a:p>
          <a:p>
            <a:pPr>
              <a:buNone/>
            </a:pPr>
            <a:r>
              <a:rPr lang="ru-RU" sz="2900" dirty="0" err="1" smtClean="0"/>
              <a:t>Буденних</a:t>
            </a:r>
            <a:r>
              <a:rPr lang="ru-RU" sz="2900" dirty="0" smtClean="0"/>
              <a:t> </a:t>
            </a:r>
            <a:r>
              <a:rPr lang="ru-RU" sz="2900" dirty="0" err="1" smtClean="0"/>
              <a:t>уві</a:t>
            </a:r>
            <a:r>
              <a:rPr lang="ru-RU" sz="2900" dirty="0" smtClean="0"/>
              <a:t> </a:t>
            </a:r>
            <a:r>
              <a:rPr lang="ru-RU" sz="2900" dirty="0" err="1" smtClean="0"/>
              <a:t>сні</a:t>
            </a:r>
            <a:r>
              <a:rPr lang="ru-RU" sz="2900" dirty="0" smtClean="0"/>
              <a:t> </a:t>
            </a:r>
            <a:r>
              <a:rPr lang="ru-RU" sz="2900" dirty="0" err="1" smtClean="0"/>
              <a:t>почуть</a:t>
            </a:r>
            <a:r>
              <a:rPr lang="ru-RU" sz="2900" dirty="0" smtClean="0"/>
              <a:t> не дано.</a:t>
            </a:r>
          </a:p>
          <a:p>
            <a:pPr>
              <a:buNone/>
            </a:pPr>
            <a:r>
              <a:rPr lang="ru-RU" sz="2900" dirty="0" err="1" smtClean="0"/>
              <a:t>Лиш</a:t>
            </a:r>
            <a:r>
              <a:rPr lang="ru-RU" sz="2900" dirty="0" smtClean="0"/>
              <a:t> дух </a:t>
            </a:r>
            <a:r>
              <a:rPr lang="ru-RU" sz="2900" dirty="0" err="1" smtClean="0"/>
              <a:t>палкий</a:t>
            </a:r>
            <a:r>
              <a:rPr lang="ru-RU" sz="2900" dirty="0" smtClean="0"/>
              <a:t> </a:t>
            </a:r>
            <a:r>
              <a:rPr lang="ru-RU" sz="2900" dirty="0" err="1" smtClean="0"/>
              <a:t>приймає</a:t>
            </a:r>
            <a:r>
              <a:rPr lang="ru-RU" sz="2900" dirty="0" smtClean="0"/>
              <a:t> </a:t>
            </a:r>
            <a:r>
              <a:rPr lang="ru-RU" sz="2900" dirty="0" err="1" smtClean="0"/>
              <a:t>пожадано</a:t>
            </a:r>
            <a:endParaRPr lang="ru-RU" sz="2900" dirty="0" smtClean="0"/>
          </a:p>
          <a:p>
            <a:pPr>
              <a:buNone/>
            </a:pPr>
            <a:r>
              <a:rPr lang="ru-RU" sz="2900" dirty="0" err="1" smtClean="0"/>
              <a:t>Величний</a:t>
            </a:r>
            <a:r>
              <a:rPr lang="ru-RU" sz="2900" dirty="0" smtClean="0"/>
              <a:t> </a:t>
            </a:r>
            <a:r>
              <a:rPr lang="ru-RU" sz="2900" dirty="0" err="1" smtClean="0"/>
              <a:t>гуркіт</a:t>
            </a:r>
            <a:r>
              <a:rPr lang="ru-RU" sz="2900" dirty="0" smtClean="0"/>
              <a:t> </a:t>
            </a:r>
            <a:r>
              <a:rPr lang="ru-RU" sz="2900" dirty="0" err="1" smtClean="0"/>
              <a:t>буряних</a:t>
            </a:r>
            <a:r>
              <a:rPr lang="ru-RU" sz="2900" dirty="0" smtClean="0"/>
              <a:t> октав.</a:t>
            </a:r>
          </a:p>
          <a:p>
            <a:pPr>
              <a:buNone/>
            </a:pPr>
            <a:r>
              <a:rPr lang="ru-RU" sz="2900" dirty="0" smtClean="0"/>
              <a:t> </a:t>
            </a:r>
          </a:p>
          <a:p>
            <a:pPr>
              <a:buNone/>
            </a:pPr>
            <a:r>
              <a:rPr lang="ru-RU" sz="2900" dirty="0" smtClean="0"/>
              <a:t>Але </a:t>
            </a:r>
            <a:r>
              <a:rPr lang="ru-RU" sz="2900" dirty="0" err="1" smtClean="0"/>
              <a:t>обранець</a:t>
            </a:r>
            <a:r>
              <a:rPr lang="ru-RU" sz="2900" dirty="0" smtClean="0"/>
              <a:t> у </a:t>
            </a:r>
            <a:r>
              <a:rPr lang="ru-RU" sz="2900" dirty="0" err="1" smtClean="0"/>
              <a:t>витті</a:t>
            </a:r>
            <a:r>
              <a:rPr lang="ru-RU" sz="2900" dirty="0" smtClean="0"/>
              <a:t> </a:t>
            </a:r>
            <a:r>
              <a:rPr lang="ru-RU" sz="2900" dirty="0" err="1" smtClean="0"/>
              <a:t>вітрів</a:t>
            </a:r>
            <a:endParaRPr lang="ru-RU" sz="2900" dirty="0" smtClean="0"/>
          </a:p>
          <a:p>
            <a:pPr>
              <a:buNone/>
            </a:pPr>
            <a:r>
              <a:rPr lang="ru-RU" sz="2900" dirty="0" err="1" smtClean="0"/>
              <a:t>Розчує</a:t>
            </a:r>
            <a:r>
              <a:rPr lang="ru-RU" sz="2900" dirty="0" smtClean="0"/>
              <a:t> не </a:t>
            </a:r>
            <a:r>
              <a:rPr lang="ru-RU" sz="2900" dirty="0" err="1" smtClean="0"/>
              <a:t>лише</a:t>
            </a:r>
            <a:r>
              <a:rPr lang="ru-RU" sz="2900" dirty="0" smtClean="0"/>
              <a:t> </a:t>
            </a:r>
            <a:r>
              <a:rPr lang="ru-RU" sz="2900" dirty="0" err="1" smtClean="0"/>
              <a:t>плачі</a:t>
            </a:r>
            <a:r>
              <a:rPr lang="ru-RU" sz="2900" dirty="0" smtClean="0"/>
              <a:t> </a:t>
            </a:r>
            <a:r>
              <a:rPr lang="ru-RU" sz="2900" dirty="0" err="1" smtClean="0"/>
              <a:t>прощальні</a:t>
            </a:r>
            <a:endParaRPr lang="ru-RU" sz="2900" dirty="0" smtClean="0"/>
          </a:p>
          <a:p>
            <a:pPr>
              <a:buNone/>
            </a:pPr>
            <a:r>
              <a:rPr lang="ru-RU" sz="2900" dirty="0" smtClean="0"/>
              <a:t>За </a:t>
            </a:r>
            <a:r>
              <a:rPr lang="ru-RU" sz="2900" dirty="0" err="1" smtClean="0"/>
              <a:t>тим</a:t>
            </a:r>
            <a:r>
              <a:rPr lang="ru-RU" sz="2900" dirty="0" smtClean="0"/>
              <a:t>, </a:t>
            </a:r>
            <a:r>
              <a:rPr lang="ru-RU" sz="2900" dirty="0" err="1" smtClean="0"/>
              <a:t>що</a:t>
            </a:r>
            <a:r>
              <a:rPr lang="ru-RU" sz="2900" dirty="0" smtClean="0"/>
              <a:t> </a:t>
            </a:r>
            <a:r>
              <a:rPr lang="ru-RU" sz="2900" dirty="0" err="1" smtClean="0"/>
              <a:t>вже</a:t>
            </a:r>
            <a:r>
              <a:rPr lang="ru-RU" sz="2900" dirty="0" smtClean="0"/>
              <a:t> </a:t>
            </a:r>
            <a:r>
              <a:rPr lang="ru-RU" sz="2900" dirty="0" err="1" smtClean="0"/>
              <a:t>навіки</a:t>
            </a:r>
            <a:r>
              <a:rPr lang="ru-RU" sz="2900" dirty="0" smtClean="0"/>
              <a:t> </a:t>
            </a:r>
            <a:r>
              <a:rPr lang="ru-RU" sz="2900" dirty="0" err="1" smtClean="0"/>
              <a:t>відійшло</a:t>
            </a:r>
            <a:r>
              <a:rPr lang="ru-RU" sz="2900" dirty="0" smtClean="0"/>
              <a:t>,-</a:t>
            </a:r>
          </a:p>
          <a:p>
            <a:pPr>
              <a:buNone/>
            </a:pPr>
            <a:r>
              <a:rPr lang="ru-RU" sz="2900" dirty="0" smtClean="0"/>
              <a:t> </a:t>
            </a:r>
          </a:p>
          <a:p>
            <a:pPr>
              <a:buNone/>
            </a:pPr>
            <a:r>
              <a:rPr lang="ru-RU" sz="2900" dirty="0" err="1" smtClean="0"/>
              <a:t>Вгамується</a:t>
            </a:r>
            <a:r>
              <a:rPr lang="ru-RU" sz="2900" dirty="0" smtClean="0"/>
              <a:t> </a:t>
            </a:r>
            <a:r>
              <a:rPr lang="ru-RU" sz="2900" dirty="0" err="1" smtClean="0"/>
              <a:t>природи</a:t>
            </a:r>
            <a:r>
              <a:rPr lang="ru-RU" sz="2900" dirty="0" smtClean="0"/>
              <a:t> дикий </a:t>
            </a:r>
            <a:r>
              <a:rPr lang="ru-RU" sz="2900" dirty="0" err="1" smtClean="0"/>
              <a:t>гнів</a:t>
            </a:r>
            <a:r>
              <a:rPr lang="ru-RU" sz="2900" dirty="0" smtClean="0"/>
              <a:t>,</a:t>
            </a:r>
          </a:p>
          <a:p>
            <a:pPr>
              <a:buNone/>
            </a:pPr>
            <a:r>
              <a:rPr lang="ru-RU" sz="2900" dirty="0" err="1" smtClean="0"/>
              <a:t>Почезнуть</a:t>
            </a:r>
            <a:r>
              <a:rPr lang="ru-RU" sz="2900" dirty="0" smtClean="0"/>
              <a:t> разом </a:t>
            </a:r>
            <a:r>
              <a:rPr lang="ru-RU" sz="2900" dirty="0" err="1" smtClean="0"/>
              <a:t>з</a:t>
            </a:r>
            <a:r>
              <a:rPr lang="ru-RU" sz="2900" dirty="0" smtClean="0"/>
              <a:t> ним думки </a:t>
            </a:r>
            <a:r>
              <a:rPr lang="ru-RU" sz="2900" dirty="0" err="1" smtClean="0"/>
              <a:t>печальні</a:t>
            </a:r>
            <a:endParaRPr lang="ru-RU" sz="2900" dirty="0" smtClean="0"/>
          </a:p>
          <a:p>
            <a:pPr>
              <a:buNone/>
            </a:pPr>
            <a:r>
              <a:rPr lang="ru-RU" sz="2900" dirty="0" smtClean="0"/>
              <a:t>Й </a:t>
            </a:r>
            <a:r>
              <a:rPr lang="ru-RU" sz="2900" dirty="0" err="1" smtClean="0"/>
              <a:t>простеле</a:t>
            </a:r>
            <a:r>
              <a:rPr lang="ru-RU" sz="2900" dirty="0" smtClean="0"/>
              <a:t> ранок вод </a:t>
            </a:r>
            <a:r>
              <a:rPr lang="ru-RU" sz="2900" dirty="0" err="1" smtClean="0"/>
              <a:t>спокійне</a:t>
            </a:r>
            <a:r>
              <a:rPr lang="ru-RU" sz="2900" dirty="0" smtClean="0"/>
              <a:t> </a:t>
            </a:r>
            <a:r>
              <a:rPr lang="ru-RU" sz="2900" dirty="0" err="1" smtClean="0"/>
              <a:t>тло</a:t>
            </a:r>
            <a:r>
              <a:rPr lang="ru-RU" sz="2900" dirty="0" smtClean="0"/>
              <a:t>.</a:t>
            </a:r>
          </a:p>
          <a:p>
            <a:pPr algn="ctr">
              <a:buNone/>
            </a:pPr>
            <a:endParaRPr lang="ru-RU" altLang="ru-RU" sz="2900" dirty="0"/>
          </a:p>
        </p:txBody>
      </p:sp>
      <p:pic>
        <p:nvPicPr>
          <p:cNvPr id="65540" name="Picture 4" descr="William_wordsworth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720" y="1285860"/>
            <a:ext cx="2227228" cy="3090867"/>
          </a:xfrm>
          <a:prstGeom prst="rect">
            <a:avLst/>
          </a:prstGeom>
          <a:noFill/>
          <a:ln w="19050">
            <a:solidFill>
              <a:srgbClr val="7030A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5541" name="Text Box 5"/>
          <p:cNvSpPr txBox="1">
            <a:spLocks noChangeArrowheads="1"/>
          </p:cNvSpPr>
          <p:nvPr/>
        </p:nvSpPr>
        <p:spPr bwMode="auto">
          <a:xfrm>
            <a:off x="214282" y="4500570"/>
            <a:ext cx="2592388" cy="160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 dirty="0" err="1"/>
              <a:t>Англійський</a:t>
            </a:r>
            <a:r>
              <a:rPr lang="ru-RU" altLang="ru-RU" dirty="0"/>
              <a:t> </a:t>
            </a:r>
            <a:r>
              <a:rPr lang="ru-RU" altLang="ru-RU" dirty="0" err="1"/>
              <a:t>поет-романтик</a:t>
            </a:r>
            <a:r>
              <a:rPr lang="ru-RU" altLang="ru-RU" dirty="0"/>
              <a:t>. </a:t>
            </a:r>
            <a:r>
              <a:rPr lang="ru-RU" altLang="ru-RU" dirty="0" err="1"/>
              <a:t>Видатний</a:t>
            </a:r>
            <a:r>
              <a:rPr lang="ru-RU" altLang="ru-RU" dirty="0"/>
              <a:t> </a:t>
            </a:r>
            <a:r>
              <a:rPr lang="ru-RU" altLang="ru-RU" dirty="0" err="1"/>
              <a:t>представник</a:t>
            </a:r>
            <a:r>
              <a:rPr lang="ru-RU" altLang="ru-RU" dirty="0"/>
              <a:t> «</a:t>
            </a:r>
            <a:r>
              <a:rPr lang="ru-RU" altLang="ru-RU" dirty="0" err="1"/>
              <a:t>озерної</a:t>
            </a:r>
            <a:r>
              <a:rPr lang="ru-RU" altLang="ru-RU" dirty="0"/>
              <a:t> </a:t>
            </a:r>
            <a:r>
              <a:rPr lang="ru-RU" altLang="ru-RU" dirty="0" err="1"/>
              <a:t>школи</a:t>
            </a:r>
            <a:r>
              <a:rPr lang="ru-RU" altLang="ru-RU" dirty="0"/>
              <a:t>». </a:t>
            </a:r>
          </a:p>
          <a:p>
            <a:pPr>
              <a:spcBef>
                <a:spcPct val="50000"/>
              </a:spcBef>
            </a:pPr>
            <a:endParaRPr lang="ru-RU" alt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6143636" y="142852"/>
            <a:ext cx="2786082" cy="6463308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r>
              <a:rPr lang="ru-RU" b="1" dirty="0"/>
              <a:t>* * *</a:t>
            </a:r>
            <a:endParaRPr lang="ru-RU" sz="1400" b="1" dirty="0"/>
          </a:p>
          <a:p>
            <a:r>
              <a:rPr lang="ru-RU" sz="1400" dirty="0"/>
              <a:t>Де курс тому </a:t>
            </a:r>
            <a:r>
              <a:rPr lang="ru-RU" sz="1400" dirty="0" err="1"/>
              <a:t>проляже</a:t>
            </a:r>
            <a:r>
              <a:rPr lang="ru-RU" sz="1400" dirty="0"/>
              <a:t> </a:t>
            </a:r>
            <a:r>
              <a:rPr lang="ru-RU" sz="1400" dirty="0" err="1"/>
              <a:t>кораблеві</a:t>
            </a:r>
            <a:r>
              <a:rPr lang="ru-RU" sz="1400" dirty="0"/>
              <a:t>,</a:t>
            </a:r>
          </a:p>
          <a:p>
            <a:r>
              <a:rPr lang="ru-RU" sz="1400" dirty="0" err="1"/>
              <a:t>Що</a:t>
            </a:r>
            <a:r>
              <a:rPr lang="ru-RU" sz="1400" dirty="0"/>
              <a:t>, </a:t>
            </a:r>
            <a:r>
              <a:rPr lang="ru-RU" sz="1400" dirty="0" err="1"/>
              <a:t>наче</a:t>
            </a:r>
            <a:r>
              <a:rPr lang="ru-RU" sz="1400" dirty="0"/>
              <a:t> </a:t>
            </a:r>
            <a:r>
              <a:rPr lang="ru-RU" sz="1400" dirty="0" err="1"/>
              <a:t>ранній</a:t>
            </a:r>
            <a:r>
              <a:rPr lang="ru-RU" sz="1400" dirty="0"/>
              <a:t> </a:t>
            </a:r>
            <a:r>
              <a:rPr lang="ru-RU" sz="1400" dirty="0" err="1"/>
              <a:t>жайвір</a:t>
            </a:r>
            <a:r>
              <a:rPr lang="ru-RU" sz="1400" dirty="0"/>
              <a:t> в небесах,</a:t>
            </a:r>
          </a:p>
          <a:p>
            <a:r>
              <a:rPr lang="ru-RU" sz="1400" dirty="0" err="1"/>
              <a:t>Летить</a:t>
            </a:r>
            <a:r>
              <a:rPr lang="ru-RU" sz="1400" dirty="0"/>
              <a:t> вперед на </a:t>
            </a:r>
            <a:r>
              <a:rPr lang="ru-RU" sz="1400" dirty="0" err="1"/>
              <a:t>білих</a:t>
            </a:r>
            <a:r>
              <a:rPr lang="ru-RU" sz="1400" dirty="0"/>
              <a:t> парусах</a:t>
            </a:r>
          </a:p>
          <a:p>
            <a:r>
              <a:rPr lang="ru-RU" sz="1400" dirty="0"/>
              <a:t>І </a:t>
            </a:r>
            <a:r>
              <a:rPr lang="ru-RU" sz="1400" dirty="0" err="1"/>
              <a:t>пропадає</a:t>
            </a:r>
            <a:r>
              <a:rPr lang="ru-RU" sz="1400" dirty="0"/>
              <a:t> </a:t>
            </a:r>
            <a:r>
              <a:rPr lang="ru-RU" sz="1400" dirty="0" err="1"/>
              <a:t>вдалині</a:t>
            </a:r>
            <a:r>
              <a:rPr lang="ru-RU" sz="1400" dirty="0"/>
              <a:t> у </a:t>
            </a:r>
            <a:r>
              <a:rPr lang="ru-RU" sz="1400" dirty="0" err="1"/>
              <a:t>мреві</a:t>
            </a:r>
            <a:r>
              <a:rPr lang="ru-RU" sz="1400" dirty="0"/>
              <a:t>?</a:t>
            </a:r>
          </a:p>
          <a:p>
            <a:r>
              <a:rPr lang="ru-RU" sz="1400" dirty="0"/>
              <a:t> </a:t>
            </a:r>
          </a:p>
          <a:p>
            <a:r>
              <a:rPr lang="ru-RU" sz="1400" dirty="0" err="1"/>
              <a:t>Сонця</a:t>
            </a:r>
            <a:r>
              <a:rPr lang="ru-RU" sz="1400" dirty="0"/>
              <a:t> </a:t>
            </a:r>
            <a:r>
              <a:rPr lang="ru-RU" sz="1400" dirty="0" err="1"/>
              <a:t>його</a:t>
            </a:r>
            <a:r>
              <a:rPr lang="ru-RU" sz="1400" dirty="0"/>
              <a:t> </a:t>
            </a:r>
            <a:r>
              <a:rPr lang="ru-RU" sz="1400" dirty="0" err="1"/>
              <a:t>зустрінуть</a:t>
            </a:r>
            <a:r>
              <a:rPr lang="ru-RU" sz="1400" dirty="0"/>
              <a:t> </a:t>
            </a:r>
            <a:r>
              <a:rPr lang="ru-RU" sz="1400" dirty="0" err="1"/>
              <a:t>полудневі</a:t>
            </a:r>
            <a:endParaRPr lang="ru-RU" sz="1400" dirty="0"/>
          </a:p>
          <a:p>
            <a:r>
              <a:rPr lang="ru-RU" sz="1400" dirty="0" err="1"/>
              <a:t>Чи</a:t>
            </a:r>
            <a:r>
              <a:rPr lang="ru-RU" sz="1400" dirty="0"/>
              <a:t> океан у </a:t>
            </a:r>
            <a:r>
              <a:rPr lang="ru-RU" sz="1400" dirty="0" err="1"/>
              <a:t>крижаних</a:t>
            </a:r>
            <a:r>
              <a:rPr lang="ru-RU" sz="1400" dirty="0"/>
              <a:t> полях?</a:t>
            </a:r>
          </a:p>
          <a:p>
            <a:r>
              <a:rPr lang="ru-RU" sz="1400" dirty="0"/>
              <a:t>Дарма </a:t>
            </a:r>
            <a:r>
              <a:rPr lang="ru-RU" sz="1400" dirty="0" err="1"/>
              <a:t>й</a:t>
            </a:r>
            <a:r>
              <a:rPr lang="ru-RU" sz="1400" dirty="0"/>
              <a:t> </a:t>
            </a:r>
            <a:r>
              <a:rPr lang="ru-RU" sz="1400" dirty="0" err="1"/>
              <a:t>гадати</a:t>
            </a:r>
            <a:r>
              <a:rPr lang="ru-RU" sz="1400" dirty="0"/>
              <a:t>. </a:t>
            </a:r>
            <a:r>
              <a:rPr lang="ru-RU" sz="1400" dirty="0" err="1"/>
              <a:t>Вільний</a:t>
            </a:r>
            <a:r>
              <a:rPr lang="ru-RU" sz="1400" dirty="0"/>
              <a:t> </a:t>
            </a:r>
            <a:r>
              <a:rPr lang="ru-RU" sz="1400" dirty="0" err="1"/>
              <a:t>всюди</a:t>
            </a:r>
            <a:r>
              <a:rPr lang="ru-RU" sz="1400" dirty="0"/>
              <a:t> шлях</a:t>
            </a:r>
          </a:p>
          <a:p>
            <a:r>
              <a:rPr lang="ru-RU" sz="1400" dirty="0"/>
              <a:t>На </a:t>
            </a:r>
            <a:r>
              <a:rPr lang="ru-RU" sz="1400" dirty="0" err="1"/>
              <a:t>ходовім</a:t>
            </a:r>
            <a:r>
              <a:rPr lang="ru-RU" sz="1400" dirty="0"/>
              <a:t> та </a:t>
            </a:r>
            <a:r>
              <a:rPr lang="ru-RU" sz="1400" dirty="0" err="1"/>
              <a:t>пружнім</a:t>
            </a:r>
            <a:r>
              <a:rPr lang="ru-RU" sz="1400" dirty="0"/>
              <a:t> </a:t>
            </a:r>
            <a:r>
              <a:rPr lang="ru-RU" sz="1400" dirty="0" err="1"/>
              <a:t>вітерцеві</a:t>
            </a:r>
            <a:r>
              <a:rPr lang="ru-RU" sz="1400" dirty="0"/>
              <a:t>.</a:t>
            </a:r>
          </a:p>
          <a:p>
            <a:r>
              <a:rPr lang="ru-RU" sz="1400" dirty="0"/>
              <a:t> </a:t>
            </a:r>
          </a:p>
          <a:p>
            <a:r>
              <a:rPr lang="ru-RU" sz="1400" dirty="0"/>
              <a:t>Та </a:t>
            </a:r>
            <a:r>
              <a:rPr lang="ru-RU" sz="1400" dirty="0" err="1"/>
              <a:t>спогад</a:t>
            </a:r>
            <a:r>
              <a:rPr lang="ru-RU" sz="1400" dirty="0"/>
              <a:t> </a:t>
            </a:r>
            <a:r>
              <a:rPr lang="ru-RU" sz="1400" dirty="0" err="1"/>
              <a:t>набігає</a:t>
            </a:r>
            <a:r>
              <a:rPr lang="ru-RU" sz="1400" dirty="0"/>
              <a:t>, </a:t>
            </a:r>
            <a:r>
              <a:rPr lang="ru-RU" sz="1400" dirty="0" err="1"/>
              <a:t>наче</a:t>
            </a:r>
            <a:r>
              <a:rPr lang="ru-RU" sz="1400" dirty="0"/>
              <a:t> </a:t>
            </a:r>
            <a:r>
              <a:rPr lang="ru-RU" sz="1400" dirty="0" err="1"/>
              <a:t>тінь</a:t>
            </a:r>
            <a:r>
              <a:rPr lang="ru-RU" sz="1400" dirty="0"/>
              <a:t>:</a:t>
            </a:r>
          </a:p>
          <a:p>
            <a:r>
              <a:rPr lang="ru-RU" sz="1400" dirty="0"/>
              <a:t>Колись давно, за картами </a:t>
            </a:r>
            <a:r>
              <a:rPr lang="ru-RU" sz="1400" dirty="0" err="1"/>
              <a:t>старими</a:t>
            </a:r>
            <a:r>
              <a:rPr lang="ru-RU" sz="1400" dirty="0"/>
              <a:t>,</a:t>
            </a:r>
          </a:p>
          <a:p>
            <a:r>
              <a:rPr lang="ru-RU" sz="1400" dirty="0" err="1"/>
              <a:t>Вітрильники</a:t>
            </a:r>
            <a:r>
              <a:rPr lang="ru-RU" sz="1400" dirty="0"/>
              <a:t> - </a:t>
            </a:r>
            <a:r>
              <a:rPr lang="ru-RU" sz="1400" dirty="0" err="1"/>
              <a:t>самотні</a:t>
            </a:r>
            <a:r>
              <a:rPr lang="ru-RU" sz="1400" dirty="0"/>
              <a:t> </a:t>
            </a:r>
            <a:r>
              <a:rPr lang="ru-RU" sz="1400" dirty="0" err="1"/>
              <a:t>пілігрими</a:t>
            </a:r>
            <a:endParaRPr lang="ru-RU" sz="1400" dirty="0"/>
          </a:p>
          <a:p>
            <a:r>
              <a:rPr lang="ru-RU" sz="1400" dirty="0"/>
              <a:t> </a:t>
            </a:r>
          </a:p>
          <a:p>
            <a:r>
              <a:rPr lang="ru-RU" sz="1400" dirty="0" err="1"/>
              <a:t>Долали</a:t>
            </a:r>
            <a:r>
              <a:rPr lang="ru-RU" sz="1400" dirty="0"/>
              <a:t> </a:t>
            </a:r>
            <a:r>
              <a:rPr lang="ru-RU" sz="1400" dirty="0" err="1"/>
              <a:t>вперше</a:t>
            </a:r>
            <a:r>
              <a:rPr lang="ru-RU" sz="1400" dirty="0"/>
              <a:t> </a:t>
            </a:r>
            <a:r>
              <a:rPr lang="ru-RU" sz="1400" dirty="0" err="1"/>
              <a:t>грізну</a:t>
            </a:r>
            <a:r>
              <a:rPr lang="ru-RU" sz="1400" dirty="0"/>
              <a:t> </a:t>
            </a:r>
            <a:r>
              <a:rPr lang="ru-RU" sz="1400" dirty="0" err="1"/>
              <a:t>широчінь</a:t>
            </a:r>
            <a:r>
              <a:rPr lang="ru-RU" sz="1400" dirty="0"/>
              <a:t>.</a:t>
            </a:r>
          </a:p>
          <a:p>
            <a:r>
              <a:rPr lang="ru-RU" sz="1400" dirty="0"/>
              <a:t>Й </a:t>
            </a:r>
            <a:r>
              <a:rPr lang="ru-RU" sz="1400" dirty="0" err="1"/>
              <a:t>затьмарює</a:t>
            </a:r>
            <a:r>
              <a:rPr lang="ru-RU" sz="1400" dirty="0"/>
              <a:t> </a:t>
            </a:r>
            <a:r>
              <a:rPr lang="ru-RU" sz="1400" dirty="0" err="1"/>
              <a:t>нових</a:t>
            </a:r>
            <a:r>
              <a:rPr lang="ru-RU" sz="1400" dirty="0"/>
              <a:t> </a:t>
            </a:r>
            <a:r>
              <a:rPr lang="ru-RU" sz="1400" dirty="0" err="1"/>
              <a:t>вітрил</a:t>
            </a:r>
            <a:r>
              <a:rPr lang="ru-RU" sz="1400" dirty="0"/>
              <a:t> </a:t>
            </a:r>
            <a:r>
              <a:rPr lang="ru-RU" sz="1400" dirty="0" err="1"/>
              <a:t>світлінь</a:t>
            </a:r>
            <a:endParaRPr lang="ru-RU" sz="1400" dirty="0"/>
          </a:p>
          <a:p>
            <a:r>
              <a:rPr lang="ru-RU" sz="1400" dirty="0"/>
              <a:t>Старого моря </a:t>
            </a:r>
            <a:r>
              <a:rPr lang="ru-RU" sz="1400" dirty="0" err="1"/>
              <a:t>пострах</a:t>
            </a:r>
            <a:r>
              <a:rPr lang="ru-RU" sz="1400" dirty="0"/>
              <a:t> </a:t>
            </a:r>
            <a:r>
              <a:rPr lang="ru-RU" sz="1400" dirty="0" err="1"/>
              <a:t>незборимий</a:t>
            </a:r>
            <a:r>
              <a:rPr lang="ru-RU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4" name="Rectangle 4"/>
          <p:cNvSpPr>
            <a:spLocks noGrp="1" noChangeArrowheads="1"/>
          </p:cNvSpPr>
          <p:nvPr>
            <p:ph idx="1"/>
          </p:nvPr>
        </p:nvSpPr>
        <p:spPr>
          <a:xfrm>
            <a:off x="263525" y="260350"/>
            <a:ext cx="7386638" cy="4383096"/>
          </a:xfrm>
          <a:noFill/>
          <a:ln/>
        </p:spPr>
        <p:txBody>
          <a:bodyPr/>
          <a:lstStyle/>
          <a:p>
            <a:pPr algn="ctr">
              <a:buFontTx/>
              <a:buNone/>
            </a:pPr>
            <a:r>
              <a:rPr lang="ru-RU" altLang="ru-RU" b="1" dirty="0" err="1">
                <a:solidFill>
                  <a:schemeClr val="tx2"/>
                </a:solidFill>
              </a:rPr>
              <a:t>Семюель</a:t>
            </a:r>
            <a:r>
              <a:rPr lang="ru-RU" altLang="ru-RU" b="1" dirty="0">
                <a:solidFill>
                  <a:schemeClr val="tx2"/>
                </a:solidFill>
              </a:rPr>
              <a:t> Тейлор </a:t>
            </a:r>
            <a:r>
              <a:rPr lang="ru-RU" altLang="ru-RU" b="1" dirty="0" err="1">
                <a:solidFill>
                  <a:schemeClr val="tx2"/>
                </a:solidFill>
              </a:rPr>
              <a:t>Колрідж</a:t>
            </a:r>
            <a:endParaRPr lang="ru-RU" altLang="ru-RU" b="1" dirty="0">
              <a:solidFill>
                <a:schemeClr val="tx2"/>
              </a:solidFill>
            </a:endParaRPr>
          </a:p>
          <a:p>
            <a:pPr>
              <a:buFontTx/>
              <a:buNone/>
            </a:pPr>
            <a:endParaRPr lang="ru-RU" altLang="ru-RU" dirty="0">
              <a:solidFill>
                <a:schemeClr val="tx2"/>
              </a:solidFill>
            </a:endParaRPr>
          </a:p>
        </p:txBody>
      </p:sp>
      <p:pic>
        <p:nvPicPr>
          <p:cNvPr id="66565" name="Picture 5" descr="SamuelTaylorColeridg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1268413"/>
            <a:ext cx="2576432" cy="3232157"/>
          </a:xfrm>
          <a:prstGeom prst="rect">
            <a:avLst/>
          </a:prstGeom>
          <a:noFill/>
          <a:ln w="19050">
            <a:solidFill>
              <a:srgbClr val="7030A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6566" name="Text Box 6"/>
          <p:cNvSpPr txBox="1">
            <a:spLocks noChangeArrowheads="1"/>
          </p:cNvSpPr>
          <p:nvPr/>
        </p:nvSpPr>
        <p:spPr bwMode="auto">
          <a:xfrm>
            <a:off x="3000364" y="1412875"/>
            <a:ext cx="5857915" cy="42473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Font typeface="Arial" pitchFamily="34" charset="0"/>
              <a:buChar char="•"/>
            </a:pPr>
            <a:r>
              <a:rPr lang="ru-RU" altLang="ru-RU" dirty="0" err="1"/>
              <a:t>Англійський</a:t>
            </a:r>
            <a:r>
              <a:rPr lang="ru-RU" altLang="ru-RU" dirty="0"/>
              <a:t> поет </a:t>
            </a:r>
            <a:r>
              <a:rPr lang="ru-RU" altLang="ru-RU" dirty="0" err="1"/>
              <a:t>і</a:t>
            </a:r>
            <a:r>
              <a:rPr lang="ru-RU" altLang="ru-RU" dirty="0"/>
              <a:t> </a:t>
            </a:r>
            <a:r>
              <a:rPr lang="ru-RU" altLang="ru-RU" dirty="0" err="1"/>
              <a:t>літературний</a:t>
            </a:r>
            <a:r>
              <a:rPr lang="ru-RU" altLang="ru-RU" dirty="0"/>
              <a:t> критик. </a:t>
            </a:r>
            <a:r>
              <a:rPr lang="ru-RU" altLang="ru-RU" dirty="0" err="1"/>
              <a:t>Представник</a:t>
            </a:r>
            <a:r>
              <a:rPr lang="ru-RU" altLang="ru-RU" dirty="0"/>
              <a:t> </a:t>
            </a:r>
            <a:r>
              <a:rPr lang="en-US" altLang="ru-RU" dirty="0"/>
              <a:t>“</a:t>
            </a:r>
            <a:r>
              <a:rPr lang="ru-RU" altLang="ru-RU" dirty="0" err="1"/>
              <a:t>озерної</a:t>
            </a:r>
            <a:r>
              <a:rPr lang="ru-RU" altLang="ru-RU" dirty="0"/>
              <a:t> </a:t>
            </a:r>
            <a:r>
              <a:rPr lang="ru-RU" altLang="ru-RU" dirty="0" err="1"/>
              <a:t>школи</a:t>
            </a:r>
            <a:r>
              <a:rPr lang="en-US" altLang="ru-RU" dirty="0"/>
              <a:t>”</a:t>
            </a:r>
            <a:r>
              <a:rPr lang="ru-RU" altLang="ru-RU" dirty="0"/>
              <a:t> </a:t>
            </a:r>
            <a:endParaRPr lang="ru-RU" altLang="ru-RU" dirty="0" smtClean="0"/>
          </a:p>
          <a:p>
            <a:pPr lvl="0">
              <a:spcBef>
                <a:spcPct val="50000"/>
              </a:spcBef>
              <a:buFont typeface="Arial" pitchFamily="34" charset="0"/>
              <a:buChar char="•"/>
            </a:pPr>
            <a:r>
              <a:rPr lang="ru-RU" altLang="ru-RU" dirty="0" err="1" smtClean="0"/>
              <a:t>Від</a:t>
            </a:r>
            <a:r>
              <a:rPr lang="ru-RU" altLang="ru-RU" dirty="0" smtClean="0"/>
              <a:t> </a:t>
            </a:r>
            <a:r>
              <a:rPr lang="ru-RU" altLang="ru-RU" dirty="0" err="1"/>
              <a:t>демократичних</a:t>
            </a:r>
            <a:r>
              <a:rPr lang="ru-RU" altLang="ru-RU" dirty="0"/>
              <a:t> </a:t>
            </a:r>
            <a:r>
              <a:rPr lang="ru-RU" altLang="ru-RU" dirty="0" err="1"/>
              <a:t>настроїв</a:t>
            </a:r>
            <a:r>
              <a:rPr lang="ru-RU" altLang="ru-RU" dirty="0"/>
              <a:t> (</a:t>
            </a:r>
            <a:r>
              <a:rPr lang="uk-UA" altLang="ru-RU" dirty="0"/>
              <a:t>вірш</a:t>
            </a:r>
            <a:r>
              <a:rPr lang="ru-RU" altLang="ru-RU" dirty="0"/>
              <a:t> «</a:t>
            </a:r>
            <a:r>
              <a:rPr lang="ru-RU" altLang="ru-RU" dirty="0" err="1"/>
              <a:t>Взяття</a:t>
            </a:r>
            <a:r>
              <a:rPr lang="ru-RU" altLang="ru-RU" dirty="0"/>
              <a:t> </a:t>
            </a:r>
            <a:r>
              <a:rPr lang="ru-RU" altLang="ru-RU" dirty="0" err="1"/>
              <a:t>Бастилії</a:t>
            </a:r>
            <a:r>
              <a:rPr lang="ru-RU" altLang="ru-RU" dirty="0"/>
              <a:t>», 1789) </a:t>
            </a:r>
            <a:r>
              <a:rPr lang="ru-RU" altLang="ru-RU" dirty="0" err="1"/>
              <a:t>перейшов</a:t>
            </a:r>
            <a:r>
              <a:rPr lang="ru-RU" altLang="ru-RU" dirty="0"/>
              <a:t> на </a:t>
            </a:r>
            <a:r>
              <a:rPr lang="ru-RU" altLang="ru-RU" dirty="0" err="1"/>
              <a:t>консервативні</a:t>
            </a:r>
            <a:r>
              <a:rPr lang="ru-RU" altLang="ru-RU" dirty="0"/>
              <a:t> </a:t>
            </a:r>
            <a:r>
              <a:rPr lang="ru-RU" altLang="ru-RU" dirty="0" err="1"/>
              <a:t>позиції</a:t>
            </a:r>
            <a:r>
              <a:rPr lang="ru-RU" altLang="ru-RU" dirty="0"/>
              <a:t> </a:t>
            </a:r>
            <a:endParaRPr lang="ru-RU" altLang="ru-RU" dirty="0" smtClean="0"/>
          </a:p>
          <a:p>
            <a:pPr lvl="0">
              <a:spcBef>
                <a:spcPct val="50000"/>
              </a:spcBef>
              <a:buFont typeface="Arial" pitchFamily="34" charset="0"/>
              <a:buChar char="•"/>
            </a:pPr>
            <a:r>
              <a:rPr lang="ru-RU" altLang="ru-RU" dirty="0" err="1" smtClean="0"/>
              <a:t>збірка</a:t>
            </a:r>
            <a:r>
              <a:rPr lang="ru-RU" altLang="ru-RU" dirty="0" smtClean="0"/>
              <a:t> </a:t>
            </a:r>
            <a:r>
              <a:rPr lang="ru-RU" altLang="ru-RU" dirty="0"/>
              <a:t>«</a:t>
            </a:r>
            <a:r>
              <a:rPr lang="ru-RU" altLang="ru-RU" b="1" i="1" dirty="0" err="1">
                <a:solidFill>
                  <a:srgbClr val="7030A0"/>
                </a:solidFill>
              </a:rPr>
              <a:t>Ліричні</a:t>
            </a:r>
            <a:r>
              <a:rPr lang="ru-RU" altLang="ru-RU" b="1" i="1" dirty="0">
                <a:solidFill>
                  <a:srgbClr val="7030A0"/>
                </a:solidFill>
              </a:rPr>
              <a:t> </a:t>
            </a:r>
            <a:r>
              <a:rPr lang="ru-RU" altLang="ru-RU" b="1" i="1" dirty="0" err="1">
                <a:solidFill>
                  <a:srgbClr val="7030A0"/>
                </a:solidFill>
              </a:rPr>
              <a:t>балади</a:t>
            </a:r>
            <a:r>
              <a:rPr lang="ru-RU" altLang="ru-RU" dirty="0"/>
              <a:t>», 1798, </a:t>
            </a:r>
            <a:r>
              <a:rPr lang="ru-RU" altLang="ru-RU" dirty="0" err="1"/>
              <a:t>спільно</a:t>
            </a:r>
            <a:r>
              <a:rPr lang="ru-RU" altLang="ru-RU" dirty="0"/>
              <a:t> </a:t>
            </a:r>
            <a:r>
              <a:rPr lang="ru-RU" altLang="ru-RU" dirty="0" err="1"/>
              <a:t>з</a:t>
            </a:r>
            <a:r>
              <a:rPr lang="ru-RU" altLang="ru-RU" dirty="0"/>
              <a:t> Вордсвортом</a:t>
            </a:r>
            <a:r>
              <a:rPr lang="ru-RU" altLang="ru-RU" dirty="0" smtClean="0"/>
              <a:t>,</a:t>
            </a:r>
          </a:p>
          <a:p>
            <a:pPr lvl="0">
              <a:spcBef>
                <a:spcPct val="50000"/>
              </a:spcBef>
              <a:buFont typeface="Arial" pitchFamily="34" charset="0"/>
              <a:buChar char="•"/>
            </a:pPr>
            <a:r>
              <a:rPr lang="ru-RU" altLang="ru-RU" dirty="0" smtClean="0"/>
              <a:t> </a:t>
            </a:r>
            <a:r>
              <a:rPr lang="ru-RU" altLang="ru-RU" dirty="0" err="1"/>
              <a:t>незакінчений</a:t>
            </a:r>
            <a:r>
              <a:rPr lang="ru-RU" altLang="ru-RU" dirty="0"/>
              <a:t> фрагмент «</a:t>
            </a:r>
            <a:r>
              <a:rPr lang="ru-RU" altLang="ru-RU" dirty="0" err="1"/>
              <a:t>Кубла</a:t>
            </a:r>
            <a:r>
              <a:rPr lang="ru-RU" altLang="ru-RU" dirty="0"/>
              <a:t> Хан», </a:t>
            </a:r>
            <a:r>
              <a:rPr lang="ru-RU" altLang="ru-RU" dirty="0" smtClean="0"/>
              <a:t>1798. </a:t>
            </a:r>
          </a:p>
          <a:p>
            <a:pPr lvl="0">
              <a:spcBef>
                <a:spcPct val="50000"/>
              </a:spcBef>
              <a:buFont typeface="Arial" pitchFamily="34" charset="0"/>
              <a:buChar char="•"/>
            </a:pPr>
            <a:r>
              <a:rPr lang="ru-RU" altLang="ru-RU" dirty="0" smtClean="0"/>
              <a:t>«</a:t>
            </a:r>
            <a:r>
              <a:rPr lang="ru-RU" altLang="ru-RU" dirty="0"/>
              <a:t>Поема про старого моряка</a:t>
            </a:r>
            <a:r>
              <a:rPr lang="ru-RU" altLang="ru-RU" dirty="0" smtClean="0"/>
              <a:t>» (</a:t>
            </a:r>
            <a:r>
              <a:rPr kumimoji="0" lang="uk-UA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таємнича історія про помсту природи тим, хто її не поважає).</a:t>
            </a:r>
            <a:endParaRPr kumimoji="0" lang="uk-UA" sz="28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>
              <a:spcBef>
                <a:spcPct val="50000"/>
              </a:spcBef>
              <a:buFont typeface="Arial" pitchFamily="34" charset="0"/>
              <a:buChar char="•"/>
            </a:pPr>
            <a:r>
              <a:rPr lang="ru-RU" altLang="ru-RU" dirty="0" err="1" smtClean="0"/>
              <a:t>драми</a:t>
            </a:r>
            <a:r>
              <a:rPr lang="ru-RU" altLang="ru-RU" dirty="0"/>
              <a:t>, </a:t>
            </a:r>
            <a:endParaRPr lang="ru-RU" altLang="ru-RU" dirty="0" smtClean="0"/>
          </a:p>
          <a:p>
            <a:pPr>
              <a:spcBef>
                <a:spcPct val="50000"/>
              </a:spcBef>
              <a:buFont typeface="Arial" pitchFamily="34" charset="0"/>
              <a:buChar char="•"/>
            </a:pPr>
            <a:r>
              <a:rPr lang="ru-RU" altLang="ru-RU" dirty="0" err="1" smtClean="0"/>
              <a:t>лекції</a:t>
            </a:r>
            <a:r>
              <a:rPr lang="ru-RU" altLang="ru-RU" dirty="0" smtClean="0"/>
              <a:t> </a:t>
            </a:r>
            <a:r>
              <a:rPr lang="ru-RU" altLang="ru-RU" dirty="0"/>
              <a:t>про </a:t>
            </a:r>
            <a:r>
              <a:rPr lang="ru-RU" altLang="ru-RU" dirty="0" err="1"/>
              <a:t>Вільяма</a:t>
            </a:r>
            <a:r>
              <a:rPr lang="ru-RU" altLang="ru-RU" dirty="0"/>
              <a:t> </a:t>
            </a:r>
            <a:r>
              <a:rPr lang="ru-RU" altLang="ru-RU" dirty="0" err="1"/>
              <a:t>Шекспіра</a:t>
            </a:r>
            <a:r>
              <a:rPr lang="ru-RU" altLang="ru-RU" dirty="0"/>
              <a:t> (</a:t>
            </a:r>
            <a:r>
              <a:rPr lang="ru-RU" altLang="ru-RU" dirty="0" err="1"/>
              <a:t>видання</a:t>
            </a:r>
            <a:r>
              <a:rPr lang="ru-RU" altLang="ru-RU" dirty="0"/>
              <a:t> 1894 р.), </a:t>
            </a:r>
            <a:r>
              <a:rPr lang="ru-RU" altLang="ru-RU" dirty="0" err="1"/>
              <a:t>літературні</a:t>
            </a:r>
            <a:r>
              <a:rPr lang="ru-RU" altLang="ru-RU" dirty="0"/>
              <a:t> </a:t>
            </a:r>
            <a:r>
              <a:rPr lang="ru-RU" altLang="ru-RU" dirty="0" err="1"/>
              <a:t>спогади</a:t>
            </a:r>
            <a:r>
              <a:rPr lang="ru-RU" altLang="ru-RU" dirty="0"/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7" name="Rectangle 3"/>
          <p:cNvSpPr>
            <a:spLocks noGrp="1" noChangeArrowheads="1"/>
          </p:cNvSpPr>
          <p:nvPr>
            <p:ph idx="1"/>
          </p:nvPr>
        </p:nvSpPr>
        <p:spPr>
          <a:xfrm>
            <a:off x="263525" y="404813"/>
            <a:ext cx="7386638" cy="5691187"/>
          </a:xfrm>
        </p:spPr>
        <p:txBody>
          <a:bodyPr/>
          <a:lstStyle/>
          <a:p>
            <a:pPr marL="609600" indent="-609600" algn="ctr">
              <a:buFontTx/>
              <a:buNone/>
            </a:pPr>
            <a:r>
              <a:rPr lang="ru-RU" altLang="ru-RU" b="1" dirty="0">
                <a:solidFill>
                  <a:schemeClr val="tx2"/>
                </a:solidFill>
              </a:rPr>
              <a:t>Вальтер Скотт</a:t>
            </a:r>
          </a:p>
          <a:p>
            <a:pPr marL="609600" indent="-609600">
              <a:buFontTx/>
              <a:buNone/>
            </a:pPr>
            <a:endParaRPr lang="ru-RU" altLang="ru-RU" dirty="0">
              <a:solidFill>
                <a:schemeClr val="tx2"/>
              </a:solidFill>
            </a:endParaRPr>
          </a:p>
        </p:txBody>
      </p:sp>
      <p:pic>
        <p:nvPicPr>
          <p:cNvPr id="67588" name="Picture 4" descr="Sir_Walter_Scott_-_Raebur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282" y="1142984"/>
            <a:ext cx="2392785" cy="3000396"/>
          </a:xfrm>
          <a:prstGeom prst="rect">
            <a:avLst/>
          </a:prstGeom>
          <a:noFill/>
          <a:ln w="19050">
            <a:solidFill>
              <a:srgbClr val="7030A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7590" name="Text Box 6"/>
          <p:cNvSpPr txBox="1">
            <a:spLocks noChangeArrowheads="1"/>
          </p:cNvSpPr>
          <p:nvPr/>
        </p:nvSpPr>
        <p:spPr bwMode="auto">
          <a:xfrm>
            <a:off x="2928926" y="1214423"/>
            <a:ext cx="6000792" cy="31393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ru-RU" altLang="ru-RU" dirty="0" err="1"/>
              <a:t>Англійський</a:t>
            </a:r>
            <a:r>
              <a:rPr lang="ru-RU" altLang="ru-RU" dirty="0"/>
              <a:t> та </a:t>
            </a:r>
            <a:r>
              <a:rPr lang="ru-RU" altLang="ru-RU" dirty="0" err="1"/>
              <a:t>шотландський</a:t>
            </a:r>
            <a:r>
              <a:rPr lang="ru-RU" altLang="ru-RU" dirty="0"/>
              <a:t> поет, </a:t>
            </a:r>
            <a:r>
              <a:rPr lang="ru-RU" altLang="ru-RU" dirty="0" err="1"/>
              <a:t>письменник</a:t>
            </a:r>
            <a:r>
              <a:rPr lang="ru-RU" altLang="ru-RU" dirty="0"/>
              <a:t>, </a:t>
            </a:r>
            <a:r>
              <a:rPr lang="ru-RU" altLang="ru-RU" dirty="0" err="1"/>
              <a:t>біограф</a:t>
            </a:r>
            <a:r>
              <a:rPr lang="ru-RU" altLang="ru-RU" dirty="0"/>
              <a:t> </a:t>
            </a:r>
            <a:r>
              <a:rPr lang="ru-RU" altLang="ru-RU" dirty="0" err="1"/>
              <a:t>і</a:t>
            </a:r>
            <a:r>
              <a:rPr lang="ru-RU" altLang="ru-RU" dirty="0"/>
              <a:t> </a:t>
            </a:r>
            <a:r>
              <a:rPr lang="ru-RU" altLang="ru-RU" dirty="0" err="1" smtClean="0"/>
              <a:t>романіст</a:t>
            </a:r>
            <a:r>
              <a:rPr lang="ru-RU" altLang="ru-RU" dirty="0" smtClean="0"/>
              <a:t>, </a:t>
            </a:r>
            <a:r>
              <a:rPr lang="ru-RU" altLang="ru-RU" dirty="0" err="1" smtClean="0"/>
              <a:t>збирач</a:t>
            </a:r>
            <a:r>
              <a:rPr lang="ru-RU" altLang="ru-RU" dirty="0" smtClean="0"/>
              <a:t> </a:t>
            </a:r>
            <a:r>
              <a:rPr lang="ru-RU" altLang="ru-RU" dirty="0" err="1" smtClean="0"/>
              <a:t>і</a:t>
            </a:r>
            <a:r>
              <a:rPr lang="ru-RU" altLang="ru-RU" dirty="0" smtClean="0"/>
              <a:t> </a:t>
            </a:r>
            <a:r>
              <a:rPr lang="ru-RU" altLang="ru-RU" dirty="0" err="1" smtClean="0"/>
              <a:t>знавець</a:t>
            </a:r>
            <a:r>
              <a:rPr lang="ru-RU" altLang="ru-RU" dirty="0" smtClean="0"/>
              <a:t> </a:t>
            </a:r>
            <a:r>
              <a:rPr lang="ru-RU" altLang="ru-RU" dirty="0" err="1" smtClean="0"/>
              <a:t>старовини</a:t>
            </a:r>
            <a:r>
              <a:rPr lang="ru-RU" altLang="ru-RU" dirty="0" smtClean="0"/>
              <a:t>. </a:t>
            </a:r>
            <a:endParaRPr lang="ru-RU" altLang="ru-RU" dirty="0"/>
          </a:p>
          <a:p>
            <a:r>
              <a:rPr lang="ru-RU" altLang="ru-RU" dirty="0" err="1"/>
              <a:t>Мав</a:t>
            </a:r>
            <a:r>
              <a:rPr lang="ru-RU" altLang="ru-RU" dirty="0"/>
              <a:t> великий </a:t>
            </a:r>
            <a:r>
              <a:rPr lang="ru-RU" altLang="ru-RU" dirty="0" err="1"/>
              <a:t>вплив</a:t>
            </a:r>
            <a:r>
              <a:rPr lang="ru-RU" altLang="ru-RU" dirty="0"/>
              <a:t> на </a:t>
            </a:r>
            <a:r>
              <a:rPr lang="ru-RU" altLang="ru-RU" dirty="0" err="1"/>
              <a:t>європейський</a:t>
            </a:r>
            <a:r>
              <a:rPr lang="ru-RU" altLang="ru-RU" dirty="0"/>
              <a:t> романтизм. </a:t>
            </a:r>
            <a:endParaRPr lang="ru-RU" altLang="ru-RU" dirty="0" smtClean="0"/>
          </a:p>
          <a:p>
            <a:r>
              <a:rPr lang="uk-UA" b="1" dirty="0"/>
              <a:t>1805 р. він опублікував збірку </a:t>
            </a:r>
            <a:r>
              <a:rPr lang="uk-UA" b="1" i="1" dirty="0" err="1"/>
              <a:t>“Пісні</a:t>
            </a:r>
            <a:r>
              <a:rPr lang="uk-UA" b="1" i="1" dirty="0"/>
              <a:t> шотландського </a:t>
            </a:r>
            <a:r>
              <a:rPr lang="uk-UA" b="1" i="1" dirty="0" err="1"/>
              <a:t>кордону”</a:t>
            </a:r>
            <a:r>
              <a:rPr lang="uk-UA" b="1" i="1" dirty="0"/>
              <a:t>, </a:t>
            </a:r>
            <a:r>
              <a:rPr lang="uk-UA" b="1" dirty="0"/>
              <a:t>до якої надійшли як фольклорні, так і авторські балади.</a:t>
            </a:r>
            <a:endParaRPr lang="ru-RU" altLang="ru-RU" dirty="0"/>
          </a:p>
          <a:p>
            <a:endParaRPr lang="ru-RU" altLang="ru-RU" dirty="0" smtClean="0"/>
          </a:p>
          <a:p>
            <a:r>
              <a:rPr lang="ru-RU" altLang="ru-RU" dirty="0" err="1" smtClean="0"/>
              <a:t>Започаткував</a:t>
            </a:r>
            <a:r>
              <a:rPr lang="ru-RU" altLang="ru-RU" dirty="0" smtClean="0"/>
              <a:t> </a:t>
            </a:r>
            <a:r>
              <a:rPr lang="ru-RU" altLang="ru-RU" dirty="0" err="1"/>
              <a:t>поетичний</a:t>
            </a:r>
            <a:r>
              <a:rPr lang="ru-RU" altLang="ru-RU" dirty="0"/>
              <a:t> роман, створив </a:t>
            </a:r>
            <a:r>
              <a:rPr lang="ru-RU" altLang="ru-RU" dirty="0" err="1"/>
              <a:t>взірець</a:t>
            </a:r>
            <a:r>
              <a:rPr lang="ru-RU" altLang="ru-RU" dirty="0"/>
              <a:t> </a:t>
            </a:r>
            <a:r>
              <a:rPr lang="ru-RU" altLang="ru-RU" dirty="0" err="1"/>
              <a:t>сучасного</a:t>
            </a:r>
            <a:r>
              <a:rPr lang="ru-RU" altLang="ru-RU" dirty="0"/>
              <a:t> </a:t>
            </a:r>
            <a:r>
              <a:rPr lang="ru-RU" altLang="ru-RU" dirty="0" err="1"/>
              <a:t>історичного</a:t>
            </a:r>
            <a:r>
              <a:rPr lang="ru-RU" altLang="ru-RU" dirty="0"/>
              <a:t> </a:t>
            </a:r>
            <a:r>
              <a:rPr lang="ru-RU" altLang="ru-RU" dirty="0" smtClean="0"/>
              <a:t>роману).</a:t>
            </a:r>
          </a:p>
          <a:p>
            <a:r>
              <a:rPr lang="uk-UA" b="1" i="1" dirty="0" smtClean="0"/>
              <a:t>Шотландські романи </a:t>
            </a:r>
            <a:r>
              <a:rPr lang="uk-UA" b="1" i="1" dirty="0" err="1"/>
              <a:t>“Уеверлі”</a:t>
            </a:r>
            <a:r>
              <a:rPr lang="uk-UA" b="1" i="1" dirty="0"/>
              <a:t> (1814), </a:t>
            </a:r>
            <a:r>
              <a:rPr lang="uk-UA" b="1" i="1" dirty="0" err="1"/>
              <a:t>“Роб</a:t>
            </a:r>
            <a:r>
              <a:rPr lang="uk-UA" b="1" i="1" dirty="0"/>
              <a:t> </a:t>
            </a:r>
            <a:r>
              <a:rPr lang="uk-UA" b="1" i="1" dirty="0" err="1"/>
              <a:t>Рой”</a:t>
            </a:r>
            <a:r>
              <a:rPr lang="uk-UA" b="1" i="1" dirty="0"/>
              <a:t> (1818), </a:t>
            </a:r>
            <a:r>
              <a:rPr lang="uk-UA" b="1" i="1" dirty="0" err="1"/>
              <a:t>“Пуритани”</a:t>
            </a:r>
            <a:r>
              <a:rPr lang="uk-UA" b="1" i="1" dirty="0"/>
              <a:t>  (</a:t>
            </a:r>
            <a:r>
              <a:rPr lang="uk-UA" b="1" i="1" dirty="0" smtClean="0"/>
              <a:t>1816),</a:t>
            </a:r>
            <a:r>
              <a:rPr lang="uk-UA" b="1" i="1" dirty="0" err="1" smtClean="0"/>
              <a:t>“</a:t>
            </a:r>
            <a:r>
              <a:rPr lang="uk-UA" b="1" i="1" dirty="0" err="1"/>
              <a:t>Айвенго”</a:t>
            </a:r>
            <a:r>
              <a:rPr lang="uk-UA" b="1" i="1" dirty="0"/>
              <a:t> (1819)</a:t>
            </a:r>
            <a:endParaRPr lang="ru-RU" altLang="ru-RU" b="1" i="1" dirty="0"/>
          </a:p>
        </p:txBody>
      </p:sp>
      <p:pic>
        <p:nvPicPr>
          <p:cNvPr id="19457" name="Picture 1" descr="D:\НОВЫЙ КОМП\2- kaf+2013\мудл\РОМАНТИЗМ\Скотт 3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572264" y="4500570"/>
            <a:ext cx="1761174" cy="2151582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</p:pic>
      <p:pic>
        <p:nvPicPr>
          <p:cNvPr id="19458" name="Picture 2" descr="D:\НОВЫЙ КОМП\2- kaf+2013\мудл\РОМАНТИЗМ\Скотт 2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14348" y="4269537"/>
            <a:ext cx="1714512" cy="2268431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</p:pic>
      <p:pic>
        <p:nvPicPr>
          <p:cNvPr id="19460" name="Picture 4" descr="D:\НОВЫЙ КОМП\2- kaf+2013\мудл\РОМАНТИЗМ\Скотт 1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428992" y="4714884"/>
            <a:ext cx="2571768" cy="1787809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2400" b="1" dirty="0" smtClean="0">
                <a:solidFill>
                  <a:srgbClr val="7030A0"/>
                </a:solidFill>
              </a:rPr>
              <a:t>ВАЛЬТЕР СКОТТ – </a:t>
            </a:r>
            <a:r>
              <a:rPr lang="uk-UA" sz="2400" b="1" dirty="0" err="1" smtClean="0">
                <a:solidFill>
                  <a:srgbClr val="7030A0"/>
                </a:solidFill>
              </a:rPr>
              <a:t>творЕЦЬ</a:t>
            </a:r>
            <a:r>
              <a:rPr lang="uk-UA" sz="2400" b="1" dirty="0" smtClean="0">
                <a:solidFill>
                  <a:srgbClr val="7030A0"/>
                </a:solidFill>
              </a:rPr>
              <a:t> сучасного жанру  історичного роману і першовідкривач </a:t>
            </a:r>
            <a:r>
              <a:rPr lang="uk-UA" sz="2400" b="1" i="1" dirty="0" smtClean="0">
                <a:solidFill>
                  <a:srgbClr val="7030A0"/>
                </a:solidFill>
              </a:rPr>
              <a:t>художнього історизму</a:t>
            </a:r>
            <a:endParaRPr lang="ru-RU" sz="2400" dirty="0">
              <a:solidFill>
                <a:srgbClr val="7030A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uk-UA" sz="1800" b="1" dirty="0" smtClean="0"/>
              <a:t>історичний роман повинен звертатися до конфліктних, переломних епох, що вплинули на формування національної культури</a:t>
            </a:r>
            <a:r>
              <a:rPr lang="uk-UA" sz="1800" dirty="0" smtClean="0"/>
              <a:t>, </a:t>
            </a:r>
          </a:p>
          <a:p>
            <a:r>
              <a:rPr lang="uk-UA" sz="1800" dirty="0" smtClean="0"/>
              <a:t>однак при цьому слід </a:t>
            </a:r>
            <a:r>
              <a:rPr lang="uk-UA" sz="1800" b="1" dirty="0" smtClean="0"/>
              <a:t>уникати буквального </a:t>
            </a:r>
            <a:r>
              <a:rPr lang="uk-UA" sz="1800" dirty="0" smtClean="0"/>
              <a:t>відтворення подій, потрібно показувати </a:t>
            </a:r>
            <a:r>
              <a:rPr lang="uk-UA" sz="1800" b="1" dirty="0" smtClean="0"/>
              <a:t>епоху у всіх її суперечностях</a:t>
            </a:r>
            <a:r>
              <a:rPr lang="uk-UA" sz="1800" dirty="0" smtClean="0"/>
              <a:t>, а не повторювати документи;</a:t>
            </a:r>
          </a:p>
          <a:p>
            <a:r>
              <a:rPr lang="uk-UA" sz="1800" b="1" dirty="0" smtClean="0"/>
              <a:t> головне джерело</a:t>
            </a:r>
            <a:r>
              <a:rPr lang="uk-UA" sz="1800" dirty="0" smtClean="0"/>
              <a:t> - історичні </a:t>
            </a:r>
            <a:r>
              <a:rPr lang="uk-UA" sz="1800" i="1" dirty="0" smtClean="0"/>
              <a:t>фольклорні жанри, </a:t>
            </a:r>
            <a:r>
              <a:rPr lang="uk-UA" sz="1800" dirty="0" smtClean="0"/>
              <a:t>в яких звучать голоси мільйонів учасників і безпосередніх свідків минулого;</a:t>
            </a:r>
            <a:endParaRPr lang="ru-RU" sz="1800" dirty="0" smtClean="0"/>
          </a:p>
          <a:p>
            <a:r>
              <a:rPr lang="uk-UA" sz="1800" b="1" dirty="0" smtClean="0"/>
              <a:t>історичний процес не є прерогативою окремих осіб; це масовий рух, в якому окремі представники і народ в цілому грають основну роль,</a:t>
            </a:r>
            <a:r>
              <a:rPr lang="uk-UA" sz="1800" dirty="0" smtClean="0"/>
              <a:t> тому роман не повинен перетворюватися на життєпис видатних персоналій, він повинен показувати сполучення простих людських доль із ходом історії;</a:t>
            </a:r>
            <a:endParaRPr lang="ru-RU" sz="1800" dirty="0" smtClean="0"/>
          </a:p>
          <a:p>
            <a:r>
              <a:rPr lang="uk-UA" sz="1800" b="1" dirty="0" smtClean="0"/>
              <a:t>кожна історична епоха, так само, як і окрема нація, має свій неповторний вигляд</a:t>
            </a:r>
            <a:r>
              <a:rPr lang="uk-UA" sz="1800" dirty="0" smtClean="0"/>
              <a:t>, що виявляється в особливостях побуту, вдачах, звичаях і т. д.; тому автор історичного </a:t>
            </a:r>
            <a:r>
              <a:rPr lang="uk-UA" sz="1800" dirty="0" err="1" smtClean="0"/>
              <a:t>романа</a:t>
            </a:r>
            <a:r>
              <a:rPr lang="uk-UA" sz="1800" dirty="0" smtClean="0"/>
              <a:t> повинен не тільки володіти хронікальним фактажем, але й знати епоху в її різноманітній </a:t>
            </a:r>
            <a:r>
              <a:rPr lang="uk-UA" sz="1800" i="1" dirty="0" smtClean="0"/>
              <a:t>речовинній і духовній деталізації</a:t>
            </a:r>
            <a:r>
              <a:rPr lang="uk-UA" sz="1800" dirty="0" smtClean="0"/>
              <a:t>;</a:t>
            </a:r>
            <a:endParaRPr lang="ru-RU" sz="1800" dirty="0" smtClean="0"/>
          </a:p>
          <a:p>
            <a:r>
              <a:rPr lang="uk-UA" sz="1800" b="1" dirty="0" smtClean="0"/>
              <a:t>письменник не має морального права виступати від імені однієї з ворогуючих сторін</a:t>
            </a:r>
            <a:r>
              <a:rPr lang="uk-UA" sz="1800" dirty="0" smtClean="0"/>
              <a:t>; він повинен захищати не окрему політичну партію, а добру волю і здоровий глузд, тому підходити до історії слід з урахуванням її впливу на сучасність і прагнути </a:t>
            </a:r>
            <a:r>
              <a:rPr lang="uk-UA" sz="1800" i="1" dirty="0" smtClean="0"/>
              <a:t>примирення ворогуючих таборів.</a:t>
            </a:r>
            <a:endParaRPr lang="ru-RU" sz="1800" dirty="0" smtClean="0"/>
          </a:p>
          <a:p>
            <a:endParaRPr lang="ru-RU" sz="18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198</TotalTime>
  <Words>844</Words>
  <Application>Microsoft Office PowerPoint</Application>
  <PresentationFormat>Экран (4:3)</PresentationFormat>
  <Paragraphs>150</Paragraphs>
  <Slides>14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22" baseType="lpstr">
      <vt:lpstr>Arial</vt:lpstr>
      <vt:lpstr>Calibri</vt:lpstr>
      <vt:lpstr>Franklin Gothic Book</vt:lpstr>
      <vt:lpstr>Franklin Gothic Medium</vt:lpstr>
      <vt:lpstr>Monotype Corsiva</vt:lpstr>
      <vt:lpstr>Times New Roman</vt:lpstr>
      <vt:lpstr>Wingdings 2</vt:lpstr>
      <vt:lpstr>Трек</vt:lpstr>
      <vt:lpstr>ТЕМА 3. Англійська література  ДОБИ РОМАНТИЗМУ</vt:lpstr>
      <vt:lpstr>Історико-культурні передумови</vt:lpstr>
      <vt:lpstr>ПЕРІОДИЗАЦІЯ</vt:lpstr>
      <vt:lpstr>Особливості англійського романтизму:</vt:lpstr>
      <vt:lpstr>Презентация PowerPoint</vt:lpstr>
      <vt:lpstr>Вільям Вордсворт </vt:lpstr>
      <vt:lpstr>Презентация PowerPoint</vt:lpstr>
      <vt:lpstr>Презентация PowerPoint</vt:lpstr>
      <vt:lpstr>ВАЛЬТЕР СКОТТ – творЕЦЬ сучасного жанру  історичного роману і першовідкривач художнього історизму</vt:lpstr>
      <vt:lpstr>Презентация PowerPoint</vt:lpstr>
      <vt:lpstr>ПОЕМА Д.Н.Г.БАЙРОНА "ПАЛОМНИЦТВО ЧАЙЛЬД-ГАРОЛЬДА"</vt:lpstr>
      <vt:lpstr>Естетичні погляди Байрона: </vt:lpstr>
      <vt:lpstr>Художні особливості «східних поем»:</vt:lpstr>
      <vt:lpstr>Презентация PowerPoint</vt:lpstr>
    </vt:vector>
  </TitlesOfParts>
  <Company>Romeo1994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3. Англійська література  ДОБИ РОМАНТИЗМУ</dc:title>
  <dc:creator>Елена</dc:creator>
  <cp:lastModifiedBy>User</cp:lastModifiedBy>
  <cp:revision>40</cp:revision>
  <dcterms:created xsi:type="dcterms:W3CDTF">2020-09-08T06:43:30Z</dcterms:created>
  <dcterms:modified xsi:type="dcterms:W3CDTF">2025-05-04T17:17:55Z</dcterms:modified>
</cp:coreProperties>
</file>