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49AA-B4C7-48CD-9AF2-8E27B421D3E8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97AB-0F62-46DE-B7B9-26FEA16C8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54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49AA-B4C7-48CD-9AF2-8E27B421D3E8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97AB-0F62-46DE-B7B9-26FEA16C8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1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49AA-B4C7-48CD-9AF2-8E27B421D3E8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97AB-0F62-46DE-B7B9-26FEA16C8BD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9917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49AA-B4C7-48CD-9AF2-8E27B421D3E8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97AB-0F62-46DE-B7B9-26FEA16C8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524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49AA-B4C7-48CD-9AF2-8E27B421D3E8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97AB-0F62-46DE-B7B9-26FEA16C8BD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8127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49AA-B4C7-48CD-9AF2-8E27B421D3E8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97AB-0F62-46DE-B7B9-26FEA16C8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133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49AA-B4C7-48CD-9AF2-8E27B421D3E8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97AB-0F62-46DE-B7B9-26FEA16C8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876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49AA-B4C7-48CD-9AF2-8E27B421D3E8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97AB-0F62-46DE-B7B9-26FEA16C8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49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49AA-B4C7-48CD-9AF2-8E27B421D3E8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97AB-0F62-46DE-B7B9-26FEA16C8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77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49AA-B4C7-48CD-9AF2-8E27B421D3E8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97AB-0F62-46DE-B7B9-26FEA16C8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05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49AA-B4C7-48CD-9AF2-8E27B421D3E8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97AB-0F62-46DE-B7B9-26FEA16C8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63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49AA-B4C7-48CD-9AF2-8E27B421D3E8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97AB-0F62-46DE-B7B9-26FEA16C8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26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49AA-B4C7-48CD-9AF2-8E27B421D3E8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97AB-0F62-46DE-B7B9-26FEA16C8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007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49AA-B4C7-48CD-9AF2-8E27B421D3E8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97AB-0F62-46DE-B7B9-26FEA16C8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40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49AA-B4C7-48CD-9AF2-8E27B421D3E8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97AB-0F62-46DE-B7B9-26FEA16C8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83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49AA-B4C7-48CD-9AF2-8E27B421D3E8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97AB-0F62-46DE-B7B9-26FEA16C8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5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049AA-B4C7-48CD-9AF2-8E27B421D3E8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44C97AB-0F62-46DE-B7B9-26FEA16C8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84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261258"/>
            <a:ext cx="10981266" cy="751114"/>
          </a:xfrm>
        </p:spPr>
        <p:txBody>
          <a:bodyPr/>
          <a:lstStyle/>
          <a:p>
            <a:r>
              <a:rPr lang="uk-UA" b="1" dirty="0"/>
              <a:t>МЕТА КУРСУ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04801" y="1143000"/>
            <a:ext cx="11451770" cy="53339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4400" dirty="0" smtClean="0"/>
              <a:t>вивчення </a:t>
            </a:r>
            <a:r>
              <a:rPr lang="uk-UA" sz="4400" dirty="0"/>
              <a:t>основ створення, функціонування та використання електронних бібліотек (</a:t>
            </a:r>
            <a:r>
              <a:rPr lang="uk-UA" sz="4400" dirty="0" err="1"/>
              <a:t>ЕлБібл</a:t>
            </a:r>
            <a:r>
              <a:rPr lang="uk-UA" sz="4400" dirty="0"/>
              <a:t>), технологій, методів та понять сучасних підходів у підготовці та виробництві електронних мультимедійних видань для </a:t>
            </a:r>
            <a:r>
              <a:rPr lang="uk-UA" sz="4400" dirty="0" err="1"/>
              <a:t>ЕлБібл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65894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676466" cy="827314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ЗАВДАННЯ КУРСУ: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19200"/>
            <a:ext cx="10992152" cy="5333999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/>
              <a:t>- </a:t>
            </a:r>
            <a:r>
              <a:rPr lang="uk-UA" sz="2400" dirty="0"/>
              <a:t>застосування комплексного підходу проектування електронних бібліотек, довідкових та пошукових систем засобами комп’ютерних інформаційних та новітніх мультимедійних технологій;</a:t>
            </a:r>
            <a:endParaRPr lang="ru-RU" sz="2400" dirty="0"/>
          </a:p>
          <a:p>
            <a:pPr algn="just"/>
            <a:r>
              <a:rPr lang="uk-UA" sz="2400" dirty="0"/>
              <a:t>- вивчення основ пошуку медіа об’єктів в Інтернет, класифікації, структури та дидактичних принципів ресурсів </a:t>
            </a:r>
            <a:r>
              <a:rPr lang="uk-UA" sz="2400" dirty="0" err="1"/>
              <a:t>ЕлБібл</a:t>
            </a:r>
            <a:r>
              <a:rPr lang="uk-UA" sz="2400" dirty="0"/>
              <a:t>;</a:t>
            </a:r>
            <a:endParaRPr lang="ru-RU" sz="2400" dirty="0"/>
          </a:p>
          <a:p>
            <a:pPr algn="just"/>
            <a:r>
              <a:rPr lang="uk-UA" sz="2400" dirty="0"/>
              <a:t>- ознайомлення з етапами створення віртуальних мультимедійних видань різного призначення для </a:t>
            </a:r>
            <a:r>
              <a:rPr lang="uk-UA" sz="2400" dirty="0" err="1"/>
              <a:t>ЕлБібл</a:t>
            </a:r>
            <a:r>
              <a:rPr lang="uk-UA" sz="2400" dirty="0"/>
              <a:t>;</a:t>
            </a:r>
            <a:endParaRPr lang="ru-RU" sz="2400" dirty="0"/>
          </a:p>
          <a:p>
            <a:pPr algn="just"/>
            <a:r>
              <a:rPr lang="uk-UA" sz="2400" dirty="0"/>
              <a:t>- оволодіння методами і засобами апаратної та програмної реалізації процесів в системі електронної бібліотеки.</a:t>
            </a:r>
            <a:endParaRPr lang="ru-RU" sz="2400" dirty="0"/>
          </a:p>
          <a:p>
            <a:pPr algn="just"/>
            <a:r>
              <a:rPr lang="uk-UA" sz="2400" dirty="0"/>
              <a:t>- вивчення технічного та програмного забезпечення для створення та підтримки функціонування електронних бібліотек.</a:t>
            </a: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19222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50371"/>
            <a:ext cx="11003037" cy="805543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Програма навчальної дисципліни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870858"/>
            <a:ext cx="11242523" cy="5170506"/>
          </a:xfrm>
        </p:spPr>
        <p:txBody>
          <a:bodyPr>
            <a:normAutofit/>
          </a:bodyPr>
          <a:lstStyle/>
          <a:p>
            <a:pPr algn="just"/>
            <a:r>
              <a:rPr lang="uk-UA" sz="3200" b="1" dirty="0"/>
              <a:t>Змістовий модуль </a:t>
            </a:r>
            <a:r>
              <a:rPr lang="ru-RU" sz="3200" b="1" dirty="0"/>
              <a:t>1. </a:t>
            </a:r>
            <a:r>
              <a:rPr lang="ru-RU" sz="3200" b="1" dirty="0" err="1"/>
              <a:t>Технологі</a:t>
            </a:r>
            <a:r>
              <a:rPr lang="uk-UA" sz="3200" b="1" dirty="0"/>
              <a:t>ї</a:t>
            </a:r>
            <a:r>
              <a:rPr lang="ru-RU" sz="3200" b="1" dirty="0"/>
              <a:t> </a:t>
            </a:r>
            <a:r>
              <a:rPr lang="ru-RU" sz="3200" b="1" dirty="0" err="1"/>
              <a:t>створення</a:t>
            </a:r>
            <a:r>
              <a:rPr lang="ru-RU" sz="3200" b="1" dirty="0"/>
              <a:t> та </a:t>
            </a:r>
            <a:r>
              <a:rPr lang="ru-RU" sz="3200" b="1" dirty="0" err="1"/>
              <a:t>використання</a:t>
            </a:r>
            <a:r>
              <a:rPr lang="ru-RU" sz="3200" b="1" dirty="0"/>
              <a:t> </a:t>
            </a:r>
            <a:r>
              <a:rPr lang="ru-RU" sz="3200" b="1" dirty="0" err="1"/>
              <a:t>електронних</a:t>
            </a:r>
            <a:r>
              <a:rPr lang="ru-RU" sz="3200" b="1" dirty="0"/>
              <a:t> </a:t>
            </a:r>
            <a:r>
              <a:rPr lang="ru-RU" sz="3200" b="1" dirty="0" err="1"/>
              <a:t>бібліотек</a:t>
            </a:r>
            <a:endParaRPr lang="ru-RU" sz="3200" dirty="0"/>
          </a:p>
          <a:p>
            <a:pPr algn="just"/>
            <a:r>
              <a:rPr lang="uk-UA" sz="3200" b="1" dirty="0"/>
              <a:t>Змістовий модуль 2. Освітні ресурси електронних бібліотек</a:t>
            </a:r>
            <a:endParaRPr lang="ru-RU" sz="3200" dirty="0"/>
          </a:p>
          <a:p>
            <a:pPr algn="just"/>
            <a:r>
              <a:rPr lang="uk-UA" sz="3200" b="1" dirty="0"/>
              <a:t>Змістовий модуль 3. Інструментальне забезпечення створення, архівного збереження та використання мультимедійних ресурсів електронних бібліотек</a:t>
            </a:r>
            <a:endParaRPr lang="ru-RU" sz="3200" dirty="0"/>
          </a:p>
          <a:p>
            <a:pPr algn="just"/>
            <a:r>
              <a:rPr lang="uk-UA" sz="3200" b="1" dirty="0"/>
              <a:t>Змістовий модуль 4. Перспективи розвитку електронних бібліотек</a:t>
            </a:r>
            <a:endParaRPr lang="ru-RU" sz="3200" dirty="0"/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9690832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161</Words>
  <Application>Microsoft Office PowerPoint</Application>
  <PresentationFormat>Широкоэкранный</PresentationFormat>
  <Paragraphs>13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Аспект</vt:lpstr>
      <vt:lpstr>МЕТА КУРСУ</vt:lpstr>
      <vt:lpstr>ЗАВДАННЯ КУРСУ: </vt:lpstr>
      <vt:lpstr>Програма навчальної дисципліни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 КУРСУ</dc:title>
  <dc:creator>User</dc:creator>
  <cp:lastModifiedBy>User</cp:lastModifiedBy>
  <cp:revision>1</cp:revision>
  <dcterms:created xsi:type="dcterms:W3CDTF">2021-08-19T07:51:17Z</dcterms:created>
  <dcterms:modified xsi:type="dcterms:W3CDTF">2021-08-19T07:55:06Z</dcterms:modified>
</cp:coreProperties>
</file>