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2" r:id="rId1"/>
  </p:sldMasterIdLst>
  <p:notesMasterIdLst>
    <p:notesMasterId r:id="rId7"/>
  </p:notesMasterIdLst>
  <p:sldIdLst>
    <p:sldId id="263" r:id="rId2"/>
    <p:sldId id="256" r:id="rId3"/>
    <p:sldId id="259" r:id="rId4"/>
    <p:sldId id="369" r:id="rId5"/>
    <p:sldId id="37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56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60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905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4526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14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35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211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18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27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62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9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94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1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2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6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9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615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71" y="478971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практика кадрового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4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918344" y="618309"/>
            <a:ext cx="8992010" cy="355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155574" y="722811"/>
            <a:ext cx="8770712" cy="253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Категорії соціологі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757" y="418286"/>
            <a:ext cx="5961529" cy="395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7897" y="340658"/>
            <a:ext cx="8001000" cy="476922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практика кадрового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теоретико-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кадрового консалтингу.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156754"/>
            <a:ext cx="10018713" cy="5625845"/>
          </a:xfrm>
        </p:spPr>
        <p:txBody>
          <a:bodyPr>
            <a:noAutofit/>
          </a:bodyPr>
          <a:lstStyle/>
          <a:p>
            <a:r>
              <a:rPr lang="uk-UA" sz="2400" b="1" dirty="0"/>
              <a:t>Основними завданнями</a:t>
            </a:r>
            <a:r>
              <a:rPr lang="uk-UA" sz="2400" dirty="0"/>
              <a:t> навчальної дисципліни «Теорія і практика кадрового консультування» є з’ясування особливостей організації діяльності служби по роботі з персоналом, вивчення методики оцінювання поточного стану та кадрового потенціалу підприємства, виявлення оптимальних пропорцій між керівним і виконавчим персоналом, аналіз ефективності системи управління людськими ресурсами, розробка і оптимізація окремих процедур з управлінню кадрами.</a:t>
            </a:r>
            <a:r>
              <a:rPr lang="uk-UA" sz="2400" b="1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934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4" y="376518"/>
            <a:ext cx="8534400" cy="5623690"/>
          </a:xfrm>
        </p:spPr>
        <p:txBody>
          <a:bodyPr>
            <a:noAutofit/>
          </a:bodyPr>
          <a:lstStyle/>
          <a:p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вивчення навчальної дисципліни є діяльність з управління персоналом підприємств.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 вивчення дисципліни «Теорія і практика кадрового консультування» є: 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сформувати компетентності в сфері консультаційної діяльності;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розкрити перспективи розвитку системи кадрового консультування;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визначити специфіку консалтингу в управлінні персоналом;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розглянути поведінкові аспекти консультаційного процесу.</a:t>
            </a:r>
            <a:br>
              <a:rPr lang="uk-UA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448236"/>
            <a:ext cx="8534400" cy="557604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 студент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HR,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командою,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63931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260</TotalTime>
  <Words>95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Times New Roman</vt:lpstr>
      <vt:lpstr>Wingdings 3</vt:lpstr>
      <vt:lpstr>Сектор</vt:lpstr>
      <vt:lpstr>Презентація курсу “Теорія і практика кадрового консультування”</vt:lpstr>
      <vt:lpstr>   Метою викладання навчальної дисципліни «Теорія і практика кадрового консультування» є вивчення теоретико-методологічних засад і організаційно-правового механізму здійснення кадрового консалтингу.  </vt:lpstr>
      <vt:lpstr>Презентация PowerPoint</vt:lpstr>
      <vt:lpstr>Об’єктом вивчення навчальної дисципліни є діяльність з управління персоналом підприємств.  Основними завданнями вивчення дисципліни «Теорія і практика кадрового консультування» є:  – сформувати компетентності в сфері консультаційної діяльності; – розкрити перспективи розвитку системи кадрового консультування; – визначити специфіку консалтингу в управлінні персоналом; – розглянути поведінкові аспекти консультаційного процесу.   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БЕХТЕР</cp:lastModifiedBy>
  <cp:revision>30</cp:revision>
  <dcterms:created xsi:type="dcterms:W3CDTF">2016-08-24T04:28:02Z</dcterms:created>
  <dcterms:modified xsi:type="dcterms:W3CDTF">2023-01-30T00:40:19Z</dcterms:modified>
</cp:coreProperties>
</file>