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9"/>
  </p:handoutMasterIdLst>
  <p:sldIdLst>
    <p:sldId id="256" r:id="rId2"/>
    <p:sldId id="311" r:id="rId3"/>
    <p:sldId id="318" r:id="rId4"/>
    <p:sldId id="319" r:id="rId5"/>
    <p:sldId id="320" r:id="rId6"/>
    <p:sldId id="321" r:id="rId7"/>
    <p:sldId id="322" r:id="rId8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DA2455-DB80-4200-9072-4F25E5E1915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84589-2AAE-4EC6-BE03-ED82ECE362F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FB43C-8EC9-480E-8E31-407EB7BE218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FC8D-0836-4D81-98A7-35ABE57BDEE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777C-50F1-40FC-94E3-4391C46CC70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08C1F-F158-4BB5-8817-6E1CDA55486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EFABE-2C82-418C-8FCE-43AA2A3B843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BE5E1-82E2-4061-AF57-BD47B5CCF01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8DF4-24BD-45D6-9790-DAB679B2E6E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43B1F-D1FE-4FC6-990B-8F6B5C16657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B556-DD36-4F35-8B7F-F5D19589E2F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89D1-3873-435F-A9EF-9730320715E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8FAC8E0-C16C-4B86-91E3-CBF07E7CA06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smtClean="0"/>
              <a:t>Л</a:t>
            </a:r>
            <a:r>
              <a:rPr lang="uk-UA" sz="2400" smtClean="0"/>
              <a:t>АБОРАТОРНА РОБОТА</a:t>
            </a:r>
          </a:p>
          <a:p>
            <a:pPr algn="ctr" eaLnBrk="1" hangingPunct="1">
              <a:buFontTx/>
              <a:buNone/>
            </a:pPr>
            <a:r>
              <a:rPr lang="ru-RU" sz="2400" smtClean="0"/>
              <a:t>Д</a:t>
            </a:r>
            <a:r>
              <a:rPr lang="uk-UA" sz="2400" smtClean="0"/>
              <a:t>ослідження </a:t>
            </a:r>
            <a:r>
              <a:rPr lang="ru-RU" sz="2400" smtClean="0"/>
              <a:t>а</a:t>
            </a:r>
            <a:r>
              <a:rPr lang="uk-UA" sz="2400" smtClean="0"/>
              <a:t>бсолютно пружнього зіткнення куль</a:t>
            </a:r>
            <a:endParaRPr lang="ru-RU" sz="2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27088" y="260350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Л</a:t>
            </a:r>
            <a:r>
              <a:rPr lang="uk-UA" sz="1600"/>
              <a:t>АБОРАТОРНА РОБОТА</a:t>
            </a:r>
          </a:p>
          <a:p>
            <a:pPr algn="ctr"/>
            <a:r>
              <a:rPr lang="ru-RU" sz="1600"/>
              <a:t>Д</a:t>
            </a:r>
            <a:r>
              <a:rPr lang="uk-UA" sz="1600"/>
              <a:t>ослідження </a:t>
            </a:r>
            <a:r>
              <a:rPr lang="ru-RU" sz="1600"/>
              <a:t>а</a:t>
            </a:r>
            <a:r>
              <a:rPr lang="uk-UA" sz="1600"/>
              <a:t>бсолютно пружнього зіткнення куль</a:t>
            </a:r>
            <a:endParaRPr lang="ru-RU" sz="160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125538"/>
            <a:ext cx="3163887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827088" y="260350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Л</a:t>
            </a:r>
            <a:r>
              <a:rPr lang="uk-UA" sz="1600"/>
              <a:t>АБОРАТОРНА РОБОТА</a:t>
            </a:r>
          </a:p>
          <a:p>
            <a:pPr algn="ctr"/>
            <a:r>
              <a:rPr lang="ru-RU" sz="1600"/>
              <a:t>Д</a:t>
            </a:r>
            <a:r>
              <a:rPr lang="uk-UA" sz="1600"/>
              <a:t>ослідження </a:t>
            </a:r>
            <a:r>
              <a:rPr lang="ru-RU" sz="1600"/>
              <a:t>а</a:t>
            </a:r>
            <a:r>
              <a:rPr lang="uk-UA" sz="1600"/>
              <a:t>бсолютно пружнього зіткнення куль</a:t>
            </a:r>
            <a:endParaRPr lang="ru-RU" sz="160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16113"/>
            <a:ext cx="47720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27088" y="260350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Л</a:t>
            </a:r>
            <a:r>
              <a:rPr lang="uk-UA" sz="1600"/>
              <a:t>АБОРАТОРНА РОБОТА</a:t>
            </a:r>
          </a:p>
          <a:p>
            <a:pPr algn="ctr"/>
            <a:r>
              <a:rPr lang="ru-RU" sz="1600"/>
              <a:t>Д</a:t>
            </a:r>
            <a:r>
              <a:rPr lang="uk-UA" sz="1600"/>
              <a:t>ослідження </a:t>
            </a:r>
            <a:r>
              <a:rPr lang="ru-RU" sz="1600"/>
              <a:t>а</a:t>
            </a:r>
            <a:r>
              <a:rPr lang="uk-UA" sz="1600"/>
              <a:t>бсолютно пружнього зіткнення куль</a:t>
            </a:r>
            <a:endParaRPr lang="ru-RU" sz="160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268413"/>
            <a:ext cx="49434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27088" y="260350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Л</a:t>
            </a:r>
            <a:r>
              <a:rPr lang="uk-UA" sz="1600"/>
              <a:t>АБОРАТОРНА РОБОТА</a:t>
            </a:r>
          </a:p>
          <a:p>
            <a:pPr algn="ctr"/>
            <a:r>
              <a:rPr lang="ru-RU" sz="1600"/>
              <a:t>Д</a:t>
            </a:r>
            <a:r>
              <a:rPr lang="uk-UA" sz="1600"/>
              <a:t>ослідження </a:t>
            </a:r>
            <a:r>
              <a:rPr lang="ru-RU" sz="1600"/>
              <a:t>а</a:t>
            </a:r>
            <a:r>
              <a:rPr lang="uk-UA" sz="1600"/>
              <a:t>бсолютно пружнього зіткнення куль</a:t>
            </a:r>
            <a:endParaRPr lang="ru-RU" sz="160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908050"/>
            <a:ext cx="5076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365625"/>
            <a:ext cx="49339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27088" y="260350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Л</a:t>
            </a:r>
            <a:r>
              <a:rPr lang="uk-UA" sz="1600"/>
              <a:t>АБОРАТОРНА РОБОТА</a:t>
            </a:r>
          </a:p>
          <a:p>
            <a:pPr algn="ctr"/>
            <a:r>
              <a:rPr lang="ru-RU" sz="1600"/>
              <a:t>Д</a:t>
            </a:r>
            <a:r>
              <a:rPr lang="uk-UA" sz="1600"/>
              <a:t>ослідження </a:t>
            </a:r>
            <a:r>
              <a:rPr lang="ru-RU" sz="1600"/>
              <a:t>а</a:t>
            </a:r>
            <a:r>
              <a:rPr lang="uk-UA" sz="1600"/>
              <a:t>бсолютно пружнього зіткнення куль</a:t>
            </a:r>
            <a:endParaRPr lang="ru-RU" sz="160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484313"/>
            <a:ext cx="47148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827088" y="260350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Л</a:t>
            </a:r>
            <a:r>
              <a:rPr lang="uk-UA" sz="1600"/>
              <a:t>АБОРАТОРНА РОБОТА</a:t>
            </a:r>
          </a:p>
          <a:p>
            <a:pPr algn="ctr"/>
            <a:r>
              <a:rPr lang="ru-RU" sz="1600"/>
              <a:t>Д</a:t>
            </a:r>
            <a:r>
              <a:rPr lang="uk-UA" sz="1600"/>
              <a:t>ослідження </a:t>
            </a:r>
            <a:r>
              <a:rPr lang="ru-RU" sz="1600"/>
              <a:t>а</a:t>
            </a:r>
            <a:r>
              <a:rPr lang="uk-UA" sz="1600"/>
              <a:t>бсолютно пружнього зіткнення куль</a:t>
            </a:r>
            <a:endParaRPr lang="ru-RU" sz="160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125538"/>
            <a:ext cx="44672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5157788"/>
            <a:ext cx="40862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73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Оформление по умолчанию</vt:lpstr>
      <vt:lpstr>ФІЗИКА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Microsoft Office</cp:lastModifiedBy>
  <cp:revision>73</cp:revision>
  <dcterms:created xsi:type="dcterms:W3CDTF">2011-04-07T06:39:14Z</dcterms:created>
  <dcterms:modified xsi:type="dcterms:W3CDTF">2023-09-13T04:58:00Z</dcterms:modified>
</cp:coreProperties>
</file>