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0" r:id="rId3"/>
    <p:sldId id="384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6" r:id="rId15"/>
    <p:sldId id="381" r:id="rId16"/>
    <p:sldId id="382" r:id="rId17"/>
    <p:sldId id="385" r:id="rId18"/>
    <p:sldId id="383" r:id="rId19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102" d="100"/>
          <a:sy n="102" d="100"/>
        </p:scale>
        <p:origin x="3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63953F-81F3-4C6E-A174-B019BC911CC6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4A423F-4473-4B74-98CA-FD12C31A8B2F}" type="datetimeFigureOut">
              <a:rPr lang=""/>
              <a:pPr>
                <a:defRPr/>
              </a:pPr>
              <a:t>02/12/2024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" noProof="0" smtClean="0"/>
          </a:p>
        </p:txBody>
      </p:sp>
      <p:sp>
        <p:nvSpPr>
          <p:cNvPr id="28677" name="Заметки 4"/>
          <p:cNvSpPr>
            <a:spLocks noGrp="1"/>
          </p:cNvSpPr>
          <p:nvPr/>
        </p:nvSpPr>
        <p:spPr bwMode="auto">
          <a:xfrm>
            <a:off x="676275" y="4687888"/>
            <a:ext cx="5407025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" altLang="" smtClean="0"/>
              <a:t>Образец текста</a:t>
            </a:r>
          </a:p>
          <a:p>
            <a:pPr lvl="1" eaLnBrk="1" hangingPunct="1">
              <a:defRPr/>
            </a:pPr>
            <a:r>
              <a:rPr lang="" altLang="" smtClean="0"/>
              <a:t>Второй уровень</a:t>
            </a:r>
          </a:p>
          <a:p>
            <a:pPr lvl="2" eaLnBrk="1" hangingPunct="1">
              <a:defRPr/>
            </a:pPr>
            <a:r>
              <a:rPr lang="" altLang="" smtClean="0"/>
              <a:t>Третий уровень</a:t>
            </a:r>
          </a:p>
          <a:p>
            <a:pPr lvl="3" eaLnBrk="1" hangingPunct="1">
              <a:defRPr/>
            </a:pPr>
            <a:r>
              <a:rPr lang="" altLang="" smtClean="0"/>
              <a:t>Четвертый уровень</a:t>
            </a:r>
          </a:p>
          <a:p>
            <a:pPr eaLnBrk="1" hangingPunct="1">
              <a:defRPr/>
            </a:pPr>
            <a:r>
              <a:rPr lang="" altLang="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278847-8EC8-464E-B730-678B6B7259E5}" type="slidenum">
              <a:rPr lang="" altLang="en-US"/>
              <a:pPr/>
              <a:t>‹#›</a:t>
            </a:fld>
            <a:endParaRPr lang="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9AA6D-21E0-481D-844D-B1626905B4A4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89045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BCD33-03DB-44EB-8E42-DAA39B764DB9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09980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067D3-A6EF-4C63-A232-9826C20B6E35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2209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62544-EDED-4E33-8D8A-E3617B05A99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31431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9E675-AD0D-4C64-AF53-44DE4EE045A6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7827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05E94-216B-47F7-ADF1-129955BE0A5B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19004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AF94A-7631-4E80-A86C-CA1AF385492C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58135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9CC4A-65D4-4C91-91BE-3F5ACD48C7C1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37828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5F0F5-EBF5-4E04-A170-CFD324484DB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6410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2354B-9F2E-4725-A0AD-AC88D99E6844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5134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AEFF1-E0A2-478A-B9AA-55877C7D877C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9189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текста</a:t>
            </a:r>
          </a:p>
          <a:p>
            <a:pPr lvl="1"/>
            <a:r>
              <a:rPr lang="ru-RU" altLang="ru-UA" smtClean="0"/>
              <a:t>Второй уровень</a:t>
            </a:r>
          </a:p>
          <a:p>
            <a:pPr lvl="2"/>
            <a:r>
              <a:rPr lang="ru-RU" altLang="ru-UA" smtClean="0"/>
              <a:t>Третий уровень</a:t>
            </a:r>
          </a:p>
          <a:p>
            <a:pPr lvl="3"/>
            <a:r>
              <a:rPr lang="ru-RU" altLang="ru-UA" smtClean="0"/>
              <a:t>Четвертый уровень</a:t>
            </a:r>
          </a:p>
          <a:p>
            <a:pPr lvl="4"/>
            <a:r>
              <a:rPr lang="ru-RU" altLang="ru-UA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DC00143-DFB1-46CA-B485-098575BF139E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UA" sz="3600" smtClean="0"/>
              <a:t>Ф</a:t>
            </a:r>
            <a:r>
              <a:rPr lang="ru-UA" altLang="ru-UA" sz="3600" smtClean="0"/>
              <a:t>І</a:t>
            </a:r>
            <a:r>
              <a:rPr lang="ru-RU" altLang="ru-UA" sz="3600" smtClean="0"/>
              <a:t>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2800" smtClean="0"/>
              <a:t>ОСНОВИ МЕХАНІКИ СУЦІЛЬНОГО СЕРЕДОВИЩА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UA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6697662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2016125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4895850" cy="28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641725"/>
            <a:ext cx="5184775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840538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20713"/>
            <a:ext cx="2665413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4500563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6475"/>
            <a:ext cx="1582738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2938"/>
            <a:ext cx="5400675" cy="49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20713"/>
            <a:ext cx="2447925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5937250" cy="54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6613"/>
            <a:ext cx="5829300" cy="30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5780088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92600"/>
            <a:ext cx="29718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7770812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367188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5761037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92150"/>
            <a:ext cx="3529013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59055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1641475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557338"/>
            <a:ext cx="1579563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36938"/>
            <a:ext cx="4824413" cy="34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92150"/>
            <a:ext cx="3529013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7381875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6408737" cy="36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92375"/>
            <a:ext cx="2279650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420938"/>
            <a:ext cx="1887538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6985000" cy="36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24400"/>
            <a:ext cx="65532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574088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ChangeArrowheads="1"/>
          </p:cNvSpPr>
          <p:nvPr/>
        </p:nvSpPr>
        <p:spPr bwMode="auto">
          <a:xfrm>
            <a:off x="684213" y="-109538"/>
            <a:ext cx="662463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04813"/>
            <a:ext cx="3024187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60833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830638"/>
            <a:ext cx="5400675" cy="30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2268538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20713"/>
            <a:ext cx="3887787" cy="2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08050"/>
            <a:ext cx="5221287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41725"/>
            <a:ext cx="4716463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65175"/>
            <a:ext cx="6408737" cy="59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6"/>
          <p:cNvSpPr>
            <a:spLocks noChangeArrowheads="1"/>
          </p:cNvSpPr>
          <p:nvPr/>
        </p:nvSpPr>
        <p:spPr bwMode="auto">
          <a:xfrm>
            <a:off x="755650" y="-109538"/>
            <a:ext cx="662463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ОСН</a:t>
            </a:r>
            <a:r>
              <a:rPr lang="ru-UA" altLang="ru-UA" sz="1600" b="1"/>
              <a:t>О</a:t>
            </a:r>
            <a:r>
              <a:rPr lang="uk-UA" altLang="ru-UA" sz="1600" b="1"/>
              <a:t>ВИ МЕХАНІКИ СУЦІЛЬНОГО СЕРЕДОВИЩА</a:t>
            </a:r>
            <a:r>
              <a:rPr lang="uk-UA" altLang="ru-UA"/>
              <a:t> </a:t>
            </a:r>
          </a:p>
          <a:p>
            <a:pPr algn="ctr" eaLnBrk="1" hangingPunct="1">
              <a:buFontTx/>
              <a:buNone/>
            </a:pPr>
            <a:endParaRPr lang="ru-RU" altLang="ru-UA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4813"/>
            <a:ext cx="2855913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5873750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05038"/>
            <a:ext cx="2700337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EISPZ</cp:lastModifiedBy>
  <cp:revision>170</cp:revision>
  <dcterms:created xsi:type="dcterms:W3CDTF">2011-04-07T06:39:14Z</dcterms:created>
  <dcterms:modified xsi:type="dcterms:W3CDTF">2024-02-12T06:26:22Z</dcterms:modified>
</cp:coreProperties>
</file>