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</p:sldMasterIdLst>
  <p:sldIdLst>
    <p:sldId id="256" r:id="rId3"/>
    <p:sldId id="257" r:id="rId4"/>
    <p:sldId id="271" r:id="rId5"/>
    <p:sldId id="259" r:id="rId6"/>
    <p:sldId id="260" r:id="rId7"/>
    <p:sldId id="261" r:id="rId8"/>
    <p:sldId id="262" r:id="rId9"/>
    <p:sldId id="272" r:id="rId10"/>
    <p:sldId id="264" r:id="rId11"/>
    <p:sldId id="265" r:id="rId12"/>
    <p:sldId id="273" r:id="rId13"/>
    <p:sldId id="266" r:id="rId14"/>
    <p:sldId id="274" r:id="rId15"/>
    <p:sldId id="267" r:id="rId16"/>
    <p:sldId id="275" r:id="rId17"/>
    <p:sldId id="268" r:id="rId18"/>
    <p:sldId id="269" r:id="rId19"/>
    <p:sldId id="276" r:id="rId20"/>
    <p:sldId id="270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B1136E-86F8-4F44-8C40-8ACE702F805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023F9F-89E1-4CC4-B8CB-005C5C8B40BF}">
      <dgm:prSet phldrT="[Текст]"/>
      <dgm:spPr/>
      <dgm:t>
        <a:bodyPr/>
        <a:lstStyle/>
        <a:p>
          <a:r>
            <a:rPr lang="uk-UA" b="1" dirty="0" smtClean="0"/>
            <a:t>За</a:t>
          </a:r>
          <a:r>
            <a:rPr lang="uk-UA" dirty="0" smtClean="0"/>
            <a:t> </a:t>
          </a:r>
          <a:r>
            <a:rPr lang="ru-RU" b="1" i="0" dirty="0" err="1" smtClean="0"/>
            <a:t>профілем</a:t>
          </a:r>
          <a:r>
            <a:rPr lang="ru-RU" b="1" i="0" dirty="0" smtClean="0"/>
            <a:t> </a:t>
          </a:r>
          <a:r>
            <a:rPr lang="ru-RU" b="1" i="0" dirty="0" err="1" smtClean="0"/>
            <a:t>основної</a:t>
          </a:r>
          <a:r>
            <a:rPr lang="ru-RU" b="1" i="0" dirty="0" smtClean="0"/>
            <a:t> </a:t>
          </a:r>
          <a:r>
            <a:rPr lang="ru-RU" b="1" i="0" dirty="0" err="1" smtClean="0"/>
            <a:t>діяльності</a:t>
          </a:r>
          <a:endParaRPr lang="ru-RU" dirty="0"/>
        </a:p>
      </dgm:t>
    </dgm:pt>
    <dgm:pt modelId="{9FC464D5-DC0D-44FD-8599-CF3269A4954E}" type="parTrans" cxnId="{E9AD1927-599D-43B5-ADF9-0C525AEF4F07}">
      <dgm:prSet/>
      <dgm:spPr/>
      <dgm:t>
        <a:bodyPr/>
        <a:lstStyle/>
        <a:p>
          <a:endParaRPr lang="ru-RU"/>
        </a:p>
      </dgm:t>
    </dgm:pt>
    <dgm:pt modelId="{6940BE61-C41F-4693-96A3-9EC489626E6E}" type="sibTrans" cxnId="{E9AD1927-599D-43B5-ADF9-0C525AEF4F07}">
      <dgm:prSet/>
      <dgm:spPr/>
      <dgm:t>
        <a:bodyPr/>
        <a:lstStyle/>
        <a:p>
          <a:endParaRPr lang="ru-RU"/>
        </a:p>
      </dgm:t>
    </dgm:pt>
    <dgm:pt modelId="{DA81298C-6833-4CC1-9FA0-1E2FF75330E7}">
      <dgm:prSet phldrT="[Текст]"/>
      <dgm:spPr/>
      <dgm:t>
        <a:bodyPr/>
        <a:lstStyle/>
        <a:p>
          <a:r>
            <a:rPr lang="ru-RU" b="0" i="0" dirty="0" err="1" smtClean="0"/>
            <a:t>Лісові</a:t>
          </a:r>
          <a:endParaRPr lang="ru-RU" dirty="0"/>
        </a:p>
      </dgm:t>
    </dgm:pt>
    <dgm:pt modelId="{4DCCB9A3-2E86-4210-BEB2-43A87FD4232A}" type="parTrans" cxnId="{8F697DE8-8ABD-4208-A1AB-AE91669EA080}">
      <dgm:prSet/>
      <dgm:spPr/>
      <dgm:t>
        <a:bodyPr/>
        <a:lstStyle/>
        <a:p>
          <a:endParaRPr lang="ru-RU"/>
        </a:p>
      </dgm:t>
    </dgm:pt>
    <dgm:pt modelId="{2CA98AB0-AAB6-4FF2-AF6E-7D6915DFD2A5}" type="sibTrans" cxnId="{8F697DE8-8ABD-4208-A1AB-AE91669EA080}">
      <dgm:prSet/>
      <dgm:spPr/>
      <dgm:t>
        <a:bodyPr/>
        <a:lstStyle/>
        <a:p>
          <a:endParaRPr lang="ru-RU"/>
        </a:p>
      </dgm:t>
    </dgm:pt>
    <dgm:pt modelId="{49A799D7-DBE0-44D2-8465-075DCCC296C7}">
      <dgm:prSet phldrT="[Текст]"/>
      <dgm:spPr/>
      <dgm:t>
        <a:bodyPr/>
        <a:lstStyle/>
        <a:p>
          <a:r>
            <a:rPr lang="ru-RU" b="0" i="0" dirty="0" err="1" smtClean="0"/>
            <a:t>Лісомеліоративні</a:t>
          </a:r>
          <a:endParaRPr lang="ru-RU" dirty="0"/>
        </a:p>
      </dgm:t>
    </dgm:pt>
    <dgm:pt modelId="{9B1C8943-1ECE-4594-9112-4638DBBA60AE}" type="parTrans" cxnId="{1062EA1C-6633-4BA7-8E29-D50DC8AE6F9E}">
      <dgm:prSet/>
      <dgm:spPr/>
      <dgm:t>
        <a:bodyPr/>
        <a:lstStyle/>
        <a:p>
          <a:endParaRPr lang="ru-RU"/>
        </a:p>
      </dgm:t>
    </dgm:pt>
    <dgm:pt modelId="{56709DBD-0BB1-4142-B4D9-B94E9E76E31D}" type="sibTrans" cxnId="{1062EA1C-6633-4BA7-8E29-D50DC8AE6F9E}">
      <dgm:prSet/>
      <dgm:spPr/>
      <dgm:t>
        <a:bodyPr/>
        <a:lstStyle/>
        <a:p>
          <a:endParaRPr lang="ru-RU"/>
        </a:p>
      </dgm:t>
    </dgm:pt>
    <dgm:pt modelId="{182B5499-E639-4975-8F81-F841D5DDF0E2}">
      <dgm:prSet phldrT="[Текст]"/>
      <dgm:spPr/>
      <dgm:t>
        <a:bodyPr/>
        <a:lstStyle/>
        <a:p>
          <a:r>
            <a:rPr lang="ru-RU" b="0" i="0" dirty="0" err="1" smtClean="0"/>
            <a:t>Декоративні</a:t>
          </a:r>
          <a:endParaRPr lang="ru-RU" dirty="0"/>
        </a:p>
      </dgm:t>
    </dgm:pt>
    <dgm:pt modelId="{F2C04AD4-EC5E-402E-A6C5-7B7D1386D51A}" type="parTrans" cxnId="{F58D398D-4599-4188-BBF5-A0B59F152BCE}">
      <dgm:prSet/>
      <dgm:spPr/>
      <dgm:t>
        <a:bodyPr/>
        <a:lstStyle/>
        <a:p>
          <a:endParaRPr lang="ru-RU"/>
        </a:p>
      </dgm:t>
    </dgm:pt>
    <dgm:pt modelId="{075043A1-8483-447C-940F-7AF228018C08}" type="sibTrans" cxnId="{F58D398D-4599-4188-BBF5-A0B59F152BCE}">
      <dgm:prSet/>
      <dgm:spPr/>
      <dgm:t>
        <a:bodyPr/>
        <a:lstStyle/>
        <a:p>
          <a:endParaRPr lang="ru-RU"/>
        </a:p>
      </dgm:t>
    </dgm:pt>
    <dgm:pt modelId="{34C5C3CD-5F79-469C-B074-C15BC95693D9}">
      <dgm:prSet phldrT="[Текст]"/>
      <dgm:spPr/>
      <dgm:t>
        <a:bodyPr/>
        <a:lstStyle/>
        <a:p>
          <a:r>
            <a:rPr lang="uk-UA" dirty="0" smtClean="0"/>
            <a:t>Плодові</a:t>
          </a:r>
          <a:endParaRPr lang="ru-RU" dirty="0"/>
        </a:p>
      </dgm:t>
    </dgm:pt>
    <dgm:pt modelId="{08CD3318-DE1D-4CF3-A104-85B149C842FE}" type="parTrans" cxnId="{45511E09-66E4-4730-84B4-D1770376EE37}">
      <dgm:prSet/>
      <dgm:spPr/>
      <dgm:t>
        <a:bodyPr/>
        <a:lstStyle/>
        <a:p>
          <a:endParaRPr lang="ru-RU"/>
        </a:p>
      </dgm:t>
    </dgm:pt>
    <dgm:pt modelId="{11DBCE9C-A99F-48F2-8CEE-0BB104702C8E}" type="sibTrans" cxnId="{45511E09-66E4-4730-84B4-D1770376EE37}">
      <dgm:prSet/>
      <dgm:spPr/>
      <dgm:t>
        <a:bodyPr/>
        <a:lstStyle/>
        <a:p>
          <a:endParaRPr lang="ru-RU"/>
        </a:p>
      </dgm:t>
    </dgm:pt>
    <dgm:pt modelId="{E27B1F5D-6AAE-47CC-8328-431687AA2575}" type="pres">
      <dgm:prSet presAssocID="{CEB1136E-86F8-4F44-8C40-8ACE702F805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B360B87-BD3C-4EE6-9898-C9CF665774EB}" type="pres">
      <dgm:prSet presAssocID="{33023F9F-89E1-4CC4-B8CB-005C5C8B40BF}" presName="root" presStyleCnt="0"/>
      <dgm:spPr/>
    </dgm:pt>
    <dgm:pt modelId="{3758E554-EF21-47AE-8768-5B34DAC88A3B}" type="pres">
      <dgm:prSet presAssocID="{33023F9F-89E1-4CC4-B8CB-005C5C8B40BF}" presName="rootComposite" presStyleCnt="0"/>
      <dgm:spPr/>
    </dgm:pt>
    <dgm:pt modelId="{35282076-D910-4018-AFDB-85A9C7509AF9}" type="pres">
      <dgm:prSet presAssocID="{33023F9F-89E1-4CC4-B8CB-005C5C8B40BF}" presName="rootText" presStyleLbl="node1" presStyleIdx="0" presStyleCnt="1" custScaleY="84273" custLinFactNeighborX="603" custLinFactNeighborY="2414"/>
      <dgm:spPr/>
      <dgm:t>
        <a:bodyPr/>
        <a:lstStyle/>
        <a:p>
          <a:endParaRPr lang="ru-RU"/>
        </a:p>
      </dgm:t>
    </dgm:pt>
    <dgm:pt modelId="{92A4BCE6-B205-4D87-A140-795452D9F8FE}" type="pres">
      <dgm:prSet presAssocID="{33023F9F-89E1-4CC4-B8CB-005C5C8B40BF}" presName="rootConnector" presStyleLbl="node1" presStyleIdx="0" presStyleCnt="1"/>
      <dgm:spPr/>
      <dgm:t>
        <a:bodyPr/>
        <a:lstStyle/>
        <a:p>
          <a:endParaRPr lang="ru-RU"/>
        </a:p>
      </dgm:t>
    </dgm:pt>
    <dgm:pt modelId="{3ED405F2-0555-4B0A-BB44-AC0EEB11A4E2}" type="pres">
      <dgm:prSet presAssocID="{33023F9F-89E1-4CC4-B8CB-005C5C8B40BF}" presName="childShape" presStyleCnt="0"/>
      <dgm:spPr/>
    </dgm:pt>
    <dgm:pt modelId="{E213AA78-8F51-4158-AD1E-3B3E343CCDEC}" type="pres">
      <dgm:prSet presAssocID="{4DCCB9A3-2E86-4210-BEB2-43A87FD4232A}" presName="Name13" presStyleLbl="parChTrans1D2" presStyleIdx="0" presStyleCnt="4"/>
      <dgm:spPr/>
      <dgm:t>
        <a:bodyPr/>
        <a:lstStyle/>
        <a:p>
          <a:endParaRPr lang="ru-RU"/>
        </a:p>
      </dgm:t>
    </dgm:pt>
    <dgm:pt modelId="{79927B1B-C490-4BAA-A06B-1D34D2719DCF}" type="pres">
      <dgm:prSet presAssocID="{DA81298C-6833-4CC1-9FA0-1E2FF75330E7}" presName="childText" presStyleLbl="bgAcc1" presStyleIdx="0" presStyleCnt="4" custScaleY="55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19A52-07EB-48B1-B6DF-E6610038D9A7}" type="pres">
      <dgm:prSet presAssocID="{9B1C8943-1ECE-4594-9112-4638DBBA60AE}" presName="Name13" presStyleLbl="parChTrans1D2" presStyleIdx="1" presStyleCnt="4"/>
      <dgm:spPr/>
      <dgm:t>
        <a:bodyPr/>
        <a:lstStyle/>
        <a:p>
          <a:endParaRPr lang="ru-RU"/>
        </a:p>
      </dgm:t>
    </dgm:pt>
    <dgm:pt modelId="{03796563-FCB4-4931-B569-7004FD77A6DB}" type="pres">
      <dgm:prSet presAssocID="{49A799D7-DBE0-44D2-8465-075DCCC296C7}" presName="childText" presStyleLbl="bgAcc1" presStyleIdx="1" presStyleCnt="4" custScaleY="52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A5C2-FE14-4CF3-B9BE-9562BE8E5186}" type="pres">
      <dgm:prSet presAssocID="{F2C04AD4-EC5E-402E-A6C5-7B7D1386D51A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895E125-B843-42C0-A4CF-AC77E4282F2A}" type="pres">
      <dgm:prSet presAssocID="{182B5499-E639-4975-8F81-F841D5DDF0E2}" presName="childText" presStyleLbl="bgAcc1" presStyleIdx="2" presStyleCnt="4" custScaleY="58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AF979-ED7C-4B17-A024-BF247AB94D40}" type="pres">
      <dgm:prSet presAssocID="{08CD3318-DE1D-4CF3-A104-85B149C842FE}" presName="Name13" presStyleLbl="parChTrans1D2" presStyleIdx="3" presStyleCnt="4"/>
      <dgm:spPr/>
      <dgm:t>
        <a:bodyPr/>
        <a:lstStyle/>
        <a:p>
          <a:endParaRPr lang="ru-RU"/>
        </a:p>
      </dgm:t>
    </dgm:pt>
    <dgm:pt modelId="{C6EAF7E9-7203-4EE2-A580-A229E59FAF0E}" type="pres">
      <dgm:prSet presAssocID="{34C5C3CD-5F79-469C-B074-C15BC95693D9}" presName="childText" presStyleLbl="bgAcc1" presStyleIdx="3" presStyleCnt="4" custScaleY="49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55AD4D-8810-41E7-8F65-67A9059447BC}" type="presOf" srcId="{08CD3318-DE1D-4CF3-A104-85B149C842FE}" destId="{CEDAF979-ED7C-4B17-A024-BF247AB94D40}" srcOrd="0" destOrd="0" presId="urn:microsoft.com/office/officeart/2005/8/layout/hierarchy3"/>
    <dgm:cxn modelId="{B7FC1093-094F-4D30-85A4-761617F4A31E}" type="presOf" srcId="{182B5499-E639-4975-8F81-F841D5DDF0E2}" destId="{8895E125-B843-42C0-A4CF-AC77E4282F2A}" srcOrd="0" destOrd="0" presId="urn:microsoft.com/office/officeart/2005/8/layout/hierarchy3"/>
    <dgm:cxn modelId="{5723381C-DDC9-441E-9B1F-8371F8ED2E59}" type="presOf" srcId="{34C5C3CD-5F79-469C-B074-C15BC95693D9}" destId="{C6EAF7E9-7203-4EE2-A580-A229E59FAF0E}" srcOrd="0" destOrd="0" presId="urn:microsoft.com/office/officeart/2005/8/layout/hierarchy3"/>
    <dgm:cxn modelId="{F58D398D-4599-4188-BBF5-A0B59F152BCE}" srcId="{33023F9F-89E1-4CC4-B8CB-005C5C8B40BF}" destId="{182B5499-E639-4975-8F81-F841D5DDF0E2}" srcOrd="2" destOrd="0" parTransId="{F2C04AD4-EC5E-402E-A6C5-7B7D1386D51A}" sibTransId="{075043A1-8483-447C-940F-7AF228018C08}"/>
    <dgm:cxn modelId="{8039FB66-E0DC-4167-85D8-B708009329A7}" type="presOf" srcId="{DA81298C-6833-4CC1-9FA0-1E2FF75330E7}" destId="{79927B1B-C490-4BAA-A06B-1D34D2719DCF}" srcOrd="0" destOrd="0" presId="urn:microsoft.com/office/officeart/2005/8/layout/hierarchy3"/>
    <dgm:cxn modelId="{A403569B-B7D6-4AD1-80A3-96428FAB2ED0}" type="presOf" srcId="{4DCCB9A3-2E86-4210-BEB2-43A87FD4232A}" destId="{E213AA78-8F51-4158-AD1E-3B3E343CCDEC}" srcOrd="0" destOrd="0" presId="urn:microsoft.com/office/officeart/2005/8/layout/hierarchy3"/>
    <dgm:cxn modelId="{5DFF7034-36A9-4856-9E4D-AD30BBE435A7}" type="presOf" srcId="{F2C04AD4-EC5E-402E-A6C5-7B7D1386D51A}" destId="{4D5BA5C2-FE14-4CF3-B9BE-9562BE8E5186}" srcOrd="0" destOrd="0" presId="urn:microsoft.com/office/officeart/2005/8/layout/hierarchy3"/>
    <dgm:cxn modelId="{E9AD1927-599D-43B5-ADF9-0C525AEF4F07}" srcId="{CEB1136E-86F8-4F44-8C40-8ACE702F8050}" destId="{33023F9F-89E1-4CC4-B8CB-005C5C8B40BF}" srcOrd="0" destOrd="0" parTransId="{9FC464D5-DC0D-44FD-8599-CF3269A4954E}" sibTransId="{6940BE61-C41F-4693-96A3-9EC489626E6E}"/>
    <dgm:cxn modelId="{45511E09-66E4-4730-84B4-D1770376EE37}" srcId="{33023F9F-89E1-4CC4-B8CB-005C5C8B40BF}" destId="{34C5C3CD-5F79-469C-B074-C15BC95693D9}" srcOrd="3" destOrd="0" parTransId="{08CD3318-DE1D-4CF3-A104-85B149C842FE}" sibTransId="{11DBCE9C-A99F-48F2-8CEE-0BB104702C8E}"/>
    <dgm:cxn modelId="{8F697DE8-8ABD-4208-A1AB-AE91669EA080}" srcId="{33023F9F-89E1-4CC4-B8CB-005C5C8B40BF}" destId="{DA81298C-6833-4CC1-9FA0-1E2FF75330E7}" srcOrd="0" destOrd="0" parTransId="{4DCCB9A3-2E86-4210-BEB2-43A87FD4232A}" sibTransId="{2CA98AB0-AAB6-4FF2-AF6E-7D6915DFD2A5}"/>
    <dgm:cxn modelId="{BB9570A9-9A7D-494D-9B49-E90380F674EF}" type="presOf" srcId="{9B1C8943-1ECE-4594-9112-4638DBBA60AE}" destId="{F2519A52-07EB-48B1-B6DF-E6610038D9A7}" srcOrd="0" destOrd="0" presId="urn:microsoft.com/office/officeart/2005/8/layout/hierarchy3"/>
    <dgm:cxn modelId="{05116173-669D-41D3-9B86-A6B6E30293BF}" type="presOf" srcId="{49A799D7-DBE0-44D2-8465-075DCCC296C7}" destId="{03796563-FCB4-4931-B569-7004FD77A6DB}" srcOrd="0" destOrd="0" presId="urn:microsoft.com/office/officeart/2005/8/layout/hierarchy3"/>
    <dgm:cxn modelId="{15848574-E24E-4EF3-B6FA-B6BCCBB9A723}" type="presOf" srcId="{33023F9F-89E1-4CC4-B8CB-005C5C8B40BF}" destId="{92A4BCE6-B205-4D87-A140-795452D9F8FE}" srcOrd="1" destOrd="0" presId="urn:microsoft.com/office/officeart/2005/8/layout/hierarchy3"/>
    <dgm:cxn modelId="{1062EA1C-6633-4BA7-8E29-D50DC8AE6F9E}" srcId="{33023F9F-89E1-4CC4-B8CB-005C5C8B40BF}" destId="{49A799D7-DBE0-44D2-8465-075DCCC296C7}" srcOrd="1" destOrd="0" parTransId="{9B1C8943-1ECE-4594-9112-4638DBBA60AE}" sibTransId="{56709DBD-0BB1-4142-B4D9-B94E9E76E31D}"/>
    <dgm:cxn modelId="{EFA99978-7CF1-4AA1-999E-AE569B4C2CDF}" type="presOf" srcId="{CEB1136E-86F8-4F44-8C40-8ACE702F8050}" destId="{E27B1F5D-6AAE-47CC-8328-431687AA2575}" srcOrd="0" destOrd="0" presId="urn:microsoft.com/office/officeart/2005/8/layout/hierarchy3"/>
    <dgm:cxn modelId="{E2475107-3670-4F19-9960-689664A37B92}" type="presOf" srcId="{33023F9F-89E1-4CC4-B8CB-005C5C8B40BF}" destId="{35282076-D910-4018-AFDB-85A9C7509AF9}" srcOrd="0" destOrd="0" presId="urn:microsoft.com/office/officeart/2005/8/layout/hierarchy3"/>
    <dgm:cxn modelId="{82D3FE2C-763C-40E3-B931-B79AC2A554F8}" type="presParOf" srcId="{E27B1F5D-6AAE-47CC-8328-431687AA2575}" destId="{2B360B87-BD3C-4EE6-9898-C9CF665774EB}" srcOrd="0" destOrd="0" presId="urn:microsoft.com/office/officeart/2005/8/layout/hierarchy3"/>
    <dgm:cxn modelId="{025F2839-AA2C-4D9B-948C-D9F381509D5E}" type="presParOf" srcId="{2B360B87-BD3C-4EE6-9898-C9CF665774EB}" destId="{3758E554-EF21-47AE-8768-5B34DAC88A3B}" srcOrd="0" destOrd="0" presId="urn:microsoft.com/office/officeart/2005/8/layout/hierarchy3"/>
    <dgm:cxn modelId="{E4FB261B-533C-4004-8726-2BFDA0F9D20D}" type="presParOf" srcId="{3758E554-EF21-47AE-8768-5B34DAC88A3B}" destId="{35282076-D910-4018-AFDB-85A9C7509AF9}" srcOrd="0" destOrd="0" presId="urn:microsoft.com/office/officeart/2005/8/layout/hierarchy3"/>
    <dgm:cxn modelId="{48D9FA23-DB4B-43B1-A329-1C643AF2F55B}" type="presParOf" srcId="{3758E554-EF21-47AE-8768-5B34DAC88A3B}" destId="{92A4BCE6-B205-4D87-A140-795452D9F8FE}" srcOrd="1" destOrd="0" presId="urn:microsoft.com/office/officeart/2005/8/layout/hierarchy3"/>
    <dgm:cxn modelId="{2298E38B-C08D-4093-A740-932592E37CC4}" type="presParOf" srcId="{2B360B87-BD3C-4EE6-9898-C9CF665774EB}" destId="{3ED405F2-0555-4B0A-BB44-AC0EEB11A4E2}" srcOrd="1" destOrd="0" presId="urn:microsoft.com/office/officeart/2005/8/layout/hierarchy3"/>
    <dgm:cxn modelId="{7117A3E8-5356-4FC4-9834-2135E0145841}" type="presParOf" srcId="{3ED405F2-0555-4B0A-BB44-AC0EEB11A4E2}" destId="{E213AA78-8F51-4158-AD1E-3B3E343CCDEC}" srcOrd="0" destOrd="0" presId="urn:microsoft.com/office/officeart/2005/8/layout/hierarchy3"/>
    <dgm:cxn modelId="{3775D116-D573-41D8-91BB-254F0FF0840C}" type="presParOf" srcId="{3ED405F2-0555-4B0A-BB44-AC0EEB11A4E2}" destId="{79927B1B-C490-4BAA-A06B-1D34D2719DCF}" srcOrd="1" destOrd="0" presId="urn:microsoft.com/office/officeart/2005/8/layout/hierarchy3"/>
    <dgm:cxn modelId="{A66EEF47-630E-40D5-BEDE-C0F81EFFA690}" type="presParOf" srcId="{3ED405F2-0555-4B0A-BB44-AC0EEB11A4E2}" destId="{F2519A52-07EB-48B1-B6DF-E6610038D9A7}" srcOrd="2" destOrd="0" presId="urn:microsoft.com/office/officeart/2005/8/layout/hierarchy3"/>
    <dgm:cxn modelId="{F9226A6E-AF8D-477D-A09D-93810F2B3E91}" type="presParOf" srcId="{3ED405F2-0555-4B0A-BB44-AC0EEB11A4E2}" destId="{03796563-FCB4-4931-B569-7004FD77A6DB}" srcOrd="3" destOrd="0" presId="urn:microsoft.com/office/officeart/2005/8/layout/hierarchy3"/>
    <dgm:cxn modelId="{D21FD950-B0F3-4DBF-AA0B-2EE675FD7786}" type="presParOf" srcId="{3ED405F2-0555-4B0A-BB44-AC0EEB11A4E2}" destId="{4D5BA5C2-FE14-4CF3-B9BE-9562BE8E5186}" srcOrd="4" destOrd="0" presId="urn:microsoft.com/office/officeart/2005/8/layout/hierarchy3"/>
    <dgm:cxn modelId="{881CDC77-33B7-456F-AB11-B5387EE40918}" type="presParOf" srcId="{3ED405F2-0555-4B0A-BB44-AC0EEB11A4E2}" destId="{8895E125-B843-42C0-A4CF-AC77E4282F2A}" srcOrd="5" destOrd="0" presId="urn:microsoft.com/office/officeart/2005/8/layout/hierarchy3"/>
    <dgm:cxn modelId="{1DE1A655-96E0-4A53-A9BF-A7B424C50D70}" type="presParOf" srcId="{3ED405F2-0555-4B0A-BB44-AC0EEB11A4E2}" destId="{CEDAF979-ED7C-4B17-A024-BF247AB94D40}" srcOrd="6" destOrd="0" presId="urn:microsoft.com/office/officeart/2005/8/layout/hierarchy3"/>
    <dgm:cxn modelId="{B8748E4E-A120-49AF-959C-DA105C26C445}" type="presParOf" srcId="{3ED405F2-0555-4B0A-BB44-AC0EEB11A4E2}" destId="{C6EAF7E9-7203-4EE2-A580-A229E59FAF0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9DC5A0-8BDE-41E8-B495-7D781F488C50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40F7BEE-1211-48F0-8321-11920FB7E711}">
      <dgm:prSet phldrT="[Текст]"/>
      <dgm:spPr/>
      <dgm:t>
        <a:bodyPr/>
        <a:lstStyle/>
        <a:p>
          <a:r>
            <a:rPr lang="ru-RU" b="1" i="0" dirty="0" smtClean="0"/>
            <a:t>За </a:t>
          </a:r>
          <a:r>
            <a:rPr lang="ru-RU" b="1" i="0" dirty="0" err="1" smtClean="0"/>
            <a:t>тривалістю</a:t>
          </a:r>
          <a:r>
            <a:rPr lang="ru-RU" b="1" i="0" dirty="0" smtClean="0"/>
            <a:t> </a:t>
          </a:r>
          <a:r>
            <a:rPr lang="ru-RU" b="1" i="0" dirty="0" err="1" smtClean="0"/>
            <a:t>функціонування</a:t>
          </a:r>
          <a:endParaRPr lang="ru-RU" dirty="0"/>
        </a:p>
      </dgm:t>
    </dgm:pt>
    <dgm:pt modelId="{57D5061B-00DA-4086-8D75-1281C8BDE4FF}" type="parTrans" cxnId="{2971224B-E351-4634-884C-7F1E4368846A}">
      <dgm:prSet/>
      <dgm:spPr/>
      <dgm:t>
        <a:bodyPr/>
        <a:lstStyle/>
        <a:p>
          <a:endParaRPr lang="ru-RU"/>
        </a:p>
      </dgm:t>
    </dgm:pt>
    <dgm:pt modelId="{7DD554A1-E196-46C9-8AB8-4E61B8DEF5B4}" type="sibTrans" cxnId="{2971224B-E351-4634-884C-7F1E4368846A}">
      <dgm:prSet/>
      <dgm:spPr/>
      <dgm:t>
        <a:bodyPr/>
        <a:lstStyle/>
        <a:p>
          <a:endParaRPr lang="ru-RU"/>
        </a:p>
      </dgm:t>
    </dgm:pt>
    <dgm:pt modelId="{2BA2D526-7C08-4686-A576-E075ED4A1251}">
      <dgm:prSet phldrT="[Текст]"/>
      <dgm:spPr/>
      <dgm:t>
        <a:bodyPr/>
        <a:lstStyle/>
        <a:p>
          <a:r>
            <a:rPr lang="ru-RU" b="0" i="0" u="sng" dirty="0" err="1" smtClean="0"/>
            <a:t>Тимчасові</a:t>
          </a:r>
          <a:r>
            <a:rPr lang="ru-RU" b="0" i="0" dirty="0" smtClean="0"/>
            <a:t>                 (до 5 </a:t>
          </a:r>
          <a:r>
            <a:rPr lang="ru-RU" b="0" i="0" dirty="0" err="1" smtClean="0"/>
            <a:t>років</a:t>
          </a:r>
          <a:r>
            <a:rPr lang="ru-RU" b="0" i="0" dirty="0" smtClean="0"/>
            <a:t>)</a:t>
          </a:r>
          <a:endParaRPr lang="ru-RU" dirty="0"/>
        </a:p>
      </dgm:t>
    </dgm:pt>
    <dgm:pt modelId="{D5813F51-FA13-4691-918E-DD97B4FAF2AD}" type="parTrans" cxnId="{3D495330-996D-47A5-AF54-930C99820D95}">
      <dgm:prSet/>
      <dgm:spPr/>
      <dgm:t>
        <a:bodyPr/>
        <a:lstStyle/>
        <a:p>
          <a:endParaRPr lang="ru-RU"/>
        </a:p>
      </dgm:t>
    </dgm:pt>
    <dgm:pt modelId="{86CB52C6-BFEE-484C-BEA6-B33C8AA63B12}" type="sibTrans" cxnId="{3D495330-996D-47A5-AF54-930C99820D95}">
      <dgm:prSet/>
      <dgm:spPr/>
      <dgm:t>
        <a:bodyPr/>
        <a:lstStyle/>
        <a:p>
          <a:endParaRPr lang="ru-RU"/>
        </a:p>
      </dgm:t>
    </dgm:pt>
    <dgm:pt modelId="{D4B974E2-B10A-487F-B6C0-B0A271660C67}">
      <dgm:prSet phldrT="[Текст]"/>
      <dgm:spPr/>
      <dgm:t>
        <a:bodyPr/>
        <a:lstStyle/>
        <a:p>
          <a:r>
            <a:rPr lang="ru-RU" b="0" i="0" u="sng" dirty="0" err="1" smtClean="0"/>
            <a:t>Постійні</a:t>
          </a:r>
          <a:r>
            <a:rPr lang="ru-RU" b="0" i="0" dirty="0" smtClean="0"/>
            <a:t>                   (</a:t>
          </a:r>
          <a:r>
            <a:rPr lang="ru-RU" b="0" i="0" dirty="0" err="1" smtClean="0"/>
            <a:t>більше</a:t>
          </a:r>
          <a:r>
            <a:rPr lang="ru-RU" b="0" i="0" dirty="0" smtClean="0"/>
            <a:t> 5 рок</a:t>
          </a:r>
          <a:r>
            <a:rPr lang="uk-UA" b="0" i="0" dirty="0" err="1" smtClean="0"/>
            <a:t>ів</a:t>
          </a:r>
          <a:r>
            <a:rPr lang="ru-RU" b="0" i="0" dirty="0" smtClean="0"/>
            <a:t>)</a:t>
          </a:r>
          <a:endParaRPr lang="ru-RU" dirty="0"/>
        </a:p>
      </dgm:t>
    </dgm:pt>
    <dgm:pt modelId="{27910155-472C-49E2-A0AD-C6A6CCB6C15B}" type="parTrans" cxnId="{0E8B2A82-7EF1-4C1C-9088-57980572C9D1}">
      <dgm:prSet/>
      <dgm:spPr/>
      <dgm:t>
        <a:bodyPr/>
        <a:lstStyle/>
        <a:p>
          <a:endParaRPr lang="ru-RU"/>
        </a:p>
      </dgm:t>
    </dgm:pt>
    <dgm:pt modelId="{9A6F4E1F-AD11-44C9-A17E-949ED9518A64}" type="sibTrans" cxnId="{0E8B2A82-7EF1-4C1C-9088-57980572C9D1}">
      <dgm:prSet/>
      <dgm:spPr/>
      <dgm:t>
        <a:bodyPr/>
        <a:lstStyle/>
        <a:p>
          <a:endParaRPr lang="ru-RU"/>
        </a:p>
      </dgm:t>
    </dgm:pt>
    <dgm:pt modelId="{4D8294B1-8500-4AE2-97CF-8940E6EB934F}" type="pres">
      <dgm:prSet presAssocID="{B79DC5A0-8BDE-41E8-B495-7D781F488C5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E008C51-EA63-4EBC-8870-3654B1F28356}" type="pres">
      <dgm:prSet presAssocID="{740F7BEE-1211-48F0-8321-11920FB7E711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848B91A-202E-407B-9668-EF9765097C0A}" type="pres">
      <dgm:prSet presAssocID="{740F7BEE-1211-48F0-8321-11920FB7E711}" presName="rootComposite1" presStyleCnt="0"/>
      <dgm:spPr/>
      <dgm:t>
        <a:bodyPr/>
        <a:lstStyle/>
        <a:p>
          <a:endParaRPr lang="ru-RU"/>
        </a:p>
      </dgm:t>
    </dgm:pt>
    <dgm:pt modelId="{901DCB11-68D7-4A86-9D56-4DE0C910F6EF}" type="pres">
      <dgm:prSet presAssocID="{740F7BEE-1211-48F0-8321-11920FB7E711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C8F8FC-8BBA-4D5A-AB7B-4635C04E3B2A}" type="pres">
      <dgm:prSet presAssocID="{740F7BEE-1211-48F0-8321-11920FB7E711}" presName="topArc1" presStyleLbl="parChTrans1D1" presStyleIdx="0" presStyleCnt="6"/>
      <dgm:spPr/>
      <dgm:t>
        <a:bodyPr/>
        <a:lstStyle/>
        <a:p>
          <a:endParaRPr lang="ru-RU"/>
        </a:p>
      </dgm:t>
    </dgm:pt>
    <dgm:pt modelId="{3F85DA0E-FB74-46D5-B94F-2A5F0067B533}" type="pres">
      <dgm:prSet presAssocID="{740F7BEE-1211-48F0-8321-11920FB7E711}" presName="bottomArc1" presStyleLbl="parChTrans1D1" presStyleIdx="1" presStyleCnt="6"/>
      <dgm:spPr/>
      <dgm:t>
        <a:bodyPr/>
        <a:lstStyle/>
        <a:p>
          <a:endParaRPr lang="ru-RU"/>
        </a:p>
      </dgm:t>
    </dgm:pt>
    <dgm:pt modelId="{7668FBC9-2ED4-4C67-96EE-42263E2E1C59}" type="pres">
      <dgm:prSet presAssocID="{740F7BEE-1211-48F0-8321-11920FB7E711}" presName="topConnNode1" presStyleLbl="node1" presStyleIdx="0" presStyleCnt="0"/>
      <dgm:spPr/>
      <dgm:t>
        <a:bodyPr/>
        <a:lstStyle/>
        <a:p>
          <a:endParaRPr lang="ru-RU"/>
        </a:p>
      </dgm:t>
    </dgm:pt>
    <dgm:pt modelId="{BDF55FD4-51C9-4EEA-9182-5D27F939BEDB}" type="pres">
      <dgm:prSet presAssocID="{740F7BEE-1211-48F0-8321-11920FB7E711}" presName="hierChild2" presStyleCnt="0"/>
      <dgm:spPr/>
      <dgm:t>
        <a:bodyPr/>
        <a:lstStyle/>
        <a:p>
          <a:endParaRPr lang="ru-RU"/>
        </a:p>
      </dgm:t>
    </dgm:pt>
    <dgm:pt modelId="{385128E2-FE26-4B34-BE9A-0ACF88605AF3}" type="pres">
      <dgm:prSet presAssocID="{D5813F51-FA13-4691-918E-DD97B4FAF2AD}" presName="Name28" presStyleLbl="parChTrans1D2" presStyleIdx="0" presStyleCnt="2"/>
      <dgm:spPr/>
      <dgm:t>
        <a:bodyPr/>
        <a:lstStyle/>
        <a:p>
          <a:endParaRPr lang="ru-RU"/>
        </a:p>
      </dgm:t>
    </dgm:pt>
    <dgm:pt modelId="{F3EE0AF1-55FF-4A02-956A-5B98566DABA4}" type="pres">
      <dgm:prSet presAssocID="{2BA2D526-7C08-4686-A576-E075ED4A125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FC9CE1A-C4C5-4CA7-BAA6-52478FBAA849}" type="pres">
      <dgm:prSet presAssocID="{2BA2D526-7C08-4686-A576-E075ED4A1251}" presName="rootComposite2" presStyleCnt="0"/>
      <dgm:spPr/>
      <dgm:t>
        <a:bodyPr/>
        <a:lstStyle/>
        <a:p>
          <a:endParaRPr lang="ru-RU"/>
        </a:p>
      </dgm:t>
    </dgm:pt>
    <dgm:pt modelId="{EAC51AE6-D136-43B3-9B3D-2B94381EF2B8}" type="pres">
      <dgm:prSet presAssocID="{2BA2D526-7C08-4686-A576-E075ED4A125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B1A901-A3C6-4705-B286-1C9A922FF845}" type="pres">
      <dgm:prSet presAssocID="{2BA2D526-7C08-4686-A576-E075ED4A1251}" presName="topArc2" presStyleLbl="parChTrans1D1" presStyleIdx="2" presStyleCnt="6"/>
      <dgm:spPr/>
      <dgm:t>
        <a:bodyPr/>
        <a:lstStyle/>
        <a:p>
          <a:endParaRPr lang="ru-RU"/>
        </a:p>
      </dgm:t>
    </dgm:pt>
    <dgm:pt modelId="{FB6F55B5-A20A-4B7C-B8B8-9854C9A6F23F}" type="pres">
      <dgm:prSet presAssocID="{2BA2D526-7C08-4686-A576-E075ED4A1251}" presName="bottomArc2" presStyleLbl="parChTrans1D1" presStyleIdx="3" presStyleCnt="6"/>
      <dgm:spPr/>
      <dgm:t>
        <a:bodyPr/>
        <a:lstStyle/>
        <a:p>
          <a:endParaRPr lang="ru-RU"/>
        </a:p>
      </dgm:t>
    </dgm:pt>
    <dgm:pt modelId="{7362E118-526E-46ED-ADA9-CBEA1ED10324}" type="pres">
      <dgm:prSet presAssocID="{2BA2D526-7C08-4686-A576-E075ED4A1251}" presName="topConnNode2" presStyleLbl="node2" presStyleIdx="0" presStyleCnt="0"/>
      <dgm:spPr/>
      <dgm:t>
        <a:bodyPr/>
        <a:lstStyle/>
        <a:p>
          <a:endParaRPr lang="ru-RU"/>
        </a:p>
      </dgm:t>
    </dgm:pt>
    <dgm:pt modelId="{BF0A03F7-B8A2-4D5B-AB7B-FF38F5E96E3E}" type="pres">
      <dgm:prSet presAssocID="{2BA2D526-7C08-4686-A576-E075ED4A1251}" presName="hierChild4" presStyleCnt="0"/>
      <dgm:spPr/>
      <dgm:t>
        <a:bodyPr/>
        <a:lstStyle/>
        <a:p>
          <a:endParaRPr lang="ru-RU"/>
        </a:p>
      </dgm:t>
    </dgm:pt>
    <dgm:pt modelId="{16EE6F34-1ED1-4CD4-8DD2-0B71B01FFCCF}" type="pres">
      <dgm:prSet presAssocID="{2BA2D526-7C08-4686-A576-E075ED4A1251}" presName="hierChild5" presStyleCnt="0"/>
      <dgm:spPr/>
      <dgm:t>
        <a:bodyPr/>
        <a:lstStyle/>
        <a:p>
          <a:endParaRPr lang="ru-RU"/>
        </a:p>
      </dgm:t>
    </dgm:pt>
    <dgm:pt modelId="{B056B960-579F-4A46-B7C3-622F952C14E6}" type="pres">
      <dgm:prSet presAssocID="{27910155-472C-49E2-A0AD-C6A6CCB6C15B}" presName="Name28" presStyleLbl="parChTrans1D2" presStyleIdx="1" presStyleCnt="2"/>
      <dgm:spPr/>
      <dgm:t>
        <a:bodyPr/>
        <a:lstStyle/>
        <a:p>
          <a:endParaRPr lang="ru-RU"/>
        </a:p>
      </dgm:t>
    </dgm:pt>
    <dgm:pt modelId="{BF2C1648-C487-4A5D-9841-F27D51B7D47B}" type="pres">
      <dgm:prSet presAssocID="{D4B974E2-B10A-487F-B6C0-B0A271660C6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7B720A5-3FAD-4E54-9A4D-21FEE6FDF238}" type="pres">
      <dgm:prSet presAssocID="{D4B974E2-B10A-487F-B6C0-B0A271660C67}" presName="rootComposite2" presStyleCnt="0"/>
      <dgm:spPr/>
      <dgm:t>
        <a:bodyPr/>
        <a:lstStyle/>
        <a:p>
          <a:endParaRPr lang="ru-RU"/>
        </a:p>
      </dgm:t>
    </dgm:pt>
    <dgm:pt modelId="{CDA82063-EC1B-46F4-B7BC-D20996C7D110}" type="pres">
      <dgm:prSet presAssocID="{D4B974E2-B10A-487F-B6C0-B0A271660C67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C542D0-A4A7-4335-B764-18DF63DD8AAA}" type="pres">
      <dgm:prSet presAssocID="{D4B974E2-B10A-487F-B6C0-B0A271660C67}" presName="topArc2" presStyleLbl="parChTrans1D1" presStyleIdx="4" presStyleCnt="6"/>
      <dgm:spPr/>
      <dgm:t>
        <a:bodyPr/>
        <a:lstStyle/>
        <a:p>
          <a:endParaRPr lang="ru-RU"/>
        </a:p>
      </dgm:t>
    </dgm:pt>
    <dgm:pt modelId="{814931E6-A4BD-4D10-BBC0-310E8B44ECD5}" type="pres">
      <dgm:prSet presAssocID="{D4B974E2-B10A-487F-B6C0-B0A271660C67}" presName="bottomArc2" presStyleLbl="parChTrans1D1" presStyleIdx="5" presStyleCnt="6"/>
      <dgm:spPr/>
      <dgm:t>
        <a:bodyPr/>
        <a:lstStyle/>
        <a:p>
          <a:endParaRPr lang="ru-RU"/>
        </a:p>
      </dgm:t>
    </dgm:pt>
    <dgm:pt modelId="{AB36E30A-9D63-4241-BA1D-479D1F244458}" type="pres">
      <dgm:prSet presAssocID="{D4B974E2-B10A-487F-B6C0-B0A271660C67}" presName="topConnNode2" presStyleLbl="node2" presStyleIdx="0" presStyleCnt="0"/>
      <dgm:spPr/>
      <dgm:t>
        <a:bodyPr/>
        <a:lstStyle/>
        <a:p>
          <a:endParaRPr lang="ru-RU"/>
        </a:p>
      </dgm:t>
    </dgm:pt>
    <dgm:pt modelId="{4A1DFB14-93EA-4DDB-8B60-9E7D36B7F8A1}" type="pres">
      <dgm:prSet presAssocID="{D4B974E2-B10A-487F-B6C0-B0A271660C67}" presName="hierChild4" presStyleCnt="0"/>
      <dgm:spPr/>
      <dgm:t>
        <a:bodyPr/>
        <a:lstStyle/>
        <a:p>
          <a:endParaRPr lang="ru-RU"/>
        </a:p>
      </dgm:t>
    </dgm:pt>
    <dgm:pt modelId="{511178A6-0D85-419E-B5AE-E4BBC7537DEB}" type="pres">
      <dgm:prSet presAssocID="{D4B974E2-B10A-487F-B6C0-B0A271660C67}" presName="hierChild5" presStyleCnt="0"/>
      <dgm:spPr/>
      <dgm:t>
        <a:bodyPr/>
        <a:lstStyle/>
        <a:p>
          <a:endParaRPr lang="ru-RU"/>
        </a:p>
      </dgm:t>
    </dgm:pt>
    <dgm:pt modelId="{4B6E8251-B8C4-4BA2-93B4-1AD72669CF06}" type="pres">
      <dgm:prSet presAssocID="{740F7BEE-1211-48F0-8321-11920FB7E711}" presName="hierChild3" presStyleCnt="0"/>
      <dgm:spPr/>
      <dgm:t>
        <a:bodyPr/>
        <a:lstStyle/>
        <a:p>
          <a:endParaRPr lang="ru-RU"/>
        </a:p>
      </dgm:t>
    </dgm:pt>
  </dgm:ptLst>
  <dgm:cxnLst>
    <dgm:cxn modelId="{AD7B872C-34F4-455F-8576-898AB1AC1299}" type="presOf" srcId="{B79DC5A0-8BDE-41E8-B495-7D781F488C50}" destId="{4D8294B1-8500-4AE2-97CF-8940E6EB934F}" srcOrd="0" destOrd="0" presId="urn:microsoft.com/office/officeart/2008/layout/HalfCircleOrganizationChart"/>
    <dgm:cxn modelId="{2971224B-E351-4634-884C-7F1E4368846A}" srcId="{B79DC5A0-8BDE-41E8-B495-7D781F488C50}" destId="{740F7BEE-1211-48F0-8321-11920FB7E711}" srcOrd="0" destOrd="0" parTransId="{57D5061B-00DA-4086-8D75-1281C8BDE4FF}" sibTransId="{7DD554A1-E196-46C9-8AB8-4E61B8DEF5B4}"/>
    <dgm:cxn modelId="{1A768892-1F50-4E28-A1F6-1E7097C82023}" type="presOf" srcId="{27910155-472C-49E2-A0AD-C6A6CCB6C15B}" destId="{B056B960-579F-4A46-B7C3-622F952C14E6}" srcOrd="0" destOrd="0" presId="urn:microsoft.com/office/officeart/2008/layout/HalfCircleOrganizationChart"/>
    <dgm:cxn modelId="{690F0091-3A8C-4AF9-ABF3-F5B9F6ED8D23}" type="presOf" srcId="{D4B974E2-B10A-487F-B6C0-B0A271660C67}" destId="{AB36E30A-9D63-4241-BA1D-479D1F244458}" srcOrd="1" destOrd="0" presId="urn:microsoft.com/office/officeart/2008/layout/HalfCircleOrganizationChart"/>
    <dgm:cxn modelId="{7B11AB46-239C-411A-A6CE-A0A9E42251E3}" type="presOf" srcId="{D4B974E2-B10A-487F-B6C0-B0A271660C67}" destId="{CDA82063-EC1B-46F4-B7BC-D20996C7D110}" srcOrd="0" destOrd="0" presId="urn:microsoft.com/office/officeart/2008/layout/HalfCircleOrganizationChart"/>
    <dgm:cxn modelId="{0E8B2A82-7EF1-4C1C-9088-57980572C9D1}" srcId="{740F7BEE-1211-48F0-8321-11920FB7E711}" destId="{D4B974E2-B10A-487F-B6C0-B0A271660C67}" srcOrd="1" destOrd="0" parTransId="{27910155-472C-49E2-A0AD-C6A6CCB6C15B}" sibTransId="{9A6F4E1F-AD11-44C9-A17E-949ED9518A64}"/>
    <dgm:cxn modelId="{D28C1D25-245F-4AF9-9FCA-41DAD1505B23}" type="presOf" srcId="{D5813F51-FA13-4691-918E-DD97B4FAF2AD}" destId="{385128E2-FE26-4B34-BE9A-0ACF88605AF3}" srcOrd="0" destOrd="0" presId="urn:microsoft.com/office/officeart/2008/layout/HalfCircleOrganizationChart"/>
    <dgm:cxn modelId="{C0DCD8CD-A5D0-48D3-AA9D-0E3431FC383E}" type="presOf" srcId="{740F7BEE-1211-48F0-8321-11920FB7E711}" destId="{7668FBC9-2ED4-4C67-96EE-42263E2E1C59}" srcOrd="1" destOrd="0" presId="urn:microsoft.com/office/officeart/2008/layout/HalfCircleOrganizationChart"/>
    <dgm:cxn modelId="{F4867B5E-D5AE-4E0E-B340-6DFEB95E9C4D}" type="presOf" srcId="{2BA2D526-7C08-4686-A576-E075ED4A1251}" destId="{7362E118-526E-46ED-ADA9-CBEA1ED10324}" srcOrd="1" destOrd="0" presId="urn:microsoft.com/office/officeart/2008/layout/HalfCircleOrganizationChart"/>
    <dgm:cxn modelId="{2FE337D1-D856-42AE-9C6A-912E4EBCEA31}" type="presOf" srcId="{740F7BEE-1211-48F0-8321-11920FB7E711}" destId="{901DCB11-68D7-4A86-9D56-4DE0C910F6EF}" srcOrd="0" destOrd="0" presId="urn:microsoft.com/office/officeart/2008/layout/HalfCircleOrganizationChart"/>
    <dgm:cxn modelId="{3D495330-996D-47A5-AF54-930C99820D95}" srcId="{740F7BEE-1211-48F0-8321-11920FB7E711}" destId="{2BA2D526-7C08-4686-A576-E075ED4A1251}" srcOrd="0" destOrd="0" parTransId="{D5813F51-FA13-4691-918E-DD97B4FAF2AD}" sibTransId="{86CB52C6-BFEE-484C-BEA6-B33C8AA63B12}"/>
    <dgm:cxn modelId="{04C7180B-A0F1-4C4A-9819-E9595D660D3D}" type="presOf" srcId="{2BA2D526-7C08-4686-A576-E075ED4A1251}" destId="{EAC51AE6-D136-43B3-9B3D-2B94381EF2B8}" srcOrd="0" destOrd="0" presId="urn:microsoft.com/office/officeart/2008/layout/HalfCircleOrganizationChart"/>
    <dgm:cxn modelId="{4253AAD0-5641-4BFE-BF13-A5F96A3B8EE0}" type="presParOf" srcId="{4D8294B1-8500-4AE2-97CF-8940E6EB934F}" destId="{4E008C51-EA63-4EBC-8870-3654B1F28356}" srcOrd="0" destOrd="0" presId="urn:microsoft.com/office/officeart/2008/layout/HalfCircleOrganizationChart"/>
    <dgm:cxn modelId="{AE64972A-3805-4683-A7BD-246C814521A1}" type="presParOf" srcId="{4E008C51-EA63-4EBC-8870-3654B1F28356}" destId="{A848B91A-202E-407B-9668-EF9765097C0A}" srcOrd="0" destOrd="0" presId="urn:microsoft.com/office/officeart/2008/layout/HalfCircleOrganizationChart"/>
    <dgm:cxn modelId="{0977D1B7-D335-43AF-B2C6-5952DB04208D}" type="presParOf" srcId="{A848B91A-202E-407B-9668-EF9765097C0A}" destId="{901DCB11-68D7-4A86-9D56-4DE0C910F6EF}" srcOrd="0" destOrd="0" presId="urn:microsoft.com/office/officeart/2008/layout/HalfCircleOrganizationChart"/>
    <dgm:cxn modelId="{5D125FA4-4AF2-453B-AFC9-D14BE0532EA5}" type="presParOf" srcId="{A848B91A-202E-407B-9668-EF9765097C0A}" destId="{5FC8F8FC-8BBA-4D5A-AB7B-4635C04E3B2A}" srcOrd="1" destOrd="0" presId="urn:microsoft.com/office/officeart/2008/layout/HalfCircleOrganizationChart"/>
    <dgm:cxn modelId="{49CBD15E-BD2A-419A-BD6A-9C17FF9943CC}" type="presParOf" srcId="{A848B91A-202E-407B-9668-EF9765097C0A}" destId="{3F85DA0E-FB74-46D5-B94F-2A5F0067B533}" srcOrd="2" destOrd="0" presId="urn:microsoft.com/office/officeart/2008/layout/HalfCircleOrganizationChart"/>
    <dgm:cxn modelId="{8B027D3F-70DF-4D39-A308-5A166814879E}" type="presParOf" srcId="{A848B91A-202E-407B-9668-EF9765097C0A}" destId="{7668FBC9-2ED4-4C67-96EE-42263E2E1C59}" srcOrd="3" destOrd="0" presId="urn:microsoft.com/office/officeart/2008/layout/HalfCircleOrganizationChart"/>
    <dgm:cxn modelId="{B56CA0B2-7516-4914-9A5E-FE95A6995834}" type="presParOf" srcId="{4E008C51-EA63-4EBC-8870-3654B1F28356}" destId="{BDF55FD4-51C9-4EEA-9182-5D27F939BEDB}" srcOrd="1" destOrd="0" presId="urn:microsoft.com/office/officeart/2008/layout/HalfCircleOrganizationChart"/>
    <dgm:cxn modelId="{86D0766A-FA32-4612-8148-3D4A579EC24D}" type="presParOf" srcId="{BDF55FD4-51C9-4EEA-9182-5D27F939BEDB}" destId="{385128E2-FE26-4B34-BE9A-0ACF88605AF3}" srcOrd="0" destOrd="0" presId="urn:microsoft.com/office/officeart/2008/layout/HalfCircleOrganizationChart"/>
    <dgm:cxn modelId="{7D97503B-D0B2-4EFD-9AB7-7360124341B2}" type="presParOf" srcId="{BDF55FD4-51C9-4EEA-9182-5D27F939BEDB}" destId="{F3EE0AF1-55FF-4A02-956A-5B98566DABA4}" srcOrd="1" destOrd="0" presId="urn:microsoft.com/office/officeart/2008/layout/HalfCircleOrganizationChart"/>
    <dgm:cxn modelId="{81E0FE9C-8491-4027-9B75-449C1E07C162}" type="presParOf" srcId="{F3EE0AF1-55FF-4A02-956A-5B98566DABA4}" destId="{3FC9CE1A-C4C5-4CA7-BAA6-52478FBAA849}" srcOrd="0" destOrd="0" presId="urn:microsoft.com/office/officeart/2008/layout/HalfCircleOrganizationChart"/>
    <dgm:cxn modelId="{8C745B15-989C-419A-8D72-9C5E1971A706}" type="presParOf" srcId="{3FC9CE1A-C4C5-4CA7-BAA6-52478FBAA849}" destId="{EAC51AE6-D136-43B3-9B3D-2B94381EF2B8}" srcOrd="0" destOrd="0" presId="urn:microsoft.com/office/officeart/2008/layout/HalfCircleOrganizationChart"/>
    <dgm:cxn modelId="{D161EBA3-FDD8-4601-83E9-D594F160DD18}" type="presParOf" srcId="{3FC9CE1A-C4C5-4CA7-BAA6-52478FBAA849}" destId="{3CB1A901-A3C6-4705-B286-1C9A922FF845}" srcOrd="1" destOrd="0" presId="urn:microsoft.com/office/officeart/2008/layout/HalfCircleOrganizationChart"/>
    <dgm:cxn modelId="{DB21077D-581C-461E-831C-3FCEEF6E09D8}" type="presParOf" srcId="{3FC9CE1A-C4C5-4CA7-BAA6-52478FBAA849}" destId="{FB6F55B5-A20A-4B7C-B8B8-9854C9A6F23F}" srcOrd="2" destOrd="0" presId="urn:microsoft.com/office/officeart/2008/layout/HalfCircleOrganizationChart"/>
    <dgm:cxn modelId="{171DFA37-8E88-4459-9A32-2D6ECA592CFB}" type="presParOf" srcId="{3FC9CE1A-C4C5-4CA7-BAA6-52478FBAA849}" destId="{7362E118-526E-46ED-ADA9-CBEA1ED10324}" srcOrd="3" destOrd="0" presId="urn:microsoft.com/office/officeart/2008/layout/HalfCircleOrganizationChart"/>
    <dgm:cxn modelId="{7B02B38B-AFBC-4965-9C59-C70E273B49FB}" type="presParOf" srcId="{F3EE0AF1-55FF-4A02-956A-5B98566DABA4}" destId="{BF0A03F7-B8A2-4D5B-AB7B-FF38F5E96E3E}" srcOrd="1" destOrd="0" presId="urn:microsoft.com/office/officeart/2008/layout/HalfCircleOrganizationChart"/>
    <dgm:cxn modelId="{87213569-E1FD-49C8-8586-2720D64B94AD}" type="presParOf" srcId="{F3EE0AF1-55FF-4A02-956A-5B98566DABA4}" destId="{16EE6F34-1ED1-4CD4-8DD2-0B71B01FFCCF}" srcOrd="2" destOrd="0" presId="urn:microsoft.com/office/officeart/2008/layout/HalfCircleOrganizationChart"/>
    <dgm:cxn modelId="{D87CCB15-9DB9-49F9-872E-CEFCDCE8E3CC}" type="presParOf" srcId="{BDF55FD4-51C9-4EEA-9182-5D27F939BEDB}" destId="{B056B960-579F-4A46-B7C3-622F952C14E6}" srcOrd="2" destOrd="0" presId="urn:microsoft.com/office/officeart/2008/layout/HalfCircleOrganizationChart"/>
    <dgm:cxn modelId="{C3E67DA6-ECEC-4C1C-8BD4-DCE6AC6ED8D5}" type="presParOf" srcId="{BDF55FD4-51C9-4EEA-9182-5D27F939BEDB}" destId="{BF2C1648-C487-4A5D-9841-F27D51B7D47B}" srcOrd="3" destOrd="0" presId="urn:microsoft.com/office/officeart/2008/layout/HalfCircleOrganizationChart"/>
    <dgm:cxn modelId="{D8112B64-F0C4-421F-9C3B-9A36323D5DA2}" type="presParOf" srcId="{BF2C1648-C487-4A5D-9841-F27D51B7D47B}" destId="{C7B720A5-3FAD-4E54-9A4D-21FEE6FDF238}" srcOrd="0" destOrd="0" presId="urn:microsoft.com/office/officeart/2008/layout/HalfCircleOrganizationChart"/>
    <dgm:cxn modelId="{AFC24B5D-0D3E-4300-A85D-D02C18AD5693}" type="presParOf" srcId="{C7B720A5-3FAD-4E54-9A4D-21FEE6FDF238}" destId="{CDA82063-EC1B-46F4-B7BC-D20996C7D110}" srcOrd="0" destOrd="0" presId="urn:microsoft.com/office/officeart/2008/layout/HalfCircleOrganizationChart"/>
    <dgm:cxn modelId="{BD282FF5-B3F8-4917-B71B-ECD88A75AAD1}" type="presParOf" srcId="{C7B720A5-3FAD-4E54-9A4D-21FEE6FDF238}" destId="{E5C542D0-A4A7-4335-B764-18DF63DD8AAA}" srcOrd="1" destOrd="0" presId="urn:microsoft.com/office/officeart/2008/layout/HalfCircleOrganizationChart"/>
    <dgm:cxn modelId="{F2B583B2-F721-40A3-89E3-B9440568BAFF}" type="presParOf" srcId="{C7B720A5-3FAD-4E54-9A4D-21FEE6FDF238}" destId="{814931E6-A4BD-4D10-BBC0-310E8B44ECD5}" srcOrd="2" destOrd="0" presId="urn:microsoft.com/office/officeart/2008/layout/HalfCircleOrganizationChart"/>
    <dgm:cxn modelId="{053A63EC-329A-4F14-856B-80E8BA37D692}" type="presParOf" srcId="{C7B720A5-3FAD-4E54-9A4D-21FEE6FDF238}" destId="{AB36E30A-9D63-4241-BA1D-479D1F244458}" srcOrd="3" destOrd="0" presId="urn:microsoft.com/office/officeart/2008/layout/HalfCircleOrganizationChart"/>
    <dgm:cxn modelId="{64A37616-BA6D-48ED-AD3F-2554FF8F3F82}" type="presParOf" srcId="{BF2C1648-C487-4A5D-9841-F27D51B7D47B}" destId="{4A1DFB14-93EA-4DDB-8B60-9E7D36B7F8A1}" srcOrd="1" destOrd="0" presId="urn:microsoft.com/office/officeart/2008/layout/HalfCircleOrganizationChart"/>
    <dgm:cxn modelId="{6CC8EFB1-1DB3-4CE4-822A-9673DA439C8E}" type="presParOf" srcId="{BF2C1648-C487-4A5D-9841-F27D51B7D47B}" destId="{511178A6-0D85-419E-B5AE-E4BBC7537DEB}" srcOrd="2" destOrd="0" presId="urn:microsoft.com/office/officeart/2008/layout/HalfCircleOrganizationChart"/>
    <dgm:cxn modelId="{41C8DA14-DA06-4FEA-8F8C-C8A0A0E918C3}" type="presParOf" srcId="{4E008C51-EA63-4EBC-8870-3654B1F28356}" destId="{4B6E8251-B8C4-4BA2-93B4-1AD72669CF0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405F2D-E422-492A-A374-A04B8E4376E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A7F1B6-2E92-4AAF-962A-9114242901E3}">
      <dgm:prSet phldrT="[Текст]"/>
      <dgm:spPr/>
      <dgm:t>
        <a:bodyPr/>
        <a:lstStyle/>
        <a:p>
          <a:r>
            <a:rPr lang="uk-UA" b="1" dirty="0" smtClean="0"/>
            <a:t>За площею</a:t>
          </a:r>
          <a:endParaRPr lang="ru-RU" b="1" dirty="0"/>
        </a:p>
      </dgm:t>
    </dgm:pt>
    <dgm:pt modelId="{900D85C0-FAB8-4B4E-959A-D83069B74B65}" type="parTrans" cxnId="{0CAEFB5B-50B0-4EA9-A4C3-670352D9F8F1}">
      <dgm:prSet/>
      <dgm:spPr/>
      <dgm:t>
        <a:bodyPr/>
        <a:lstStyle/>
        <a:p>
          <a:endParaRPr lang="ru-RU"/>
        </a:p>
      </dgm:t>
    </dgm:pt>
    <dgm:pt modelId="{E3CE4E79-7A5F-4524-8E69-FF234CFC7EF4}" type="sibTrans" cxnId="{0CAEFB5B-50B0-4EA9-A4C3-670352D9F8F1}">
      <dgm:prSet/>
      <dgm:spPr/>
      <dgm:t>
        <a:bodyPr/>
        <a:lstStyle/>
        <a:p>
          <a:endParaRPr lang="ru-RU"/>
        </a:p>
      </dgm:t>
    </dgm:pt>
    <dgm:pt modelId="{482DCBA9-E952-49B4-AEEC-1F20C6094179}">
      <dgm:prSet phldrT="[Текст]"/>
      <dgm:spPr/>
      <dgm:t>
        <a:bodyPr/>
        <a:lstStyle/>
        <a:p>
          <a:r>
            <a:rPr lang="ru-RU" b="1" i="0" dirty="0" err="1" smtClean="0"/>
            <a:t>Малі</a:t>
          </a:r>
          <a:r>
            <a:rPr lang="ru-RU" b="1" i="0" dirty="0" smtClean="0"/>
            <a:t> </a:t>
          </a:r>
          <a:r>
            <a:rPr lang="ru-RU" b="0" i="0" dirty="0" smtClean="0"/>
            <a:t>     (до 5 га)</a:t>
          </a:r>
          <a:endParaRPr lang="ru-RU" dirty="0"/>
        </a:p>
      </dgm:t>
    </dgm:pt>
    <dgm:pt modelId="{A7983A90-EF9B-429D-9CD1-BCD7378B39F4}" type="parTrans" cxnId="{4E64DFA0-3927-42A4-BC0C-2F8720C4C83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AABC0E5-CD43-48D9-85B7-752AB33BAE62}" type="sibTrans" cxnId="{4E64DFA0-3927-42A4-BC0C-2F8720C4C830}">
      <dgm:prSet/>
      <dgm:spPr/>
      <dgm:t>
        <a:bodyPr/>
        <a:lstStyle/>
        <a:p>
          <a:endParaRPr lang="ru-RU"/>
        </a:p>
      </dgm:t>
    </dgm:pt>
    <dgm:pt modelId="{39AD6799-9E53-465B-9854-018FBE9E40BE}">
      <dgm:prSet phldrT="[Текст]"/>
      <dgm:spPr/>
      <dgm:t>
        <a:bodyPr/>
        <a:lstStyle/>
        <a:p>
          <a:r>
            <a:rPr lang="uk-UA" b="1" dirty="0" smtClean="0"/>
            <a:t>Великі </a:t>
          </a:r>
          <a:r>
            <a:rPr lang="uk-UA" dirty="0" smtClean="0"/>
            <a:t> (16-25 га)</a:t>
          </a:r>
          <a:endParaRPr lang="ru-RU" dirty="0"/>
        </a:p>
      </dgm:t>
    </dgm:pt>
    <dgm:pt modelId="{6E7C92E6-2B7A-4EC3-8B34-FABEF01E3D91}" type="parTrans" cxnId="{524ADE1D-FF5C-4537-96F8-C95EAC3A4ED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B935EB5-E239-42E4-965F-0838148E5604}" type="sibTrans" cxnId="{524ADE1D-FF5C-4537-96F8-C95EAC3A4ED0}">
      <dgm:prSet/>
      <dgm:spPr/>
      <dgm:t>
        <a:bodyPr/>
        <a:lstStyle/>
        <a:p>
          <a:endParaRPr lang="ru-RU"/>
        </a:p>
      </dgm:t>
    </dgm:pt>
    <dgm:pt modelId="{B92A7218-F859-4F0E-B6F3-1CBA4218E832}">
      <dgm:prSet phldrT="[Текст]"/>
      <dgm:spPr/>
      <dgm:t>
        <a:bodyPr/>
        <a:lstStyle/>
        <a:p>
          <a:r>
            <a:rPr lang="uk-UA" b="1" dirty="0" smtClean="0"/>
            <a:t>Базисні</a:t>
          </a:r>
          <a:r>
            <a:rPr lang="uk-UA" dirty="0" smtClean="0"/>
            <a:t> (</a:t>
          </a:r>
          <a:r>
            <a:rPr lang="uk-UA" dirty="0" smtClean="0">
              <a:latin typeface="Calibri" panose="020F0502020204030204" pitchFamily="34" charset="0"/>
            </a:rPr>
            <a:t>&gt;</a:t>
          </a:r>
          <a:r>
            <a:rPr lang="uk-UA" dirty="0" smtClean="0"/>
            <a:t>25 га)</a:t>
          </a:r>
          <a:endParaRPr lang="ru-RU" dirty="0"/>
        </a:p>
      </dgm:t>
    </dgm:pt>
    <dgm:pt modelId="{D5983E94-55F5-4E4C-8FDF-8BCB514E56B8}" type="parTrans" cxnId="{74CF20CD-1D40-4E23-B56E-00AE32D64FA6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BC1762C-B24D-4A0C-89A2-E298B1A1ECB8}" type="sibTrans" cxnId="{74CF20CD-1D40-4E23-B56E-00AE32D64FA6}">
      <dgm:prSet/>
      <dgm:spPr/>
      <dgm:t>
        <a:bodyPr/>
        <a:lstStyle/>
        <a:p>
          <a:endParaRPr lang="ru-RU"/>
        </a:p>
      </dgm:t>
    </dgm:pt>
    <dgm:pt modelId="{3EE4DCCB-1D80-473F-A200-9DBC6C02E5FC}">
      <dgm:prSet phldrT="[Текст]"/>
      <dgm:spPr/>
      <dgm:t>
        <a:bodyPr/>
        <a:lstStyle/>
        <a:p>
          <a:r>
            <a:rPr lang="ru-RU" dirty="0" smtClean="0"/>
            <a:t>дозволяють </a:t>
          </a:r>
          <a:r>
            <a:rPr lang="ru-RU" dirty="0" err="1" smtClean="0"/>
            <a:t>зосередити</a:t>
          </a:r>
          <a:r>
            <a:rPr lang="ru-RU" dirty="0" smtClean="0"/>
            <a:t>, </a:t>
          </a:r>
          <a:r>
            <a:rPr lang="ru-RU" dirty="0" err="1" smtClean="0"/>
            <a:t>механізувати</a:t>
          </a:r>
          <a:r>
            <a:rPr lang="ru-RU" dirty="0" smtClean="0"/>
            <a:t> й </a:t>
          </a:r>
          <a:r>
            <a:rPr lang="ru-RU" dirty="0" err="1" smtClean="0"/>
            <a:t>автоматизувати</a:t>
          </a:r>
          <a:r>
            <a:rPr lang="ru-RU" dirty="0" smtClean="0"/>
            <a:t> весь комплекс </a:t>
          </a:r>
          <a:r>
            <a:rPr lang="ru-RU" dirty="0" err="1" smtClean="0"/>
            <a:t>робіт</a:t>
          </a:r>
          <a:r>
            <a:rPr lang="ru-RU" dirty="0" smtClean="0"/>
            <a:t> по </a:t>
          </a:r>
          <a:r>
            <a:rPr lang="ru-RU" dirty="0" err="1" smtClean="0"/>
            <a:t>вирощуванню</a:t>
          </a:r>
          <a:r>
            <a:rPr lang="ru-RU" dirty="0" smtClean="0"/>
            <a:t> </a:t>
          </a:r>
          <a:r>
            <a:rPr lang="ru-RU" dirty="0" err="1" smtClean="0"/>
            <a:t>посадкового</a:t>
          </a:r>
          <a:r>
            <a:rPr lang="ru-RU" dirty="0" smtClean="0"/>
            <a:t> </a:t>
          </a:r>
          <a:r>
            <a:rPr lang="ru-RU" dirty="0" err="1" smtClean="0"/>
            <a:t>матеріалу</a:t>
          </a:r>
          <a:r>
            <a:rPr lang="ru-RU" dirty="0" smtClean="0"/>
            <a:t>, </a:t>
          </a:r>
          <a:r>
            <a:rPr lang="ru-RU" dirty="0" err="1" smtClean="0"/>
            <a:t>забезпечуючи</a:t>
          </a:r>
          <a:r>
            <a:rPr lang="ru-RU" dirty="0" smtClean="0"/>
            <a:t> </a:t>
          </a:r>
          <a:r>
            <a:rPr lang="ru-RU" dirty="0" err="1" smtClean="0"/>
            <a:t>їм</a:t>
          </a:r>
          <a:r>
            <a:rPr lang="ru-RU" dirty="0" smtClean="0"/>
            <a:t> </a:t>
          </a:r>
          <a:r>
            <a:rPr lang="ru-RU" dirty="0" err="1" smtClean="0"/>
            <a:t>кілька</a:t>
          </a:r>
          <a:r>
            <a:rPr lang="ru-RU" dirty="0" smtClean="0"/>
            <a:t> </a:t>
          </a:r>
          <a:r>
            <a:rPr lang="ru-RU" dirty="0" err="1" smtClean="0"/>
            <a:t>лісгоспів</a:t>
          </a:r>
          <a:r>
            <a:rPr lang="ru-RU" dirty="0" smtClean="0"/>
            <a:t>, </a:t>
          </a:r>
          <a:r>
            <a:rPr lang="ru-RU" dirty="0" err="1" smtClean="0"/>
            <a:t>ліспромгоспів</a:t>
          </a:r>
          <a:r>
            <a:rPr lang="ru-RU" dirty="0" smtClean="0"/>
            <a:t> та </a:t>
          </a:r>
          <a:r>
            <a:rPr lang="ru-RU" dirty="0" err="1" smtClean="0"/>
            <a:t>інших</a:t>
          </a:r>
          <a:r>
            <a:rPr lang="ru-RU" dirty="0" smtClean="0"/>
            <a:t> </a:t>
          </a:r>
          <a:r>
            <a:rPr lang="ru-RU" dirty="0" err="1" smtClean="0"/>
            <a:t>господарств</a:t>
          </a:r>
          <a:r>
            <a:rPr lang="ru-RU" dirty="0" smtClean="0"/>
            <a:t>. У таких </a:t>
          </a:r>
          <a:r>
            <a:rPr lang="ru-RU" dirty="0" err="1" smtClean="0"/>
            <a:t>розсадниках</a:t>
          </a:r>
          <a:r>
            <a:rPr lang="ru-RU" dirty="0" smtClean="0"/>
            <a:t> </a:t>
          </a:r>
          <a:r>
            <a:rPr lang="ru-RU" dirty="0" err="1" smtClean="0"/>
            <a:t>легше</a:t>
          </a:r>
          <a:r>
            <a:rPr lang="ru-RU" dirty="0" smtClean="0"/>
            <a:t> </a:t>
          </a:r>
          <a:r>
            <a:rPr lang="ru-RU" dirty="0" err="1" smtClean="0"/>
            <a:t>створити</a:t>
          </a:r>
          <a:r>
            <a:rPr lang="ru-RU" dirty="0" smtClean="0"/>
            <a:t> теплично-</a:t>
          </a:r>
          <a:r>
            <a:rPr lang="ru-RU" dirty="0" err="1" smtClean="0"/>
            <a:t>розсадницькі</a:t>
          </a:r>
          <a:r>
            <a:rPr lang="ru-RU" dirty="0" smtClean="0"/>
            <a:t> </a:t>
          </a:r>
          <a:r>
            <a:rPr lang="ru-RU" dirty="0" err="1" smtClean="0"/>
            <a:t>комплекси</a:t>
          </a:r>
          <a:r>
            <a:rPr lang="ru-RU" dirty="0" smtClean="0"/>
            <a:t>, </a:t>
          </a:r>
          <a:r>
            <a:rPr lang="ru-RU" dirty="0" err="1" smtClean="0"/>
            <a:t>здійснювати</a:t>
          </a:r>
          <a:r>
            <a:rPr lang="ru-RU" dirty="0" smtClean="0"/>
            <a:t> </a:t>
          </a:r>
          <a:r>
            <a:rPr lang="ru-RU" dirty="0" err="1" smtClean="0"/>
            <a:t>висококваліфіковане</a:t>
          </a:r>
          <a:r>
            <a:rPr lang="ru-RU" dirty="0" smtClean="0"/>
            <a:t> </a:t>
          </a:r>
          <a:r>
            <a:rPr lang="ru-RU" dirty="0" err="1" smtClean="0"/>
            <a:t>інженерне</a:t>
          </a:r>
          <a:r>
            <a:rPr lang="ru-RU" dirty="0" smtClean="0"/>
            <a:t> </a:t>
          </a:r>
          <a:r>
            <a:rPr lang="ru-RU" dirty="0" err="1" smtClean="0"/>
            <a:t>керівництво</a:t>
          </a:r>
          <a:endParaRPr lang="ru-RU" dirty="0"/>
        </a:p>
      </dgm:t>
    </dgm:pt>
    <dgm:pt modelId="{BAD00D0D-78F9-4582-8F10-DBF5435378FB}" type="parTrans" cxnId="{D282613B-DBA7-4CAC-AF0B-3DA6D945011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B112BEA-3F87-4DA4-A62A-0F255BE18F99}" type="sibTrans" cxnId="{D282613B-DBA7-4CAC-AF0B-3DA6D9450113}">
      <dgm:prSet/>
      <dgm:spPr/>
      <dgm:t>
        <a:bodyPr/>
        <a:lstStyle/>
        <a:p>
          <a:endParaRPr lang="ru-RU"/>
        </a:p>
      </dgm:t>
    </dgm:pt>
    <dgm:pt modelId="{9C57408F-0201-4A62-AE10-6049199F9536}">
      <dgm:prSet phldrT="[Текст]"/>
      <dgm:spPr/>
      <dgm:t>
        <a:bodyPr/>
        <a:lstStyle/>
        <a:p>
          <a:r>
            <a:rPr lang="uk-UA" b="1" dirty="0" smtClean="0"/>
            <a:t>Середні </a:t>
          </a:r>
          <a:r>
            <a:rPr lang="uk-UA" dirty="0" smtClean="0"/>
            <a:t>(6-15 га)</a:t>
          </a:r>
          <a:endParaRPr lang="ru-RU" dirty="0"/>
        </a:p>
      </dgm:t>
    </dgm:pt>
    <dgm:pt modelId="{C9EDA8E5-6EC3-4EF9-A796-8B87E0B3AD5E}" type="parTrans" cxnId="{7E4C406E-CF50-4D58-AAD6-5C332205337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3DE2533-0930-4ED7-86B8-4C2FAB611506}" type="sibTrans" cxnId="{7E4C406E-CF50-4D58-AAD6-5C3322053370}">
      <dgm:prSet/>
      <dgm:spPr/>
      <dgm:t>
        <a:bodyPr/>
        <a:lstStyle/>
        <a:p>
          <a:endParaRPr lang="ru-RU"/>
        </a:p>
      </dgm:t>
    </dgm:pt>
    <dgm:pt modelId="{FDF92991-0B20-4496-BF40-E84DA7F0F0A2}" type="pres">
      <dgm:prSet presAssocID="{E5405F2D-E422-492A-A374-A04B8E4376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7A01D4-8489-4071-8F79-8CC9EEBBF68C}" type="pres">
      <dgm:prSet presAssocID="{52A7F1B6-2E92-4AAF-962A-9114242901E3}" presName="hierRoot1" presStyleCnt="0"/>
      <dgm:spPr/>
    </dgm:pt>
    <dgm:pt modelId="{B26D85F6-F67D-4D98-8A07-7D47BB13B118}" type="pres">
      <dgm:prSet presAssocID="{52A7F1B6-2E92-4AAF-962A-9114242901E3}" presName="composite" presStyleCnt="0"/>
      <dgm:spPr/>
    </dgm:pt>
    <dgm:pt modelId="{9CF0002B-6773-4CEA-9E6F-7E32E365DA09}" type="pres">
      <dgm:prSet presAssocID="{52A7F1B6-2E92-4AAF-962A-9114242901E3}" presName="background" presStyleLbl="node0" presStyleIdx="0" presStyleCnt="1"/>
      <dgm:spPr/>
    </dgm:pt>
    <dgm:pt modelId="{8061E028-691B-43EE-B989-9B05FBE44BC2}" type="pres">
      <dgm:prSet presAssocID="{52A7F1B6-2E92-4AAF-962A-9114242901E3}" presName="text" presStyleLbl="fgAcc0" presStyleIdx="0" presStyleCnt="1" custLinFactNeighborX="9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310D80-4534-4EC9-8772-9719269A61AC}" type="pres">
      <dgm:prSet presAssocID="{52A7F1B6-2E92-4AAF-962A-9114242901E3}" presName="hierChild2" presStyleCnt="0"/>
      <dgm:spPr/>
    </dgm:pt>
    <dgm:pt modelId="{03545D66-8D37-43AB-8482-0D5B19A86F90}" type="pres">
      <dgm:prSet presAssocID="{A7983A90-EF9B-429D-9CD1-BCD7378B39F4}" presName="Name10" presStyleLbl="parChTrans1D2" presStyleIdx="0" presStyleCnt="4"/>
      <dgm:spPr/>
      <dgm:t>
        <a:bodyPr/>
        <a:lstStyle/>
        <a:p>
          <a:endParaRPr lang="ru-RU"/>
        </a:p>
      </dgm:t>
    </dgm:pt>
    <dgm:pt modelId="{DDF9D8B1-70A7-400B-B050-E786271B190F}" type="pres">
      <dgm:prSet presAssocID="{482DCBA9-E952-49B4-AEEC-1F20C6094179}" presName="hierRoot2" presStyleCnt="0"/>
      <dgm:spPr/>
    </dgm:pt>
    <dgm:pt modelId="{EEE4B056-726D-497C-B966-8F55A1ABC4F0}" type="pres">
      <dgm:prSet presAssocID="{482DCBA9-E952-49B4-AEEC-1F20C6094179}" presName="composite2" presStyleCnt="0"/>
      <dgm:spPr/>
    </dgm:pt>
    <dgm:pt modelId="{E56875FD-27E9-4B49-BB6A-E21F39010238}" type="pres">
      <dgm:prSet presAssocID="{482DCBA9-E952-49B4-AEEC-1F20C6094179}" presName="background2" presStyleLbl="node2" presStyleIdx="0" presStyleCnt="4"/>
      <dgm:spPr/>
    </dgm:pt>
    <dgm:pt modelId="{D6CA459F-6013-4B05-8674-9A0F67D20EC5}" type="pres">
      <dgm:prSet presAssocID="{482DCBA9-E952-49B4-AEEC-1F20C6094179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FEEB92-6AA1-4B06-AFCB-53A00D9825E5}" type="pres">
      <dgm:prSet presAssocID="{482DCBA9-E952-49B4-AEEC-1F20C6094179}" presName="hierChild3" presStyleCnt="0"/>
      <dgm:spPr/>
    </dgm:pt>
    <dgm:pt modelId="{5792152C-62A7-428E-AF08-1976F30C9C27}" type="pres">
      <dgm:prSet presAssocID="{C9EDA8E5-6EC3-4EF9-A796-8B87E0B3AD5E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D0D1EEC-F09F-4DB2-A36A-E059974E28BB}" type="pres">
      <dgm:prSet presAssocID="{9C57408F-0201-4A62-AE10-6049199F9536}" presName="hierRoot2" presStyleCnt="0"/>
      <dgm:spPr/>
    </dgm:pt>
    <dgm:pt modelId="{2621BFA0-546D-406F-AC2F-4A334CA3FA54}" type="pres">
      <dgm:prSet presAssocID="{9C57408F-0201-4A62-AE10-6049199F9536}" presName="composite2" presStyleCnt="0"/>
      <dgm:spPr/>
    </dgm:pt>
    <dgm:pt modelId="{DB4A6A95-DCC5-4404-9DA5-6BF6633AB100}" type="pres">
      <dgm:prSet presAssocID="{9C57408F-0201-4A62-AE10-6049199F9536}" presName="background2" presStyleLbl="node2" presStyleIdx="1" presStyleCnt="4"/>
      <dgm:spPr/>
    </dgm:pt>
    <dgm:pt modelId="{93B8D83A-ABF8-455D-86B9-89B97C0DDA1F}" type="pres">
      <dgm:prSet presAssocID="{9C57408F-0201-4A62-AE10-6049199F9536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81FAE8-7562-4FD9-9FB9-DA179EA17CB9}" type="pres">
      <dgm:prSet presAssocID="{9C57408F-0201-4A62-AE10-6049199F9536}" presName="hierChild3" presStyleCnt="0"/>
      <dgm:spPr/>
    </dgm:pt>
    <dgm:pt modelId="{84DF4437-2ACA-4411-B8CA-0124A2982F36}" type="pres">
      <dgm:prSet presAssocID="{6E7C92E6-2B7A-4EC3-8B34-FABEF01E3D91}" presName="Name10" presStyleLbl="parChTrans1D2" presStyleIdx="2" presStyleCnt="4"/>
      <dgm:spPr/>
      <dgm:t>
        <a:bodyPr/>
        <a:lstStyle/>
        <a:p>
          <a:endParaRPr lang="ru-RU"/>
        </a:p>
      </dgm:t>
    </dgm:pt>
    <dgm:pt modelId="{A7C1562E-A475-417F-8B1C-3471CD4B5F22}" type="pres">
      <dgm:prSet presAssocID="{39AD6799-9E53-465B-9854-018FBE9E40BE}" presName="hierRoot2" presStyleCnt="0"/>
      <dgm:spPr/>
    </dgm:pt>
    <dgm:pt modelId="{5AF1C747-7C79-4B89-800A-9F8207BB3437}" type="pres">
      <dgm:prSet presAssocID="{39AD6799-9E53-465B-9854-018FBE9E40BE}" presName="composite2" presStyleCnt="0"/>
      <dgm:spPr/>
    </dgm:pt>
    <dgm:pt modelId="{D4B368B4-C784-4F06-AEA6-C47F174301B8}" type="pres">
      <dgm:prSet presAssocID="{39AD6799-9E53-465B-9854-018FBE9E40BE}" presName="background2" presStyleLbl="node2" presStyleIdx="2" presStyleCnt="4"/>
      <dgm:spPr/>
    </dgm:pt>
    <dgm:pt modelId="{1BB626B5-9B3C-41BF-9B42-F91DEAA4AF04}" type="pres">
      <dgm:prSet presAssocID="{39AD6799-9E53-465B-9854-018FBE9E40BE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D46DC4-ED49-4B59-B12F-73F579E15667}" type="pres">
      <dgm:prSet presAssocID="{39AD6799-9E53-465B-9854-018FBE9E40BE}" presName="hierChild3" presStyleCnt="0"/>
      <dgm:spPr/>
    </dgm:pt>
    <dgm:pt modelId="{CCCD29B0-0FD2-4C7D-B948-E9AA4EC5CB10}" type="pres">
      <dgm:prSet presAssocID="{D5983E94-55F5-4E4C-8FDF-8BCB514E56B8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47FBD37-C461-4FD1-A906-BF8D7B2E3F99}" type="pres">
      <dgm:prSet presAssocID="{B92A7218-F859-4F0E-B6F3-1CBA4218E832}" presName="hierRoot2" presStyleCnt="0"/>
      <dgm:spPr/>
    </dgm:pt>
    <dgm:pt modelId="{27B5B2CA-1BEE-418B-80EB-EEEE146605F2}" type="pres">
      <dgm:prSet presAssocID="{B92A7218-F859-4F0E-B6F3-1CBA4218E832}" presName="composite2" presStyleCnt="0"/>
      <dgm:spPr/>
    </dgm:pt>
    <dgm:pt modelId="{D9A728A8-ACA3-4B29-B1A2-F426F46160C5}" type="pres">
      <dgm:prSet presAssocID="{B92A7218-F859-4F0E-B6F3-1CBA4218E832}" presName="background2" presStyleLbl="node2" presStyleIdx="3" presStyleCnt="4"/>
      <dgm:spPr/>
    </dgm:pt>
    <dgm:pt modelId="{89C8C3B0-75F2-4A9D-8EEE-68EA5B544B76}" type="pres">
      <dgm:prSet presAssocID="{B92A7218-F859-4F0E-B6F3-1CBA4218E832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AD3813-5BFE-40DA-B833-7218DCBB0828}" type="pres">
      <dgm:prSet presAssocID="{B92A7218-F859-4F0E-B6F3-1CBA4218E832}" presName="hierChild3" presStyleCnt="0"/>
      <dgm:spPr/>
    </dgm:pt>
    <dgm:pt modelId="{2E94592F-1959-4CD3-9D8C-A932A343941A}" type="pres">
      <dgm:prSet presAssocID="{BAD00D0D-78F9-4582-8F10-DBF5435378FB}" presName="Name17" presStyleLbl="parChTrans1D3" presStyleIdx="0" presStyleCnt="1"/>
      <dgm:spPr/>
      <dgm:t>
        <a:bodyPr/>
        <a:lstStyle/>
        <a:p>
          <a:endParaRPr lang="ru-RU"/>
        </a:p>
      </dgm:t>
    </dgm:pt>
    <dgm:pt modelId="{6653B79B-04FF-4632-B81B-38AE1341E000}" type="pres">
      <dgm:prSet presAssocID="{3EE4DCCB-1D80-473F-A200-9DBC6C02E5FC}" presName="hierRoot3" presStyleCnt="0"/>
      <dgm:spPr/>
    </dgm:pt>
    <dgm:pt modelId="{66A64DB4-1869-46CA-9907-BA7B80AF06C3}" type="pres">
      <dgm:prSet presAssocID="{3EE4DCCB-1D80-473F-A200-9DBC6C02E5FC}" presName="composite3" presStyleCnt="0"/>
      <dgm:spPr/>
    </dgm:pt>
    <dgm:pt modelId="{71A03148-9C81-4EE6-8024-D315A3F1D62F}" type="pres">
      <dgm:prSet presAssocID="{3EE4DCCB-1D80-473F-A200-9DBC6C02E5FC}" presName="background3" presStyleLbl="node3" presStyleIdx="0" presStyleCnt="1"/>
      <dgm:spPr/>
    </dgm:pt>
    <dgm:pt modelId="{B6BE98FC-E6FF-4F16-9DCE-4D1A550EBFE5}" type="pres">
      <dgm:prSet presAssocID="{3EE4DCCB-1D80-473F-A200-9DBC6C02E5FC}" presName="text3" presStyleLbl="fgAcc3" presStyleIdx="0" presStyleCnt="1" custScaleX="376115" custScaleY="323625" custLinFactNeighborX="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106041-4982-4A30-8F34-0FA6356FF7B5}" type="pres">
      <dgm:prSet presAssocID="{3EE4DCCB-1D80-473F-A200-9DBC6C02E5FC}" presName="hierChild4" presStyleCnt="0"/>
      <dgm:spPr/>
    </dgm:pt>
  </dgm:ptLst>
  <dgm:cxnLst>
    <dgm:cxn modelId="{B7A2D887-51FB-4ED0-AAA2-E612E82CAD68}" type="presOf" srcId="{B92A7218-F859-4F0E-B6F3-1CBA4218E832}" destId="{89C8C3B0-75F2-4A9D-8EEE-68EA5B544B76}" srcOrd="0" destOrd="0" presId="urn:microsoft.com/office/officeart/2005/8/layout/hierarchy1"/>
    <dgm:cxn modelId="{DBD0EEE6-6A5B-425B-889D-7AA2C9374A70}" type="presOf" srcId="{A7983A90-EF9B-429D-9CD1-BCD7378B39F4}" destId="{03545D66-8D37-43AB-8482-0D5B19A86F90}" srcOrd="0" destOrd="0" presId="urn:microsoft.com/office/officeart/2005/8/layout/hierarchy1"/>
    <dgm:cxn modelId="{BA7E73E0-E9ED-4DF3-9F20-3831D379B070}" type="presOf" srcId="{C9EDA8E5-6EC3-4EF9-A796-8B87E0B3AD5E}" destId="{5792152C-62A7-428E-AF08-1976F30C9C27}" srcOrd="0" destOrd="0" presId="urn:microsoft.com/office/officeart/2005/8/layout/hierarchy1"/>
    <dgm:cxn modelId="{681A0590-601F-41E5-8817-16E06DE6D2FC}" type="presOf" srcId="{6E7C92E6-2B7A-4EC3-8B34-FABEF01E3D91}" destId="{84DF4437-2ACA-4411-B8CA-0124A2982F36}" srcOrd="0" destOrd="0" presId="urn:microsoft.com/office/officeart/2005/8/layout/hierarchy1"/>
    <dgm:cxn modelId="{A4810A79-2586-4274-8B15-EAE0D3C77E2B}" type="presOf" srcId="{52A7F1B6-2E92-4AAF-962A-9114242901E3}" destId="{8061E028-691B-43EE-B989-9B05FBE44BC2}" srcOrd="0" destOrd="0" presId="urn:microsoft.com/office/officeart/2005/8/layout/hierarchy1"/>
    <dgm:cxn modelId="{F82AE3EE-A723-4107-ABF4-A1B723401707}" type="presOf" srcId="{D5983E94-55F5-4E4C-8FDF-8BCB514E56B8}" destId="{CCCD29B0-0FD2-4C7D-B948-E9AA4EC5CB10}" srcOrd="0" destOrd="0" presId="urn:microsoft.com/office/officeart/2005/8/layout/hierarchy1"/>
    <dgm:cxn modelId="{80242B94-BA01-4661-AA3A-762323CB5A43}" type="presOf" srcId="{482DCBA9-E952-49B4-AEEC-1F20C6094179}" destId="{D6CA459F-6013-4B05-8674-9A0F67D20EC5}" srcOrd="0" destOrd="0" presId="urn:microsoft.com/office/officeart/2005/8/layout/hierarchy1"/>
    <dgm:cxn modelId="{4E64DFA0-3927-42A4-BC0C-2F8720C4C830}" srcId="{52A7F1B6-2E92-4AAF-962A-9114242901E3}" destId="{482DCBA9-E952-49B4-AEEC-1F20C6094179}" srcOrd="0" destOrd="0" parTransId="{A7983A90-EF9B-429D-9CD1-BCD7378B39F4}" sibTransId="{CAABC0E5-CD43-48D9-85B7-752AB33BAE62}"/>
    <dgm:cxn modelId="{7E4C406E-CF50-4D58-AAD6-5C3322053370}" srcId="{52A7F1B6-2E92-4AAF-962A-9114242901E3}" destId="{9C57408F-0201-4A62-AE10-6049199F9536}" srcOrd="1" destOrd="0" parTransId="{C9EDA8E5-6EC3-4EF9-A796-8B87E0B3AD5E}" sibTransId="{A3DE2533-0930-4ED7-86B8-4C2FAB611506}"/>
    <dgm:cxn modelId="{0CAEFB5B-50B0-4EA9-A4C3-670352D9F8F1}" srcId="{E5405F2D-E422-492A-A374-A04B8E4376E9}" destId="{52A7F1B6-2E92-4AAF-962A-9114242901E3}" srcOrd="0" destOrd="0" parTransId="{900D85C0-FAB8-4B4E-959A-D83069B74B65}" sibTransId="{E3CE4E79-7A5F-4524-8E69-FF234CFC7EF4}"/>
    <dgm:cxn modelId="{0B5CA608-AF5F-4473-A129-D4CB26568E25}" type="presOf" srcId="{9C57408F-0201-4A62-AE10-6049199F9536}" destId="{93B8D83A-ABF8-455D-86B9-89B97C0DDA1F}" srcOrd="0" destOrd="0" presId="urn:microsoft.com/office/officeart/2005/8/layout/hierarchy1"/>
    <dgm:cxn modelId="{D282613B-DBA7-4CAC-AF0B-3DA6D9450113}" srcId="{B92A7218-F859-4F0E-B6F3-1CBA4218E832}" destId="{3EE4DCCB-1D80-473F-A200-9DBC6C02E5FC}" srcOrd="0" destOrd="0" parTransId="{BAD00D0D-78F9-4582-8F10-DBF5435378FB}" sibTransId="{5B112BEA-3F87-4DA4-A62A-0F255BE18F99}"/>
    <dgm:cxn modelId="{CD918BD2-44FC-4062-AE74-0C24B8DC12C2}" type="presOf" srcId="{BAD00D0D-78F9-4582-8F10-DBF5435378FB}" destId="{2E94592F-1959-4CD3-9D8C-A932A343941A}" srcOrd="0" destOrd="0" presId="urn:microsoft.com/office/officeart/2005/8/layout/hierarchy1"/>
    <dgm:cxn modelId="{BE8384D9-701A-4CEF-8F0D-9DC03022BC78}" type="presOf" srcId="{3EE4DCCB-1D80-473F-A200-9DBC6C02E5FC}" destId="{B6BE98FC-E6FF-4F16-9DCE-4D1A550EBFE5}" srcOrd="0" destOrd="0" presId="urn:microsoft.com/office/officeart/2005/8/layout/hierarchy1"/>
    <dgm:cxn modelId="{74CF20CD-1D40-4E23-B56E-00AE32D64FA6}" srcId="{52A7F1B6-2E92-4AAF-962A-9114242901E3}" destId="{B92A7218-F859-4F0E-B6F3-1CBA4218E832}" srcOrd="3" destOrd="0" parTransId="{D5983E94-55F5-4E4C-8FDF-8BCB514E56B8}" sibTransId="{5BC1762C-B24D-4A0C-89A2-E298B1A1ECB8}"/>
    <dgm:cxn modelId="{5891383E-23D6-4957-8B6C-0BE6CC306443}" type="presOf" srcId="{39AD6799-9E53-465B-9854-018FBE9E40BE}" destId="{1BB626B5-9B3C-41BF-9B42-F91DEAA4AF04}" srcOrd="0" destOrd="0" presId="urn:microsoft.com/office/officeart/2005/8/layout/hierarchy1"/>
    <dgm:cxn modelId="{72013B90-CB7A-48C8-8113-B0F8B905B8DF}" type="presOf" srcId="{E5405F2D-E422-492A-A374-A04B8E4376E9}" destId="{FDF92991-0B20-4496-BF40-E84DA7F0F0A2}" srcOrd="0" destOrd="0" presId="urn:microsoft.com/office/officeart/2005/8/layout/hierarchy1"/>
    <dgm:cxn modelId="{524ADE1D-FF5C-4537-96F8-C95EAC3A4ED0}" srcId="{52A7F1B6-2E92-4AAF-962A-9114242901E3}" destId="{39AD6799-9E53-465B-9854-018FBE9E40BE}" srcOrd="2" destOrd="0" parTransId="{6E7C92E6-2B7A-4EC3-8B34-FABEF01E3D91}" sibTransId="{8B935EB5-E239-42E4-965F-0838148E5604}"/>
    <dgm:cxn modelId="{8C50176F-15C8-4745-960F-A339376E00A8}" type="presParOf" srcId="{FDF92991-0B20-4496-BF40-E84DA7F0F0A2}" destId="{507A01D4-8489-4071-8F79-8CC9EEBBF68C}" srcOrd="0" destOrd="0" presId="urn:microsoft.com/office/officeart/2005/8/layout/hierarchy1"/>
    <dgm:cxn modelId="{BC47109A-836D-4287-A57F-6D01E86CEDDE}" type="presParOf" srcId="{507A01D4-8489-4071-8F79-8CC9EEBBF68C}" destId="{B26D85F6-F67D-4D98-8A07-7D47BB13B118}" srcOrd="0" destOrd="0" presId="urn:microsoft.com/office/officeart/2005/8/layout/hierarchy1"/>
    <dgm:cxn modelId="{96DC4217-88A1-4543-966C-09B64A00180D}" type="presParOf" srcId="{B26D85F6-F67D-4D98-8A07-7D47BB13B118}" destId="{9CF0002B-6773-4CEA-9E6F-7E32E365DA09}" srcOrd="0" destOrd="0" presId="urn:microsoft.com/office/officeart/2005/8/layout/hierarchy1"/>
    <dgm:cxn modelId="{4A6954E8-5F18-4B50-93F2-2FF45729ED02}" type="presParOf" srcId="{B26D85F6-F67D-4D98-8A07-7D47BB13B118}" destId="{8061E028-691B-43EE-B989-9B05FBE44BC2}" srcOrd="1" destOrd="0" presId="urn:microsoft.com/office/officeart/2005/8/layout/hierarchy1"/>
    <dgm:cxn modelId="{5FC443F1-0375-42B9-BB01-A6A4824E579D}" type="presParOf" srcId="{507A01D4-8489-4071-8F79-8CC9EEBBF68C}" destId="{0B310D80-4534-4EC9-8772-9719269A61AC}" srcOrd="1" destOrd="0" presId="urn:microsoft.com/office/officeart/2005/8/layout/hierarchy1"/>
    <dgm:cxn modelId="{09EBBD42-75AD-4895-88B6-1FDD4D235FFF}" type="presParOf" srcId="{0B310D80-4534-4EC9-8772-9719269A61AC}" destId="{03545D66-8D37-43AB-8482-0D5B19A86F90}" srcOrd="0" destOrd="0" presId="urn:microsoft.com/office/officeart/2005/8/layout/hierarchy1"/>
    <dgm:cxn modelId="{4B99C3E4-0FD5-4545-B31B-C13977A6ED46}" type="presParOf" srcId="{0B310D80-4534-4EC9-8772-9719269A61AC}" destId="{DDF9D8B1-70A7-400B-B050-E786271B190F}" srcOrd="1" destOrd="0" presId="urn:microsoft.com/office/officeart/2005/8/layout/hierarchy1"/>
    <dgm:cxn modelId="{3A8F94BE-B741-4C45-85FC-3BA412109338}" type="presParOf" srcId="{DDF9D8B1-70A7-400B-B050-E786271B190F}" destId="{EEE4B056-726D-497C-B966-8F55A1ABC4F0}" srcOrd="0" destOrd="0" presId="urn:microsoft.com/office/officeart/2005/8/layout/hierarchy1"/>
    <dgm:cxn modelId="{DED38930-0186-44EB-B943-4D12B2279F10}" type="presParOf" srcId="{EEE4B056-726D-497C-B966-8F55A1ABC4F0}" destId="{E56875FD-27E9-4B49-BB6A-E21F39010238}" srcOrd="0" destOrd="0" presId="urn:microsoft.com/office/officeart/2005/8/layout/hierarchy1"/>
    <dgm:cxn modelId="{C5A64A98-AE58-4ACC-8CD2-17F1CAFE4FC6}" type="presParOf" srcId="{EEE4B056-726D-497C-B966-8F55A1ABC4F0}" destId="{D6CA459F-6013-4B05-8674-9A0F67D20EC5}" srcOrd="1" destOrd="0" presId="urn:microsoft.com/office/officeart/2005/8/layout/hierarchy1"/>
    <dgm:cxn modelId="{D557F6D6-C5F1-44F2-B667-4C49BFCD82BC}" type="presParOf" srcId="{DDF9D8B1-70A7-400B-B050-E786271B190F}" destId="{41FEEB92-6AA1-4B06-AFCB-53A00D9825E5}" srcOrd="1" destOrd="0" presId="urn:microsoft.com/office/officeart/2005/8/layout/hierarchy1"/>
    <dgm:cxn modelId="{E2474D8E-84BC-4EF3-A13A-4DE050A7F755}" type="presParOf" srcId="{0B310D80-4534-4EC9-8772-9719269A61AC}" destId="{5792152C-62A7-428E-AF08-1976F30C9C27}" srcOrd="2" destOrd="0" presId="urn:microsoft.com/office/officeart/2005/8/layout/hierarchy1"/>
    <dgm:cxn modelId="{68C5866D-B9AC-4860-8199-D65EC024E4C1}" type="presParOf" srcId="{0B310D80-4534-4EC9-8772-9719269A61AC}" destId="{8D0D1EEC-F09F-4DB2-A36A-E059974E28BB}" srcOrd="3" destOrd="0" presId="urn:microsoft.com/office/officeart/2005/8/layout/hierarchy1"/>
    <dgm:cxn modelId="{D8F33F47-C3EA-4880-B20B-49A699EF2C8B}" type="presParOf" srcId="{8D0D1EEC-F09F-4DB2-A36A-E059974E28BB}" destId="{2621BFA0-546D-406F-AC2F-4A334CA3FA54}" srcOrd="0" destOrd="0" presId="urn:microsoft.com/office/officeart/2005/8/layout/hierarchy1"/>
    <dgm:cxn modelId="{39542F14-5D44-45FB-99C4-8CF247F9B027}" type="presParOf" srcId="{2621BFA0-546D-406F-AC2F-4A334CA3FA54}" destId="{DB4A6A95-DCC5-4404-9DA5-6BF6633AB100}" srcOrd="0" destOrd="0" presId="urn:microsoft.com/office/officeart/2005/8/layout/hierarchy1"/>
    <dgm:cxn modelId="{71B8F90C-60C7-4CDD-B83A-CA29BDF2ACA9}" type="presParOf" srcId="{2621BFA0-546D-406F-AC2F-4A334CA3FA54}" destId="{93B8D83A-ABF8-455D-86B9-89B97C0DDA1F}" srcOrd="1" destOrd="0" presId="urn:microsoft.com/office/officeart/2005/8/layout/hierarchy1"/>
    <dgm:cxn modelId="{BFE63FF5-1B2A-4261-B89D-C9DF7BD2C5FE}" type="presParOf" srcId="{8D0D1EEC-F09F-4DB2-A36A-E059974E28BB}" destId="{8881FAE8-7562-4FD9-9FB9-DA179EA17CB9}" srcOrd="1" destOrd="0" presId="urn:microsoft.com/office/officeart/2005/8/layout/hierarchy1"/>
    <dgm:cxn modelId="{BE22D451-CB2B-4A24-B3AD-A8807C0FF527}" type="presParOf" srcId="{0B310D80-4534-4EC9-8772-9719269A61AC}" destId="{84DF4437-2ACA-4411-B8CA-0124A2982F36}" srcOrd="4" destOrd="0" presId="urn:microsoft.com/office/officeart/2005/8/layout/hierarchy1"/>
    <dgm:cxn modelId="{D69DD514-E436-4AAB-BE3D-F47B59994602}" type="presParOf" srcId="{0B310D80-4534-4EC9-8772-9719269A61AC}" destId="{A7C1562E-A475-417F-8B1C-3471CD4B5F22}" srcOrd="5" destOrd="0" presId="urn:microsoft.com/office/officeart/2005/8/layout/hierarchy1"/>
    <dgm:cxn modelId="{796DA095-5F39-4357-B738-A70F90A9F2EB}" type="presParOf" srcId="{A7C1562E-A475-417F-8B1C-3471CD4B5F22}" destId="{5AF1C747-7C79-4B89-800A-9F8207BB3437}" srcOrd="0" destOrd="0" presId="urn:microsoft.com/office/officeart/2005/8/layout/hierarchy1"/>
    <dgm:cxn modelId="{5D18B701-9346-453A-B71E-389A93615B8A}" type="presParOf" srcId="{5AF1C747-7C79-4B89-800A-9F8207BB3437}" destId="{D4B368B4-C784-4F06-AEA6-C47F174301B8}" srcOrd="0" destOrd="0" presId="urn:microsoft.com/office/officeart/2005/8/layout/hierarchy1"/>
    <dgm:cxn modelId="{8040D5B7-9A66-4EAB-A038-5B5D8A8EB115}" type="presParOf" srcId="{5AF1C747-7C79-4B89-800A-9F8207BB3437}" destId="{1BB626B5-9B3C-41BF-9B42-F91DEAA4AF04}" srcOrd="1" destOrd="0" presId="urn:microsoft.com/office/officeart/2005/8/layout/hierarchy1"/>
    <dgm:cxn modelId="{2E24CF8F-7B26-421A-AA13-F56890C1A6A1}" type="presParOf" srcId="{A7C1562E-A475-417F-8B1C-3471CD4B5F22}" destId="{11D46DC4-ED49-4B59-B12F-73F579E15667}" srcOrd="1" destOrd="0" presId="urn:microsoft.com/office/officeart/2005/8/layout/hierarchy1"/>
    <dgm:cxn modelId="{621BD599-93CF-46C4-A2A5-0BC81A2FFB57}" type="presParOf" srcId="{0B310D80-4534-4EC9-8772-9719269A61AC}" destId="{CCCD29B0-0FD2-4C7D-B948-E9AA4EC5CB10}" srcOrd="6" destOrd="0" presId="urn:microsoft.com/office/officeart/2005/8/layout/hierarchy1"/>
    <dgm:cxn modelId="{8FCB2448-6DB5-421C-8DE8-20480394ADBF}" type="presParOf" srcId="{0B310D80-4534-4EC9-8772-9719269A61AC}" destId="{747FBD37-C461-4FD1-A906-BF8D7B2E3F99}" srcOrd="7" destOrd="0" presId="urn:microsoft.com/office/officeart/2005/8/layout/hierarchy1"/>
    <dgm:cxn modelId="{8DFF13C0-F1DB-4212-B401-D8986CA4724A}" type="presParOf" srcId="{747FBD37-C461-4FD1-A906-BF8D7B2E3F99}" destId="{27B5B2CA-1BEE-418B-80EB-EEEE146605F2}" srcOrd="0" destOrd="0" presId="urn:microsoft.com/office/officeart/2005/8/layout/hierarchy1"/>
    <dgm:cxn modelId="{B4B0FA8C-5B76-4196-9173-09A5FDDEB71F}" type="presParOf" srcId="{27B5B2CA-1BEE-418B-80EB-EEEE146605F2}" destId="{D9A728A8-ACA3-4B29-B1A2-F426F46160C5}" srcOrd="0" destOrd="0" presId="urn:microsoft.com/office/officeart/2005/8/layout/hierarchy1"/>
    <dgm:cxn modelId="{E688D43F-1312-4983-8135-4D09C356DDC0}" type="presParOf" srcId="{27B5B2CA-1BEE-418B-80EB-EEEE146605F2}" destId="{89C8C3B0-75F2-4A9D-8EEE-68EA5B544B76}" srcOrd="1" destOrd="0" presId="urn:microsoft.com/office/officeart/2005/8/layout/hierarchy1"/>
    <dgm:cxn modelId="{A1915DDA-E6D8-44E3-8AC8-DDBF2D6879AD}" type="presParOf" srcId="{747FBD37-C461-4FD1-A906-BF8D7B2E3F99}" destId="{D7AD3813-5BFE-40DA-B833-7218DCBB0828}" srcOrd="1" destOrd="0" presId="urn:microsoft.com/office/officeart/2005/8/layout/hierarchy1"/>
    <dgm:cxn modelId="{3A04BFA4-CA93-4B8B-A11A-50A3AE19AD4A}" type="presParOf" srcId="{D7AD3813-5BFE-40DA-B833-7218DCBB0828}" destId="{2E94592F-1959-4CD3-9D8C-A932A343941A}" srcOrd="0" destOrd="0" presId="urn:microsoft.com/office/officeart/2005/8/layout/hierarchy1"/>
    <dgm:cxn modelId="{97393694-FEDD-42F6-8451-3AA4B8C76B73}" type="presParOf" srcId="{D7AD3813-5BFE-40DA-B833-7218DCBB0828}" destId="{6653B79B-04FF-4632-B81B-38AE1341E000}" srcOrd="1" destOrd="0" presId="urn:microsoft.com/office/officeart/2005/8/layout/hierarchy1"/>
    <dgm:cxn modelId="{B203078B-1F8F-4EA4-AAEF-5EF0B8788019}" type="presParOf" srcId="{6653B79B-04FF-4632-B81B-38AE1341E000}" destId="{66A64DB4-1869-46CA-9907-BA7B80AF06C3}" srcOrd="0" destOrd="0" presId="urn:microsoft.com/office/officeart/2005/8/layout/hierarchy1"/>
    <dgm:cxn modelId="{32D882DB-E063-4908-A840-6FFFA9D1A789}" type="presParOf" srcId="{66A64DB4-1869-46CA-9907-BA7B80AF06C3}" destId="{71A03148-9C81-4EE6-8024-D315A3F1D62F}" srcOrd="0" destOrd="0" presId="urn:microsoft.com/office/officeart/2005/8/layout/hierarchy1"/>
    <dgm:cxn modelId="{E6E568A9-ADD0-44A2-9A4D-B207AFBBF7C9}" type="presParOf" srcId="{66A64DB4-1869-46CA-9907-BA7B80AF06C3}" destId="{B6BE98FC-E6FF-4F16-9DCE-4D1A550EBFE5}" srcOrd="1" destOrd="0" presId="urn:microsoft.com/office/officeart/2005/8/layout/hierarchy1"/>
    <dgm:cxn modelId="{94DD8CF3-3FB7-4165-996B-BE29E92D450C}" type="presParOf" srcId="{6653B79B-04FF-4632-B81B-38AE1341E000}" destId="{26106041-4982-4A30-8F34-0FA6356FF7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4A0A85-5ED6-4779-9E50-6A5EBC2B32F9}" type="doc">
      <dgm:prSet loTypeId="urn:microsoft.com/office/officeart/2005/8/layout/pList2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B03E8B-9316-4E0D-9E09-BDE3C08F2EAC}">
      <dgm:prSet phldrT="[Текст]" custT="1"/>
      <dgm:spPr/>
      <dgm:t>
        <a:bodyPr/>
        <a:lstStyle/>
        <a:p>
          <a:r>
            <a:rPr lang="ru-RU" sz="2000" b="1" i="0" dirty="0" err="1" smtClean="0"/>
            <a:t>Звичайні</a:t>
          </a:r>
          <a:r>
            <a:rPr lang="ru-RU" sz="2000" b="1" i="0" dirty="0" smtClean="0"/>
            <a:t> - </a:t>
          </a:r>
          <a:r>
            <a:rPr lang="ru-RU" sz="2000" b="0" i="0" dirty="0" smtClean="0"/>
            <a:t>з полями, як </a:t>
          </a:r>
          <a:r>
            <a:rPr lang="ru-RU" sz="2000" b="0" i="0" dirty="0" err="1" smtClean="0"/>
            <a:t>звичайно</a:t>
          </a:r>
          <a:r>
            <a:rPr lang="ru-RU" sz="2000" b="0" i="0" dirty="0" smtClean="0"/>
            <a:t>, </a:t>
          </a:r>
          <a:r>
            <a:rPr lang="ru-RU" sz="2000" b="0" i="0" dirty="0" err="1" smtClean="0"/>
            <a:t>прямокутної</a:t>
          </a:r>
          <a:r>
            <a:rPr lang="ru-RU" sz="2000" b="0" i="0" dirty="0" smtClean="0"/>
            <a:t> </a:t>
          </a:r>
          <a:r>
            <a:rPr lang="ru-RU" sz="2000" b="0" i="0" dirty="0" err="1" smtClean="0"/>
            <a:t>форми</a:t>
          </a:r>
          <a:r>
            <a:rPr lang="ru-RU" sz="2000" b="0" i="0" dirty="0" smtClean="0"/>
            <a:t> на </a:t>
          </a:r>
          <a:r>
            <a:rPr lang="ru-RU" sz="2000" b="0" i="0" dirty="0" err="1" smtClean="0"/>
            <a:t>відкритих</a:t>
          </a:r>
          <a:r>
            <a:rPr lang="ru-RU" sz="2000" b="0" i="0" dirty="0" smtClean="0"/>
            <a:t> </a:t>
          </a:r>
          <a:r>
            <a:rPr lang="ru-RU" sz="2000" b="0" i="0" dirty="0" err="1" smtClean="0"/>
            <a:t>площах</a:t>
          </a:r>
          <a:r>
            <a:rPr lang="ru-RU" sz="2000" b="0" i="0" dirty="0" smtClean="0"/>
            <a:t>. </a:t>
          </a:r>
          <a:r>
            <a:rPr lang="ru-RU" sz="2000" b="0" i="0" dirty="0" err="1" smtClean="0"/>
            <a:t>Основний</a:t>
          </a:r>
          <a:r>
            <a:rPr lang="ru-RU" sz="2000" b="0" i="0" dirty="0" smtClean="0"/>
            <a:t> вид </a:t>
          </a:r>
          <a:r>
            <a:rPr lang="ru-RU" sz="2000" b="0" i="0" dirty="0" err="1" smtClean="0"/>
            <a:t>розсадників</a:t>
          </a:r>
          <a:r>
            <a:rPr lang="ru-RU" sz="2000" b="0" i="0" dirty="0" smtClean="0"/>
            <a:t>.</a:t>
          </a:r>
          <a:endParaRPr lang="ru-RU" sz="2000" dirty="0"/>
        </a:p>
      </dgm:t>
    </dgm:pt>
    <dgm:pt modelId="{F885915C-546C-4C1B-81E2-EA08C21DD4C2}" type="parTrans" cxnId="{8291E1D1-48BE-4E6A-B050-F9BC65D99880}">
      <dgm:prSet/>
      <dgm:spPr/>
      <dgm:t>
        <a:bodyPr/>
        <a:lstStyle/>
        <a:p>
          <a:endParaRPr lang="ru-RU"/>
        </a:p>
      </dgm:t>
    </dgm:pt>
    <dgm:pt modelId="{70884094-2FAF-406B-9800-79DC48198682}" type="sibTrans" cxnId="{8291E1D1-48BE-4E6A-B050-F9BC65D99880}">
      <dgm:prSet/>
      <dgm:spPr/>
      <dgm:t>
        <a:bodyPr/>
        <a:lstStyle/>
        <a:p>
          <a:endParaRPr lang="ru-RU"/>
        </a:p>
      </dgm:t>
    </dgm:pt>
    <dgm:pt modelId="{E204A622-B734-44EE-96F2-590D3ED9E155}">
      <dgm:prSet phldrT="[Текст]" custT="1"/>
      <dgm:spPr/>
      <dgm:t>
        <a:bodyPr/>
        <a:lstStyle/>
        <a:p>
          <a:r>
            <a:rPr lang="ru-RU" sz="2000" b="1" i="0" dirty="0" err="1" smtClean="0"/>
            <a:t>Кругові</a:t>
          </a:r>
          <a:r>
            <a:rPr lang="ru-RU" sz="2000" b="1" i="0" dirty="0" smtClean="0"/>
            <a:t> </a:t>
          </a:r>
          <a:r>
            <a:rPr lang="ru-RU" sz="2000" b="0" i="0" dirty="0" smtClean="0"/>
            <a:t>– </a:t>
          </a:r>
          <a:r>
            <a:rPr lang="ru-RU" sz="2000" b="0" i="0" dirty="0" err="1" smtClean="0"/>
            <a:t>невеликі</a:t>
          </a:r>
          <a:r>
            <a:rPr lang="ru-RU" sz="2000" b="0" i="0" dirty="0" smtClean="0"/>
            <a:t> за </a:t>
          </a:r>
          <a:r>
            <a:rPr lang="ru-RU" sz="2000" b="0" i="0" dirty="0" err="1" smtClean="0"/>
            <a:t>площею</a:t>
          </a:r>
          <a:r>
            <a:rPr lang="ru-RU" sz="2000" b="0" i="0" dirty="0" smtClean="0"/>
            <a:t> з формою кола </a:t>
          </a:r>
          <a:r>
            <a:rPr lang="ru-RU" sz="2000" b="0" i="0" dirty="0" err="1" smtClean="0"/>
            <a:t>або</a:t>
          </a:r>
          <a:r>
            <a:rPr lang="ru-RU" sz="2000" b="0" i="0" dirty="0" smtClean="0"/>
            <a:t> </a:t>
          </a:r>
          <a:r>
            <a:rPr lang="ru-RU" sz="2000" b="0" i="0" dirty="0" err="1" smtClean="0"/>
            <a:t>еліпса</a:t>
          </a:r>
          <a:r>
            <a:rPr lang="ru-RU" sz="2000" b="0" i="0" dirty="0" smtClean="0"/>
            <a:t>.</a:t>
          </a:r>
          <a:endParaRPr lang="ru-RU" sz="2000" dirty="0"/>
        </a:p>
      </dgm:t>
    </dgm:pt>
    <dgm:pt modelId="{1B9029A9-BDAB-4F22-991B-CC01EDCEFB74}" type="parTrans" cxnId="{86F02EC0-3AAF-4BA1-8B22-B29C88BFE31C}">
      <dgm:prSet/>
      <dgm:spPr/>
      <dgm:t>
        <a:bodyPr/>
        <a:lstStyle/>
        <a:p>
          <a:endParaRPr lang="ru-RU"/>
        </a:p>
      </dgm:t>
    </dgm:pt>
    <dgm:pt modelId="{4B1A436D-1669-45EA-AADB-0235B5ACD621}" type="sibTrans" cxnId="{86F02EC0-3AAF-4BA1-8B22-B29C88BFE31C}">
      <dgm:prSet/>
      <dgm:spPr/>
      <dgm:t>
        <a:bodyPr/>
        <a:lstStyle/>
        <a:p>
          <a:endParaRPr lang="ru-RU"/>
        </a:p>
      </dgm:t>
    </dgm:pt>
    <dgm:pt modelId="{D3076E3C-DC17-49A4-A497-8CCAA780251D}">
      <dgm:prSet phldrT="[Текст]" custT="1"/>
      <dgm:spPr/>
      <dgm:t>
        <a:bodyPr/>
        <a:lstStyle/>
        <a:p>
          <a:r>
            <a:rPr lang="ru-RU" sz="2000" b="1" i="0" dirty="0" err="1" smtClean="0"/>
            <a:t>Піднаметові</a:t>
          </a:r>
          <a:r>
            <a:rPr lang="ru-RU" sz="2000" b="0" i="0" dirty="0" smtClean="0"/>
            <a:t> – </a:t>
          </a:r>
          <a:r>
            <a:rPr lang="ru-RU" sz="2000" b="0" i="0" dirty="0" err="1" smtClean="0"/>
            <a:t>закладаються</a:t>
          </a:r>
          <a:r>
            <a:rPr lang="ru-RU" sz="2000" b="0" i="0" dirty="0" smtClean="0"/>
            <a:t> </a:t>
          </a:r>
          <a:r>
            <a:rPr lang="ru-RU" sz="2000" b="0" i="0" dirty="0" err="1" smtClean="0"/>
            <a:t>безпосередньо</a:t>
          </a:r>
          <a:r>
            <a:rPr lang="ru-RU" sz="2000" b="0" i="0" dirty="0" smtClean="0"/>
            <a:t> </a:t>
          </a:r>
          <a:r>
            <a:rPr lang="ru-RU" sz="2000" b="0" i="0" dirty="0" err="1" smtClean="0"/>
            <a:t>під</a:t>
          </a:r>
          <a:r>
            <a:rPr lang="ru-RU" sz="2000" b="0" i="0" dirty="0" smtClean="0"/>
            <a:t> наметом </a:t>
          </a:r>
          <a:r>
            <a:rPr lang="ru-RU" sz="2000" b="0" i="0" dirty="0" err="1" smtClean="0"/>
            <a:t>лісу</a:t>
          </a:r>
          <a:r>
            <a:rPr lang="ru-RU" sz="2000" b="0" i="0" dirty="0" smtClean="0"/>
            <a:t>, в </a:t>
          </a:r>
          <a:r>
            <a:rPr lang="ru-RU" sz="2000" b="0" i="0" dirty="0" err="1" smtClean="0"/>
            <a:t>попередньо</a:t>
          </a:r>
          <a:r>
            <a:rPr lang="ru-RU" sz="2000" b="0" i="0" dirty="0" smtClean="0"/>
            <a:t> </a:t>
          </a:r>
          <a:r>
            <a:rPr lang="ru-RU" sz="2000" b="0" i="0" dirty="0" err="1" smtClean="0"/>
            <a:t>зріджених</a:t>
          </a:r>
          <a:r>
            <a:rPr lang="ru-RU" sz="2000" b="0" i="0" dirty="0" smtClean="0"/>
            <a:t> </a:t>
          </a:r>
          <a:r>
            <a:rPr lang="ru-RU" sz="2000" b="0" i="0" dirty="0" err="1" smtClean="0"/>
            <a:t>насадженнях</a:t>
          </a:r>
          <a:r>
            <a:rPr lang="ru-RU" sz="2000" b="0" i="0" dirty="0" smtClean="0"/>
            <a:t>.</a:t>
          </a:r>
          <a:endParaRPr lang="ru-RU" sz="2000" dirty="0"/>
        </a:p>
      </dgm:t>
    </dgm:pt>
    <dgm:pt modelId="{E552B58E-0652-4B12-8B68-B4778F9AA38A}" type="parTrans" cxnId="{FF3E5117-BA4F-476D-A4E9-884807D9D777}">
      <dgm:prSet/>
      <dgm:spPr/>
      <dgm:t>
        <a:bodyPr/>
        <a:lstStyle/>
        <a:p>
          <a:endParaRPr lang="ru-RU"/>
        </a:p>
      </dgm:t>
    </dgm:pt>
    <dgm:pt modelId="{BB2331CF-0FB4-462C-9979-360EDABBB90E}" type="sibTrans" cxnId="{FF3E5117-BA4F-476D-A4E9-884807D9D777}">
      <dgm:prSet/>
      <dgm:spPr/>
      <dgm:t>
        <a:bodyPr/>
        <a:lstStyle/>
        <a:p>
          <a:endParaRPr lang="ru-RU"/>
        </a:p>
      </dgm:t>
    </dgm:pt>
    <dgm:pt modelId="{5483B90F-2BD6-418A-AC26-74032F24920D}">
      <dgm:prSet phldrT="[Текст]" custT="1"/>
      <dgm:spPr/>
      <dgm:t>
        <a:bodyPr/>
        <a:lstStyle/>
        <a:p>
          <a:r>
            <a:rPr lang="ru-RU" sz="1900" b="1" i="0" dirty="0" err="1" smtClean="0"/>
            <a:t>Смугові</a:t>
          </a:r>
          <a:r>
            <a:rPr lang="ru-RU" sz="1900" b="1" i="0" dirty="0" smtClean="0"/>
            <a:t> </a:t>
          </a:r>
          <a:r>
            <a:rPr lang="ru-RU" sz="1900" b="0" i="0" dirty="0" smtClean="0"/>
            <a:t>– </a:t>
          </a:r>
          <a:r>
            <a:rPr lang="ru-RU" sz="1900" b="0" i="0" dirty="0" err="1" smtClean="0"/>
            <a:t>створюються</a:t>
          </a:r>
          <a:r>
            <a:rPr lang="ru-RU" sz="1900" b="0" i="0" dirty="0" smtClean="0"/>
            <a:t> на </a:t>
          </a:r>
          <a:r>
            <a:rPr lang="ru-RU" sz="1900" b="0" i="0" dirty="0" err="1" smtClean="0"/>
            <a:t>смугах</a:t>
          </a:r>
          <a:r>
            <a:rPr lang="ru-RU" sz="1900" b="0" i="0" dirty="0" smtClean="0"/>
            <a:t> </a:t>
          </a:r>
          <a:r>
            <a:rPr lang="ru-RU" sz="1900" b="0" i="0" dirty="0" err="1" smtClean="0"/>
            <a:t>розкорчованих</a:t>
          </a:r>
          <a:r>
            <a:rPr lang="ru-RU" sz="1900" b="0" i="0" dirty="0" smtClean="0"/>
            <a:t> </a:t>
          </a:r>
          <a:r>
            <a:rPr lang="ru-RU" sz="1900" b="0" i="0" dirty="0" err="1" smtClean="0"/>
            <a:t>зрубів</a:t>
          </a:r>
          <a:r>
            <a:rPr lang="ru-RU" sz="1900" b="0" i="0" dirty="0" smtClean="0"/>
            <a:t> шириною 15-30 м, </a:t>
          </a:r>
          <a:r>
            <a:rPr lang="ru-RU" sz="1900" b="0" i="0" dirty="0" err="1" smtClean="0"/>
            <a:t>які</a:t>
          </a:r>
          <a:r>
            <a:rPr lang="ru-RU" sz="1900" b="0" i="0" dirty="0" smtClean="0"/>
            <a:t> </a:t>
          </a:r>
          <a:r>
            <a:rPr lang="ru-RU" sz="1900" b="0" i="0" dirty="0" err="1" smtClean="0"/>
            <a:t>чергуються</a:t>
          </a:r>
          <a:r>
            <a:rPr lang="ru-RU" sz="1900" b="0" i="0" dirty="0" smtClean="0"/>
            <a:t> з </a:t>
          </a:r>
          <a:r>
            <a:rPr lang="ru-RU" sz="1900" b="0" i="0" dirty="0" err="1" smtClean="0"/>
            <a:t>смугами</a:t>
          </a:r>
          <a:r>
            <a:rPr lang="ru-RU" sz="1900" b="0" i="0" dirty="0" smtClean="0"/>
            <a:t> </a:t>
          </a:r>
          <a:r>
            <a:rPr lang="ru-RU" sz="1900" b="0" i="0" dirty="0" err="1" smtClean="0"/>
            <a:t>деревостану</a:t>
          </a:r>
          <a:r>
            <a:rPr lang="ru-RU" sz="1900" b="0" i="0" dirty="0" smtClean="0"/>
            <a:t> шириною 50-100 м.</a:t>
          </a:r>
          <a:endParaRPr lang="ru-RU" sz="1900" dirty="0"/>
        </a:p>
      </dgm:t>
    </dgm:pt>
    <dgm:pt modelId="{DF979F18-06D1-49EF-99E4-3B9E23A80B0C}" type="parTrans" cxnId="{B91E24B9-8F05-4D31-B3BA-3332C40A3A96}">
      <dgm:prSet/>
      <dgm:spPr/>
      <dgm:t>
        <a:bodyPr/>
        <a:lstStyle/>
        <a:p>
          <a:endParaRPr lang="ru-RU"/>
        </a:p>
      </dgm:t>
    </dgm:pt>
    <dgm:pt modelId="{9D5EC567-B7EF-4677-BC2C-963C40DB4CBA}" type="sibTrans" cxnId="{B91E24B9-8F05-4D31-B3BA-3332C40A3A96}">
      <dgm:prSet/>
      <dgm:spPr/>
      <dgm:t>
        <a:bodyPr/>
        <a:lstStyle/>
        <a:p>
          <a:endParaRPr lang="ru-RU"/>
        </a:p>
      </dgm:t>
    </dgm:pt>
    <dgm:pt modelId="{743E3B5B-631B-4E1C-AC15-B3337E009634}" type="pres">
      <dgm:prSet presAssocID="{BC4A0A85-5ED6-4779-9E50-6A5EBC2B32F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28E7A9-3DA9-4B97-A91B-B44BBA80783E}" type="pres">
      <dgm:prSet presAssocID="{BC4A0A85-5ED6-4779-9E50-6A5EBC2B32F9}" presName="bkgdShp" presStyleLbl="alignAccFollowNode1" presStyleIdx="0" presStyleCnt="1" custLinFactNeighborX="1037" custLinFactNeighborY="-4366"/>
      <dgm:spPr/>
    </dgm:pt>
    <dgm:pt modelId="{FE740A07-D237-4326-9A9D-43A038DE1DD8}" type="pres">
      <dgm:prSet presAssocID="{BC4A0A85-5ED6-4779-9E50-6A5EBC2B32F9}" presName="linComp" presStyleCnt="0"/>
      <dgm:spPr/>
    </dgm:pt>
    <dgm:pt modelId="{71F5E225-C93B-401C-8B60-13666D45C914}" type="pres">
      <dgm:prSet presAssocID="{45B03E8B-9316-4E0D-9E09-BDE3C08F2EAC}" presName="compNode" presStyleCnt="0"/>
      <dgm:spPr/>
    </dgm:pt>
    <dgm:pt modelId="{B0D79E8F-049F-4BD1-87F2-C7CC5CF756D3}" type="pres">
      <dgm:prSet presAssocID="{45B03E8B-9316-4E0D-9E09-BDE3C08F2E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8D097-2367-4504-A25F-AFD4D0D9D6E7}" type="pres">
      <dgm:prSet presAssocID="{45B03E8B-9316-4E0D-9E09-BDE3C08F2EAC}" presName="invisiNode" presStyleLbl="node1" presStyleIdx="0" presStyleCnt="4"/>
      <dgm:spPr/>
    </dgm:pt>
    <dgm:pt modelId="{A98A1355-0999-40EC-AAC0-7CB484FBEADD}" type="pres">
      <dgm:prSet presAssocID="{45B03E8B-9316-4E0D-9E09-BDE3C08F2EAC}" presName="imagNode" presStyleLbl="fgImgPlace1" presStyleIdx="0" presStyleCnt="4" custScaleX="120502" custScaleY="11844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82EC18-9C4F-4E10-948F-7544440F1687}" type="pres">
      <dgm:prSet presAssocID="{70884094-2FAF-406B-9800-79DC4819868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CB42E6-D8A3-46AA-9857-28A35EE8FE5F}" type="pres">
      <dgm:prSet presAssocID="{E204A622-B734-44EE-96F2-590D3ED9E155}" presName="compNode" presStyleCnt="0"/>
      <dgm:spPr/>
    </dgm:pt>
    <dgm:pt modelId="{853DBF7F-5FB8-4E2B-9364-53D3B0E9AFD5}" type="pres">
      <dgm:prSet presAssocID="{E204A622-B734-44EE-96F2-590D3ED9E15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DE388-11B3-4AD4-877D-5A5896CA48A6}" type="pres">
      <dgm:prSet presAssocID="{E204A622-B734-44EE-96F2-590D3ED9E155}" presName="invisiNode" presStyleLbl="node1" presStyleIdx="1" presStyleCnt="4"/>
      <dgm:spPr/>
    </dgm:pt>
    <dgm:pt modelId="{B5E40F8D-9C72-4006-914F-A2E8D6BE32B8}" type="pres">
      <dgm:prSet presAssocID="{E204A622-B734-44EE-96F2-590D3ED9E155}" presName="imagNode" presStyleLbl="fgImgPlace1" presStyleIdx="1" presStyleCnt="4" custScaleX="117424" custScaleY="116122" custLinFactNeighborX="22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4E278A-911E-47BD-9D02-A129D19158E8}" type="pres">
      <dgm:prSet presAssocID="{4B1A436D-1669-45EA-AADB-0235B5ACD62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D5A48B4-8C92-4AAC-BE36-E88272E36EBA}" type="pres">
      <dgm:prSet presAssocID="{D3076E3C-DC17-49A4-A497-8CCAA780251D}" presName="compNode" presStyleCnt="0"/>
      <dgm:spPr/>
    </dgm:pt>
    <dgm:pt modelId="{30150F8D-CDD8-4FC8-ABBF-566BCE6065A5}" type="pres">
      <dgm:prSet presAssocID="{D3076E3C-DC17-49A4-A497-8CCAA780251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52177-FB71-4638-96A4-B667B14F9F1F}" type="pres">
      <dgm:prSet presAssocID="{D3076E3C-DC17-49A4-A497-8CCAA780251D}" presName="invisiNode" presStyleLbl="node1" presStyleIdx="2" presStyleCnt="4"/>
      <dgm:spPr/>
    </dgm:pt>
    <dgm:pt modelId="{745A47CC-8837-441E-904E-FE34EEB5CD7C}" type="pres">
      <dgm:prSet presAssocID="{D3076E3C-DC17-49A4-A497-8CCAA780251D}" presName="imagNode" presStyleLbl="fgImgPlace1" presStyleIdx="2" presStyleCnt="4" custScaleX="113704" custScaleY="1172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0C20851-DADA-429D-912C-112883CE5E13}" type="pres">
      <dgm:prSet presAssocID="{BB2331CF-0FB4-462C-9979-360EDABBB90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C49EDF0-1197-436D-91E7-E07D40E21835}" type="pres">
      <dgm:prSet presAssocID="{5483B90F-2BD6-418A-AC26-74032F24920D}" presName="compNode" presStyleCnt="0"/>
      <dgm:spPr/>
    </dgm:pt>
    <dgm:pt modelId="{6F450341-7E3E-4E35-B2BC-EDA097CDDA86}" type="pres">
      <dgm:prSet presAssocID="{5483B90F-2BD6-418A-AC26-74032F24920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FE2BD-2E66-43A3-BEE7-F6416551CF01}" type="pres">
      <dgm:prSet presAssocID="{5483B90F-2BD6-418A-AC26-74032F24920D}" presName="invisiNode" presStyleLbl="node1" presStyleIdx="3" presStyleCnt="4"/>
      <dgm:spPr/>
    </dgm:pt>
    <dgm:pt modelId="{DB5DAE16-3ABE-47A6-B2F3-58D578B4E0A6}" type="pres">
      <dgm:prSet presAssocID="{5483B90F-2BD6-418A-AC26-74032F24920D}" presName="imagNode" presStyleLbl="fgImgPlace1" presStyleIdx="3" presStyleCnt="4" custScaleX="116273" custScaleY="118444"/>
      <dgm:spPr>
        <a:blipFill dpi="0" rotWithShape="1">
          <a:blip xmlns:r="http://schemas.openxmlformats.org/officeDocument/2006/relationships" r:embed="rId4"/>
          <a:srcRect/>
          <a:stretch>
            <a:fillRect l="-4727" t="-1031" r="-190" b="-2513"/>
          </a:stretch>
        </a:blipFill>
      </dgm:spPr>
    </dgm:pt>
  </dgm:ptLst>
  <dgm:cxnLst>
    <dgm:cxn modelId="{B91E24B9-8F05-4D31-B3BA-3332C40A3A96}" srcId="{BC4A0A85-5ED6-4779-9E50-6A5EBC2B32F9}" destId="{5483B90F-2BD6-418A-AC26-74032F24920D}" srcOrd="3" destOrd="0" parTransId="{DF979F18-06D1-49EF-99E4-3B9E23A80B0C}" sibTransId="{9D5EC567-B7EF-4677-BC2C-963C40DB4CBA}"/>
    <dgm:cxn modelId="{78924784-D840-452E-A5A7-21E399A917C1}" type="presOf" srcId="{E204A622-B734-44EE-96F2-590D3ED9E155}" destId="{853DBF7F-5FB8-4E2B-9364-53D3B0E9AFD5}" srcOrd="0" destOrd="0" presId="urn:microsoft.com/office/officeart/2005/8/layout/pList2"/>
    <dgm:cxn modelId="{4ECB6A1A-BAE5-4728-87A4-4F17CBF5B5A2}" type="presOf" srcId="{BC4A0A85-5ED6-4779-9E50-6A5EBC2B32F9}" destId="{743E3B5B-631B-4E1C-AC15-B3337E009634}" srcOrd="0" destOrd="0" presId="urn:microsoft.com/office/officeart/2005/8/layout/pList2"/>
    <dgm:cxn modelId="{FF3E5117-BA4F-476D-A4E9-884807D9D777}" srcId="{BC4A0A85-5ED6-4779-9E50-6A5EBC2B32F9}" destId="{D3076E3C-DC17-49A4-A497-8CCAA780251D}" srcOrd="2" destOrd="0" parTransId="{E552B58E-0652-4B12-8B68-B4778F9AA38A}" sibTransId="{BB2331CF-0FB4-462C-9979-360EDABBB90E}"/>
    <dgm:cxn modelId="{9F63E660-EDBC-4C65-B0F4-1F915A95263D}" type="presOf" srcId="{4B1A436D-1669-45EA-AADB-0235B5ACD621}" destId="{664E278A-911E-47BD-9D02-A129D19158E8}" srcOrd="0" destOrd="0" presId="urn:microsoft.com/office/officeart/2005/8/layout/pList2"/>
    <dgm:cxn modelId="{A8A3A100-685A-4150-A83A-6C0DDE33B046}" type="presOf" srcId="{45B03E8B-9316-4E0D-9E09-BDE3C08F2EAC}" destId="{B0D79E8F-049F-4BD1-87F2-C7CC5CF756D3}" srcOrd="0" destOrd="0" presId="urn:microsoft.com/office/officeart/2005/8/layout/pList2"/>
    <dgm:cxn modelId="{14F6128B-6B31-49C2-8EEF-BE36C8DC6505}" type="presOf" srcId="{D3076E3C-DC17-49A4-A497-8CCAA780251D}" destId="{30150F8D-CDD8-4FC8-ABBF-566BCE6065A5}" srcOrd="0" destOrd="0" presId="urn:microsoft.com/office/officeart/2005/8/layout/pList2"/>
    <dgm:cxn modelId="{28C07D2B-6888-4166-9D4A-95C98CA742E2}" type="presOf" srcId="{5483B90F-2BD6-418A-AC26-74032F24920D}" destId="{6F450341-7E3E-4E35-B2BC-EDA097CDDA86}" srcOrd="0" destOrd="0" presId="urn:microsoft.com/office/officeart/2005/8/layout/pList2"/>
    <dgm:cxn modelId="{8291E1D1-48BE-4E6A-B050-F9BC65D99880}" srcId="{BC4A0A85-5ED6-4779-9E50-6A5EBC2B32F9}" destId="{45B03E8B-9316-4E0D-9E09-BDE3C08F2EAC}" srcOrd="0" destOrd="0" parTransId="{F885915C-546C-4C1B-81E2-EA08C21DD4C2}" sibTransId="{70884094-2FAF-406B-9800-79DC48198682}"/>
    <dgm:cxn modelId="{8555C5F5-55BC-46EC-8FE4-B43A2F989124}" type="presOf" srcId="{BB2331CF-0FB4-462C-9979-360EDABBB90E}" destId="{F0C20851-DADA-429D-912C-112883CE5E13}" srcOrd="0" destOrd="0" presId="urn:microsoft.com/office/officeart/2005/8/layout/pList2"/>
    <dgm:cxn modelId="{86F02EC0-3AAF-4BA1-8B22-B29C88BFE31C}" srcId="{BC4A0A85-5ED6-4779-9E50-6A5EBC2B32F9}" destId="{E204A622-B734-44EE-96F2-590D3ED9E155}" srcOrd="1" destOrd="0" parTransId="{1B9029A9-BDAB-4F22-991B-CC01EDCEFB74}" sibTransId="{4B1A436D-1669-45EA-AADB-0235B5ACD621}"/>
    <dgm:cxn modelId="{9C48D52F-FC55-4F6E-AD6E-D8370C94965F}" type="presOf" srcId="{70884094-2FAF-406B-9800-79DC48198682}" destId="{C882EC18-9C4F-4E10-948F-7544440F1687}" srcOrd="0" destOrd="0" presId="urn:microsoft.com/office/officeart/2005/8/layout/pList2"/>
    <dgm:cxn modelId="{677FCCAF-B7C7-4ADA-A20A-BC707999DA68}" type="presParOf" srcId="{743E3B5B-631B-4E1C-AC15-B3337E009634}" destId="{FC28E7A9-3DA9-4B97-A91B-B44BBA80783E}" srcOrd="0" destOrd="0" presId="urn:microsoft.com/office/officeart/2005/8/layout/pList2"/>
    <dgm:cxn modelId="{1E51BA6E-8D6D-467E-9825-5F25CBA58C6D}" type="presParOf" srcId="{743E3B5B-631B-4E1C-AC15-B3337E009634}" destId="{FE740A07-D237-4326-9A9D-43A038DE1DD8}" srcOrd="1" destOrd="0" presId="urn:microsoft.com/office/officeart/2005/8/layout/pList2"/>
    <dgm:cxn modelId="{5732FC5C-CE72-4E12-9177-8583F06F3B5D}" type="presParOf" srcId="{FE740A07-D237-4326-9A9D-43A038DE1DD8}" destId="{71F5E225-C93B-401C-8B60-13666D45C914}" srcOrd="0" destOrd="0" presId="urn:microsoft.com/office/officeart/2005/8/layout/pList2"/>
    <dgm:cxn modelId="{550812CF-162D-4BF2-B20B-C14EAA6DC036}" type="presParOf" srcId="{71F5E225-C93B-401C-8B60-13666D45C914}" destId="{B0D79E8F-049F-4BD1-87F2-C7CC5CF756D3}" srcOrd="0" destOrd="0" presId="urn:microsoft.com/office/officeart/2005/8/layout/pList2"/>
    <dgm:cxn modelId="{DB998BE6-3649-43AA-A603-FFE442B2DA50}" type="presParOf" srcId="{71F5E225-C93B-401C-8B60-13666D45C914}" destId="{BF38D097-2367-4504-A25F-AFD4D0D9D6E7}" srcOrd="1" destOrd="0" presId="urn:microsoft.com/office/officeart/2005/8/layout/pList2"/>
    <dgm:cxn modelId="{1B52F270-F958-46FE-B17C-8FDEDB34DA55}" type="presParOf" srcId="{71F5E225-C93B-401C-8B60-13666D45C914}" destId="{A98A1355-0999-40EC-AAC0-7CB484FBEADD}" srcOrd="2" destOrd="0" presId="urn:microsoft.com/office/officeart/2005/8/layout/pList2"/>
    <dgm:cxn modelId="{4AE259CE-C90A-4269-999A-738B4CC956F6}" type="presParOf" srcId="{FE740A07-D237-4326-9A9D-43A038DE1DD8}" destId="{C882EC18-9C4F-4E10-948F-7544440F1687}" srcOrd="1" destOrd="0" presId="urn:microsoft.com/office/officeart/2005/8/layout/pList2"/>
    <dgm:cxn modelId="{FC1E2174-754C-49F8-9A9F-7C7439E87D46}" type="presParOf" srcId="{FE740A07-D237-4326-9A9D-43A038DE1DD8}" destId="{AECB42E6-D8A3-46AA-9857-28A35EE8FE5F}" srcOrd="2" destOrd="0" presId="urn:microsoft.com/office/officeart/2005/8/layout/pList2"/>
    <dgm:cxn modelId="{682A7DC2-DB65-4065-BCD0-464F49D7245B}" type="presParOf" srcId="{AECB42E6-D8A3-46AA-9857-28A35EE8FE5F}" destId="{853DBF7F-5FB8-4E2B-9364-53D3B0E9AFD5}" srcOrd="0" destOrd="0" presId="urn:microsoft.com/office/officeart/2005/8/layout/pList2"/>
    <dgm:cxn modelId="{C227D191-1110-4CD0-813B-F083BAC464CC}" type="presParOf" srcId="{AECB42E6-D8A3-46AA-9857-28A35EE8FE5F}" destId="{79FDE388-11B3-4AD4-877D-5A5896CA48A6}" srcOrd="1" destOrd="0" presId="urn:microsoft.com/office/officeart/2005/8/layout/pList2"/>
    <dgm:cxn modelId="{16647455-C562-45CD-86F5-215DCB2733E7}" type="presParOf" srcId="{AECB42E6-D8A3-46AA-9857-28A35EE8FE5F}" destId="{B5E40F8D-9C72-4006-914F-A2E8D6BE32B8}" srcOrd="2" destOrd="0" presId="urn:microsoft.com/office/officeart/2005/8/layout/pList2"/>
    <dgm:cxn modelId="{096561BB-61A6-4DAF-906C-6DE7BE1B08C4}" type="presParOf" srcId="{FE740A07-D237-4326-9A9D-43A038DE1DD8}" destId="{664E278A-911E-47BD-9D02-A129D19158E8}" srcOrd="3" destOrd="0" presId="urn:microsoft.com/office/officeart/2005/8/layout/pList2"/>
    <dgm:cxn modelId="{F60395F5-C28C-463E-B420-F18589FAF18B}" type="presParOf" srcId="{FE740A07-D237-4326-9A9D-43A038DE1DD8}" destId="{6D5A48B4-8C92-4AAC-BE36-E88272E36EBA}" srcOrd="4" destOrd="0" presId="urn:microsoft.com/office/officeart/2005/8/layout/pList2"/>
    <dgm:cxn modelId="{AB9D8A44-8B39-4E25-96DF-3DBBC3D6BD7C}" type="presParOf" srcId="{6D5A48B4-8C92-4AAC-BE36-E88272E36EBA}" destId="{30150F8D-CDD8-4FC8-ABBF-566BCE6065A5}" srcOrd="0" destOrd="0" presId="urn:microsoft.com/office/officeart/2005/8/layout/pList2"/>
    <dgm:cxn modelId="{AA31CAC7-76F8-451F-8552-D293474E28F8}" type="presParOf" srcId="{6D5A48B4-8C92-4AAC-BE36-E88272E36EBA}" destId="{52152177-FB71-4638-96A4-B667B14F9F1F}" srcOrd="1" destOrd="0" presId="urn:microsoft.com/office/officeart/2005/8/layout/pList2"/>
    <dgm:cxn modelId="{8F39AD18-5A27-4453-9B48-2DCA93487688}" type="presParOf" srcId="{6D5A48B4-8C92-4AAC-BE36-E88272E36EBA}" destId="{745A47CC-8837-441E-904E-FE34EEB5CD7C}" srcOrd="2" destOrd="0" presId="urn:microsoft.com/office/officeart/2005/8/layout/pList2"/>
    <dgm:cxn modelId="{A2C4C887-F07F-4928-8A4D-B149DA25B28D}" type="presParOf" srcId="{FE740A07-D237-4326-9A9D-43A038DE1DD8}" destId="{F0C20851-DADA-429D-912C-112883CE5E13}" srcOrd="5" destOrd="0" presId="urn:microsoft.com/office/officeart/2005/8/layout/pList2"/>
    <dgm:cxn modelId="{77C99658-149D-4071-8CD3-8B50E50AF65F}" type="presParOf" srcId="{FE740A07-D237-4326-9A9D-43A038DE1DD8}" destId="{4C49EDF0-1197-436D-91E7-E07D40E21835}" srcOrd="6" destOrd="0" presId="urn:microsoft.com/office/officeart/2005/8/layout/pList2"/>
    <dgm:cxn modelId="{75208B3B-2DFC-4FFE-9AC1-0952455B03EE}" type="presParOf" srcId="{4C49EDF0-1197-436D-91E7-E07D40E21835}" destId="{6F450341-7E3E-4E35-B2BC-EDA097CDDA86}" srcOrd="0" destOrd="0" presId="urn:microsoft.com/office/officeart/2005/8/layout/pList2"/>
    <dgm:cxn modelId="{E52AF913-F0D4-477A-9F03-5C0E68EB87E1}" type="presParOf" srcId="{4C49EDF0-1197-436D-91E7-E07D40E21835}" destId="{2F8FE2BD-2E66-43A3-BEE7-F6416551CF01}" srcOrd="1" destOrd="0" presId="urn:microsoft.com/office/officeart/2005/8/layout/pList2"/>
    <dgm:cxn modelId="{7AB3FEA4-461E-45FD-9472-5E36AA2AE998}" type="presParOf" srcId="{4C49EDF0-1197-436D-91E7-E07D40E21835}" destId="{DB5DAE16-3ABE-47A6-B2F3-58D578B4E0A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BE4D99-85A5-4E06-A1A8-FE0D945F93EA}" type="doc">
      <dgm:prSet loTypeId="urn:microsoft.com/office/officeart/2005/8/layout/hierarchy3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CAD0B6-4A8C-48B0-AFBF-1616970181CF}">
      <dgm:prSet phldrT="[Текст]"/>
      <dgm:spPr/>
      <dgm:t>
        <a:bodyPr/>
        <a:lstStyle/>
        <a:p>
          <a:r>
            <a:rPr lang="ru-RU" dirty="0" err="1" smtClean="0"/>
            <a:t>Види</a:t>
          </a:r>
          <a:r>
            <a:rPr lang="ru-RU" dirty="0" smtClean="0"/>
            <a:t> </a:t>
          </a:r>
          <a:r>
            <a:rPr lang="ru-RU" dirty="0" err="1" smtClean="0"/>
            <a:t>садивного</a:t>
          </a:r>
          <a:r>
            <a:rPr lang="ru-RU" dirty="0" smtClean="0"/>
            <a:t> </a:t>
          </a:r>
          <a:r>
            <a:rPr lang="ru-RU" dirty="0" err="1" smtClean="0"/>
            <a:t>матеріалу</a:t>
          </a:r>
          <a:endParaRPr lang="ru-RU" dirty="0"/>
        </a:p>
      </dgm:t>
    </dgm:pt>
    <dgm:pt modelId="{AF8A1DBD-7685-465F-875B-51B3D265CE89}" type="parTrans" cxnId="{E1F9C9FB-AB2D-491B-831C-77CBCC2CA5D9}">
      <dgm:prSet/>
      <dgm:spPr/>
      <dgm:t>
        <a:bodyPr/>
        <a:lstStyle/>
        <a:p>
          <a:endParaRPr lang="ru-RU"/>
        </a:p>
      </dgm:t>
    </dgm:pt>
    <dgm:pt modelId="{1B227A3D-9D4E-42E0-A9F4-A3987B9010A1}" type="sibTrans" cxnId="{E1F9C9FB-AB2D-491B-831C-77CBCC2CA5D9}">
      <dgm:prSet/>
      <dgm:spPr/>
      <dgm:t>
        <a:bodyPr/>
        <a:lstStyle/>
        <a:p>
          <a:endParaRPr lang="ru-RU"/>
        </a:p>
      </dgm:t>
    </dgm:pt>
    <dgm:pt modelId="{04E82E1B-DACC-432C-AB05-FDC50B16FA4B}">
      <dgm:prSet phldrT="[Текст]"/>
      <dgm:spPr/>
      <dgm:t>
        <a:bodyPr/>
        <a:lstStyle/>
        <a:p>
          <a:r>
            <a:rPr lang="ru-RU" dirty="0" smtClean="0"/>
            <a:t>з </a:t>
          </a:r>
          <a:r>
            <a:rPr lang="ru-RU" dirty="0" err="1" smtClean="0"/>
            <a:t>відкритою</a:t>
          </a:r>
          <a:r>
            <a:rPr lang="ru-RU" dirty="0" smtClean="0"/>
            <a:t> </a:t>
          </a:r>
          <a:r>
            <a:rPr lang="ru-RU" dirty="0" err="1" smtClean="0"/>
            <a:t>кореневою</a:t>
          </a:r>
          <a:r>
            <a:rPr lang="ru-RU" dirty="0" smtClean="0"/>
            <a:t> системою </a:t>
          </a:r>
          <a:endParaRPr lang="ru-RU" dirty="0"/>
        </a:p>
      </dgm:t>
    </dgm:pt>
    <dgm:pt modelId="{76835F86-F32B-4268-B4B6-291E3EACFBDC}" type="parTrans" cxnId="{E3057627-248D-451E-BD69-3878DFAC39D9}">
      <dgm:prSet/>
      <dgm:spPr/>
      <dgm:t>
        <a:bodyPr/>
        <a:lstStyle/>
        <a:p>
          <a:endParaRPr lang="ru-RU"/>
        </a:p>
      </dgm:t>
    </dgm:pt>
    <dgm:pt modelId="{0CA27FF5-340D-4599-94AE-B1682D0E4850}" type="sibTrans" cxnId="{E3057627-248D-451E-BD69-3878DFAC39D9}">
      <dgm:prSet/>
      <dgm:spPr/>
      <dgm:t>
        <a:bodyPr/>
        <a:lstStyle/>
        <a:p>
          <a:endParaRPr lang="ru-RU"/>
        </a:p>
      </dgm:t>
    </dgm:pt>
    <dgm:pt modelId="{078E8746-CD2C-4B06-8EC3-00DB00A11135}">
      <dgm:prSet phldrT="[Текст]"/>
      <dgm:spPr/>
      <dgm:t>
        <a:bodyPr/>
        <a:lstStyle/>
        <a:p>
          <a:r>
            <a:rPr lang="uk-UA" dirty="0" smtClean="0"/>
            <a:t>Сіянці</a:t>
          </a:r>
          <a:endParaRPr lang="ru-RU" dirty="0"/>
        </a:p>
      </dgm:t>
    </dgm:pt>
    <dgm:pt modelId="{FB0E3246-2B90-4D9B-A80A-35581CE21F15}" type="parTrans" cxnId="{1E0D5933-8B68-458E-ABCE-2C4020FE368D}">
      <dgm:prSet/>
      <dgm:spPr/>
      <dgm:t>
        <a:bodyPr/>
        <a:lstStyle/>
        <a:p>
          <a:endParaRPr lang="ru-RU"/>
        </a:p>
      </dgm:t>
    </dgm:pt>
    <dgm:pt modelId="{96FE56BC-08BF-4EB1-AEB0-20C31D433617}" type="sibTrans" cxnId="{1E0D5933-8B68-458E-ABCE-2C4020FE368D}">
      <dgm:prSet/>
      <dgm:spPr/>
      <dgm:t>
        <a:bodyPr/>
        <a:lstStyle/>
        <a:p>
          <a:endParaRPr lang="ru-RU"/>
        </a:p>
      </dgm:t>
    </dgm:pt>
    <dgm:pt modelId="{7A571AAE-9F84-4566-B66B-46CF46EE3B4E}">
      <dgm:prSet phldrT="[Текст]"/>
      <dgm:spPr/>
      <dgm:t>
        <a:bodyPr/>
        <a:lstStyle/>
        <a:p>
          <a:r>
            <a:rPr lang="uk-UA" dirty="0" smtClean="0"/>
            <a:t>Саджанці</a:t>
          </a:r>
          <a:endParaRPr lang="ru-RU" dirty="0"/>
        </a:p>
      </dgm:t>
    </dgm:pt>
    <dgm:pt modelId="{F7489153-791C-47D5-9D25-B2F85E88D216}" type="parTrans" cxnId="{42CE01FF-41DF-47F8-B95C-FC5EF657BFBE}">
      <dgm:prSet/>
      <dgm:spPr/>
      <dgm:t>
        <a:bodyPr/>
        <a:lstStyle/>
        <a:p>
          <a:endParaRPr lang="ru-RU"/>
        </a:p>
      </dgm:t>
    </dgm:pt>
    <dgm:pt modelId="{E1E30BB8-72BB-4313-8B53-3FECC05B0E64}" type="sibTrans" cxnId="{42CE01FF-41DF-47F8-B95C-FC5EF657BFBE}">
      <dgm:prSet/>
      <dgm:spPr/>
      <dgm:t>
        <a:bodyPr/>
        <a:lstStyle/>
        <a:p>
          <a:endParaRPr lang="ru-RU"/>
        </a:p>
      </dgm:t>
    </dgm:pt>
    <dgm:pt modelId="{05DACC5A-68E2-4D52-9181-8C094367FF95}">
      <dgm:prSet phldrT="[Текст]"/>
      <dgm:spPr/>
      <dgm:t>
        <a:bodyPr/>
        <a:lstStyle/>
        <a:p>
          <a:r>
            <a:rPr lang="ru-RU" dirty="0" err="1" smtClean="0"/>
            <a:t>із</a:t>
          </a:r>
          <a:r>
            <a:rPr lang="ru-RU" dirty="0" smtClean="0"/>
            <a:t> </a:t>
          </a:r>
          <a:r>
            <a:rPr lang="ru-RU" dirty="0" err="1" smtClean="0"/>
            <a:t>закритою</a:t>
          </a:r>
          <a:r>
            <a:rPr lang="ru-RU" dirty="0" smtClean="0"/>
            <a:t> </a:t>
          </a:r>
          <a:r>
            <a:rPr lang="ru-RU" dirty="0" err="1" smtClean="0"/>
            <a:t>кореневою</a:t>
          </a:r>
          <a:r>
            <a:rPr lang="ru-RU" dirty="0" smtClean="0"/>
            <a:t> системою, яка </a:t>
          </a:r>
          <a:r>
            <a:rPr lang="ru-RU" dirty="0" err="1" smtClean="0"/>
            <a:t>міститься</a:t>
          </a:r>
          <a:r>
            <a:rPr lang="ru-RU" dirty="0" smtClean="0"/>
            <a:t> </a:t>
          </a:r>
          <a:r>
            <a:rPr lang="ru-RU" dirty="0" err="1" smtClean="0"/>
            <a:t>усередині</a:t>
          </a:r>
          <a:r>
            <a:rPr lang="ru-RU" dirty="0" smtClean="0"/>
            <a:t> грудки </a:t>
          </a:r>
          <a:r>
            <a:rPr lang="ru-RU" dirty="0" err="1" smtClean="0"/>
            <a:t>землі</a:t>
          </a:r>
          <a:r>
            <a:rPr lang="ru-RU" dirty="0" smtClean="0"/>
            <a:t>, брикету 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відповідного</a:t>
          </a:r>
          <a:r>
            <a:rPr lang="ru-RU" dirty="0" smtClean="0"/>
            <a:t> контейнера з субстратом</a:t>
          </a:r>
          <a:endParaRPr lang="ru-RU" dirty="0"/>
        </a:p>
      </dgm:t>
    </dgm:pt>
    <dgm:pt modelId="{45B2E14F-8A38-448C-BA5B-BD7112074C95}" type="parTrans" cxnId="{9D8A7FE1-CD4D-4EB3-9150-50E715205F09}">
      <dgm:prSet/>
      <dgm:spPr/>
      <dgm:t>
        <a:bodyPr/>
        <a:lstStyle/>
        <a:p>
          <a:endParaRPr lang="ru-RU"/>
        </a:p>
      </dgm:t>
    </dgm:pt>
    <dgm:pt modelId="{1E24704A-0886-46E4-9941-0D74BDA20D86}" type="sibTrans" cxnId="{9D8A7FE1-CD4D-4EB3-9150-50E715205F09}">
      <dgm:prSet/>
      <dgm:spPr/>
      <dgm:t>
        <a:bodyPr/>
        <a:lstStyle/>
        <a:p>
          <a:endParaRPr lang="ru-RU"/>
        </a:p>
      </dgm:t>
    </dgm:pt>
    <dgm:pt modelId="{2C7B86D6-9216-43EB-844B-46171532B6F7}">
      <dgm:prSet phldrT="[Текст]"/>
      <dgm:spPr/>
      <dgm:t>
        <a:bodyPr/>
        <a:lstStyle/>
        <a:p>
          <a:r>
            <a:rPr lang="uk-UA" dirty="0" smtClean="0"/>
            <a:t>Живці</a:t>
          </a:r>
          <a:endParaRPr lang="ru-RU" dirty="0"/>
        </a:p>
      </dgm:t>
    </dgm:pt>
    <dgm:pt modelId="{AE55FCEA-52C3-4F75-AD5D-BB475F52282A}" type="parTrans" cxnId="{E0EAFC16-D28C-42B4-B9B0-A86969F4E466}">
      <dgm:prSet/>
      <dgm:spPr/>
      <dgm:t>
        <a:bodyPr/>
        <a:lstStyle/>
        <a:p>
          <a:endParaRPr lang="ru-RU"/>
        </a:p>
      </dgm:t>
    </dgm:pt>
    <dgm:pt modelId="{C12AD9C0-F5F4-463E-A4FE-0FEBAA1B3C52}" type="sibTrans" cxnId="{E0EAFC16-D28C-42B4-B9B0-A86969F4E466}">
      <dgm:prSet/>
      <dgm:spPr/>
      <dgm:t>
        <a:bodyPr/>
        <a:lstStyle/>
        <a:p>
          <a:endParaRPr lang="ru-RU"/>
        </a:p>
      </dgm:t>
    </dgm:pt>
    <dgm:pt modelId="{6AD43DF9-4340-41E0-AECC-986F000A3090}">
      <dgm:prSet phldrT="[Текст]"/>
      <dgm:spPr/>
      <dgm:t>
        <a:bodyPr/>
        <a:lstStyle/>
        <a:p>
          <a:r>
            <a:rPr lang="uk-UA" dirty="0" smtClean="0"/>
            <a:t>Прищеплений садивний матеріал</a:t>
          </a:r>
          <a:endParaRPr lang="ru-RU" dirty="0"/>
        </a:p>
      </dgm:t>
    </dgm:pt>
    <dgm:pt modelId="{C0B34269-5413-462A-B26B-3C037ECE15A1}" type="parTrans" cxnId="{5F61D78C-419E-4CB2-AF0B-AEA2B17AB2AD}">
      <dgm:prSet/>
      <dgm:spPr/>
      <dgm:t>
        <a:bodyPr/>
        <a:lstStyle/>
        <a:p>
          <a:endParaRPr lang="ru-RU"/>
        </a:p>
      </dgm:t>
    </dgm:pt>
    <dgm:pt modelId="{C76EAE71-60F7-4B72-BD51-E45A58D7A741}" type="sibTrans" cxnId="{5F61D78C-419E-4CB2-AF0B-AEA2B17AB2AD}">
      <dgm:prSet/>
      <dgm:spPr/>
      <dgm:t>
        <a:bodyPr/>
        <a:lstStyle/>
        <a:p>
          <a:endParaRPr lang="ru-RU"/>
        </a:p>
      </dgm:t>
    </dgm:pt>
    <dgm:pt modelId="{85066A58-9453-427F-B76F-D3C1DABD6E6C}">
      <dgm:prSet phldrT="[Текст]"/>
      <dgm:spPr/>
      <dgm:t>
        <a:bodyPr/>
        <a:lstStyle/>
        <a:p>
          <a:r>
            <a:rPr lang="uk-UA" smtClean="0"/>
            <a:t>Живцеві </a:t>
          </a:r>
          <a:r>
            <a:rPr lang="uk-UA" dirty="0" smtClean="0"/>
            <a:t>саджанці</a:t>
          </a:r>
          <a:endParaRPr lang="ru-RU" dirty="0"/>
        </a:p>
      </dgm:t>
    </dgm:pt>
    <dgm:pt modelId="{A0CA875C-12B1-4C9D-8DEB-CE7DC1CBC77E}" type="parTrans" cxnId="{E87F0AA5-138E-4A38-8544-F772A44D4278}">
      <dgm:prSet/>
      <dgm:spPr/>
      <dgm:t>
        <a:bodyPr/>
        <a:lstStyle/>
        <a:p>
          <a:endParaRPr lang="ru-RU"/>
        </a:p>
      </dgm:t>
    </dgm:pt>
    <dgm:pt modelId="{53A2CE39-D67E-4B49-A21E-DAD212E8D129}" type="sibTrans" cxnId="{E87F0AA5-138E-4A38-8544-F772A44D4278}">
      <dgm:prSet/>
      <dgm:spPr/>
      <dgm:t>
        <a:bodyPr/>
        <a:lstStyle/>
        <a:p>
          <a:endParaRPr lang="ru-RU"/>
        </a:p>
      </dgm:t>
    </dgm:pt>
    <dgm:pt modelId="{554F3F12-6305-4F45-A4AE-36C021C482C5}" type="pres">
      <dgm:prSet presAssocID="{6DBE4D99-85A5-4E06-A1A8-FE0D945F93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82D6CF1-4D9A-48C7-9799-E5CD1B79D677}" type="pres">
      <dgm:prSet presAssocID="{85CAD0B6-4A8C-48B0-AFBF-1616970181CF}" presName="root" presStyleCnt="0"/>
      <dgm:spPr/>
    </dgm:pt>
    <dgm:pt modelId="{6A18F45A-49E8-4DA7-9C06-D1E7E249D556}" type="pres">
      <dgm:prSet presAssocID="{85CAD0B6-4A8C-48B0-AFBF-1616970181CF}" presName="rootComposite" presStyleCnt="0"/>
      <dgm:spPr/>
    </dgm:pt>
    <dgm:pt modelId="{2770FC6E-1FE4-4DB7-856A-C666E186FF2C}" type="pres">
      <dgm:prSet presAssocID="{85CAD0B6-4A8C-48B0-AFBF-1616970181CF}" presName="rootText" presStyleLbl="node1" presStyleIdx="0" presStyleCnt="1" custScaleY="58106" custLinFactNeighborX="416" custLinFactNeighborY="833"/>
      <dgm:spPr/>
      <dgm:t>
        <a:bodyPr/>
        <a:lstStyle/>
        <a:p>
          <a:endParaRPr lang="ru-RU"/>
        </a:p>
      </dgm:t>
    </dgm:pt>
    <dgm:pt modelId="{AA744183-9945-4ADE-8D4F-537DEDAB4480}" type="pres">
      <dgm:prSet presAssocID="{85CAD0B6-4A8C-48B0-AFBF-1616970181CF}" presName="rootConnector" presStyleLbl="node1" presStyleIdx="0" presStyleCnt="1"/>
      <dgm:spPr/>
      <dgm:t>
        <a:bodyPr/>
        <a:lstStyle/>
        <a:p>
          <a:endParaRPr lang="ru-RU"/>
        </a:p>
      </dgm:t>
    </dgm:pt>
    <dgm:pt modelId="{D289D739-8F52-4143-8341-4337F448C3C2}" type="pres">
      <dgm:prSet presAssocID="{85CAD0B6-4A8C-48B0-AFBF-1616970181CF}" presName="childShape" presStyleCnt="0"/>
      <dgm:spPr/>
    </dgm:pt>
    <dgm:pt modelId="{385F0719-9288-498A-92CE-32884C9F4E0C}" type="pres">
      <dgm:prSet presAssocID="{76835F86-F32B-4268-B4B6-291E3EACFBDC}" presName="Name13" presStyleLbl="parChTrans1D2" presStyleIdx="0" presStyleCnt="2"/>
      <dgm:spPr/>
      <dgm:t>
        <a:bodyPr/>
        <a:lstStyle/>
        <a:p>
          <a:endParaRPr lang="ru-RU"/>
        </a:p>
      </dgm:t>
    </dgm:pt>
    <dgm:pt modelId="{0D77C18D-4B78-4EAC-BB8F-7F9521127A9B}" type="pres">
      <dgm:prSet presAssocID="{04E82E1B-DACC-432C-AB05-FDC50B16FA4B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8516B-AA80-40D8-A928-AF0616753FEB}" type="pres">
      <dgm:prSet presAssocID="{45B2E14F-8A38-448C-BA5B-BD7112074C9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E6CCE803-43C9-4834-857F-986851268188}" type="pres">
      <dgm:prSet presAssocID="{05DACC5A-68E2-4D52-9181-8C094367FF95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7F0AA5-138E-4A38-8544-F772A44D4278}" srcId="{04E82E1B-DACC-432C-AB05-FDC50B16FA4B}" destId="{85066A58-9453-427F-B76F-D3C1DABD6E6C}" srcOrd="4" destOrd="0" parTransId="{A0CA875C-12B1-4C9D-8DEB-CE7DC1CBC77E}" sibTransId="{53A2CE39-D67E-4B49-A21E-DAD212E8D129}"/>
    <dgm:cxn modelId="{AB5A7F6F-5F11-481C-A355-A01E8268FFEF}" type="presOf" srcId="{04E82E1B-DACC-432C-AB05-FDC50B16FA4B}" destId="{0D77C18D-4B78-4EAC-BB8F-7F9521127A9B}" srcOrd="0" destOrd="0" presId="urn:microsoft.com/office/officeart/2005/8/layout/hierarchy3"/>
    <dgm:cxn modelId="{3BED8B75-3625-4296-A651-2E06239236A0}" type="presOf" srcId="{6AD43DF9-4340-41E0-AECC-986F000A3090}" destId="{0D77C18D-4B78-4EAC-BB8F-7F9521127A9B}" srcOrd="0" destOrd="4" presId="urn:microsoft.com/office/officeart/2005/8/layout/hierarchy3"/>
    <dgm:cxn modelId="{7BEA8D2D-D653-4F24-B39E-7C07DCF6A662}" type="presOf" srcId="{078E8746-CD2C-4B06-8EC3-00DB00A11135}" destId="{0D77C18D-4B78-4EAC-BB8F-7F9521127A9B}" srcOrd="0" destOrd="1" presId="urn:microsoft.com/office/officeart/2005/8/layout/hierarchy3"/>
    <dgm:cxn modelId="{51D08461-B82F-4CCA-8819-139321EBA536}" type="presOf" srcId="{2C7B86D6-9216-43EB-844B-46171532B6F7}" destId="{0D77C18D-4B78-4EAC-BB8F-7F9521127A9B}" srcOrd="0" destOrd="3" presId="urn:microsoft.com/office/officeart/2005/8/layout/hierarchy3"/>
    <dgm:cxn modelId="{5F61D78C-419E-4CB2-AF0B-AEA2B17AB2AD}" srcId="{04E82E1B-DACC-432C-AB05-FDC50B16FA4B}" destId="{6AD43DF9-4340-41E0-AECC-986F000A3090}" srcOrd="3" destOrd="0" parTransId="{C0B34269-5413-462A-B26B-3C037ECE15A1}" sibTransId="{C76EAE71-60F7-4B72-BD51-E45A58D7A741}"/>
    <dgm:cxn modelId="{328B241D-A565-4644-A0E6-26050A52EB0D}" type="presOf" srcId="{7A571AAE-9F84-4566-B66B-46CF46EE3B4E}" destId="{0D77C18D-4B78-4EAC-BB8F-7F9521127A9B}" srcOrd="0" destOrd="2" presId="urn:microsoft.com/office/officeart/2005/8/layout/hierarchy3"/>
    <dgm:cxn modelId="{E3057627-248D-451E-BD69-3878DFAC39D9}" srcId="{85CAD0B6-4A8C-48B0-AFBF-1616970181CF}" destId="{04E82E1B-DACC-432C-AB05-FDC50B16FA4B}" srcOrd="0" destOrd="0" parTransId="{76835F86-F32B-4268-B4B6-291E3EACFBDC}" sibTransId="{0CA27FF5-340D-4599-94AE-B1682D0E4850}"/>
    <dgm:cxn modelId="{1E0D5933-8B68-458E-ABCE-2C4020FE368D}" srcId="{04E82E1B-DACC-432C-AB05-FDC50B16FA4B}" destId="{078E8746-CD2C-4B06-8EC3-00DB00A11135}" srcOrd="0" destOrd="0" parTransId="{FB0E3246-2B90-4D9B-A80A-35581CE21F15}" sibTransId="{96FE56BC-08BF-4EB1-AEB0-20C31D433617}"/>
    <dgm:cxn modelId="{FF0B1532-040F-4E1F-A93F-E0FD4AA51073}" type="presOf" srcId="{76835F86-F32B-4268-B4B6-291E3EACFBDC}" destId="{385F0719-9288-498A-92CE-32884C9F4E0C}" srcOrd="0" destOrd="0" presId="urn:microsoft.com/office/officeart/2005/8/layout/hierarchy3"/>
    <dgm:cxn modelId="{42CE01FF-41DF-47F8-B95C-FC5EF657BFBE}" srcId="{04E82E1B-DACC-432C-AB05-FDC50B16FA4B}" destId="{7A571AAE-9F84-4566-B66B-46CF46EE3B4E}" srcOrd="1" destOrd="0" parTransId="{F7489153-791C-47D5-9D25-B2F85E88D216}" sibTransId="{E1E30BB8-72BB-4313-8B53-3FECC05B0E64}"/>
    <dgm:cxn modelId="{1629162F-94CB-41A0-AE69-816BB33D711A}" type="presOf" srcId="{85066A58-9453-427F-B76F-D3C1DABD6E6C}" destId="{0D77C18D-4B78-4EAC-BB8F-7F9521127A9B}" srcOrd="0" destOrd="5" presId="urn:microsoft.com/office/officeart/2005/8/layout/hierarchy3"/>
    <dgm:cxn modelId="{E1F9C9FB-AB2D-491B-831C-77CBCC2CA5D9}" srcId="{6DBE4D99-85A5-4E06-A1A8-FE0D945F93EA}" destId="{85CAD0B6-4A8C-48B0-AFBF-1616970181CF}" srcOrd="0" destOrd="0" parTransId="{AF8A1DBD-7685-465F-875B-51B3D265CE89}" sibTransId="{1B227A3D-9D4E-42E0-A9F4-A3987B9010A1}"/>
    <dgm:cxn modelId="{D8733C5C-3AE1-45B2-BC15-3804152B4991}" type="presOf" srcId="{85CAD0B6-4A8C-48B0-AFBF-1616970181CF}" destId="{AA744183-9945-4ADE-8D4F-537DEDAB4480}" srcOrd="1" destOrd="0" presId="urn:microsoft.com/office/officeart/2005/8/layout/hierarchy3"/>
    <dgm:cxn modelId="{E0EAFC16-D28C-42B4-B9B0-A86969F4E466}" srcId="{04E82E1B-DACC-432C-AB05-FDC50B16FA4B}" destId="{2C7B86D6-9216-43EB-844B-46171532B6F7}" srcOrd="2" destOrd="0" parTransId="{AE55FCEA-52C3-4F75-AD5D-BB475F52282A}" sibTransId="{C12AD9C0-F5F4-463E-A4FE-0FEBAA1B3C52}"/>
    <dgm:cxn modelId="{EF63FC7B-9B82-4CA8-8461-FF671AAA5C47}" type="presOf" srcId="{05DACC5A-68E2-4D52-9181-8C094367FF95}" destId="{E6CCE803-43C9-4834-857F-986851268188}" srcOrd="0" destOrd="0" presId="urn:microsoft.com/office/officeart/2005/8/layout/hierarchy3"/>
    <dgm:cxn modelId="{0D90A091-5ACF-4907-ACD7-A8B0C8464A1D}" type="presOf" srcId="{45B2E14F-8A38-448C-BA5B-BD7112074C95}" destId="{C768516B-AA80-40D8-A928-AF0616753FEB}" srcOrd="0" destOrd="0" presId="urn:microsoft.com/office/officeart/2005/8/layout/hierarchy3"/>
    <dgm:cxn modelId="{D5D7AB42-2E57-43CE-A2A7-B103B74EB721}" type="presOf" srcId="{85CAD0B6-4A8C-48B0-AFBF-1616970181CF}" destId="{2770FC6E-1FE4-4DB7-856A-C666E186FF2C}" srcOrd="0" destOrd="0" presId="urn:microsoft.com/office/officeart/2005/8/layout/hierarchy3"/>
    <dgm:cxn modelId="{FEDBAFD6-921F-4CCA-912C-253317162184}" type="presOf" srcId="{6DBE4D99-85A5-4E06-A1A8-FE0D945F93EA}" destId="{554F3F12-6305-4F45-A4AE-36C021C482C5}" srcOrd="0" destOrd="0" presId="urn:microsoft.com/office/officeart/2005/8/layout/hierarchy3"/>
    <dgm:cxn modelId="{9D8A7FE1-CD4D-4EB3-9150-50E715205F09}" srcId="{85CAD0B6-4A8C-48B0-AFBF-1616970181CF}" destId="{05DACC5A-68E2-4D52-9181-8C094367FF95}" srcOrd="1" destOrd="0" parTransId="{45B2E14F-8A38-448C-BA5B-BD7112074C95}" sibTransId="{1E24704A-0886-46E4-9941-0D74BDA20D86}"/>
    <dgm:cxn modelId="{E6788795-A5E0-40E7-9F31-168123103E95}" type="presParOf" srcId="{554F3F12-6305-4F45-A4AE-36C021C482C5}" destId="{E82D6CF1-4D9A-48C7-9799-E5CD1B79D677}" srcOrd="0" destOrd="0" presId="urn:microsoft.com/office/officeart/2005/8/layout/hierarchy3"/>
    <dgm:cxn modelId="{A2C001A6-C4DF-47B0-93D8-51EE42C0ADA0}" type="presParOf" srcId="{E82D6CF1-4D9A-48C7-9799-E5CD1B79D677}" destId="{6A18F45A-49E8-4DA7-9C06-D1E7E249D556}" srcOrd="0" destOrd="0" presId="urn:microsoft.com/office/officeart/2005/8/layout/hierarchy3"/>
    <dgm:cxn modelId="{1BF6D79C-D9A0-4C53-B6B2-B2B01825E10C}" type="presParOf" srcId="{6A18F45A-49E8-4DA7-9C06-D1E7E249D556}" destId="{2770FC6E-1FE4-4DB7-856A-C666E186FF2C}" srcOrd="0" destOrd="0" presId="urn:microsoft.com/office/officeart/2005/8/layout/hierarchy3"/>
    <dgm:cxn modelId="{B2D76336-09B3-4701-ACFE-262E4B7FD659}" type="presParOf" srcId="{6A18F45A-49E8-4DA7-9C06-D1E7E249D556}" destId="{AA744183-9945-4ADE-8D4F-537DEDAB4480}" srcOrd="1" destOrd="0" presId="urn:microsoft.com/office/officeart/2005/8/layout/hierarchy3"/>
    <dgm:cxn modelId="{E67CBEC2-7948-4161-9ECD-0EFB66B6577A}" type="presParOf" srcId="{E82D6CF1-4D9A-48C7-9799-E5CD1B79D677}" destId="{D289D739-8F52-4143-8341-4337F448C3C2}" srcOrd="1" destOrd="0" presId="urn:microsoft.com/office/officeart/2005/8/layout/hierarchy3"/>
    <dgm:cxn modelId="{6ECA20C4-CA96-41E5-8020-B6F00ABD123D}" type="presParOf" srcId="{D289D739-8F52-4143-8341-4337F448C3C2}" destId="{385F0719-9288-498A-92CE-32884C9F4E0C}" srcOrd="0" destOrd="0" presId="urn:microsoft.com/office/officeart/2005/8/layout/hierarchy3"/>
    <dgm:cxn modelId="{D674E689-247B-4327-8496-4199BFAC4181}" type="presParOf" srcId="{D289D739-8F52-4143-8341-4337F448C3C2}" destId="{0D77C18D-4B78-4EAC-BB8F-7F9521127A9B}" srcOrd="1" destOrd="0" presId="urn:microsoft.com/office/officeart/2005/8/layout/hierarchy3"/>
    <dgm:cxn modelId="{28BB2A70-ED8E-439A-9F8C-A53106AA2692}" type="presParOf" srcId="{D289D739-8F52-4143-8341-4337F448C3C2}" destId="{C768516B-AA80-40D8-A928-AF0616753FEB}" srcOrd="2" destOrd="0" presId="urn:microsoft.com/office/officeart/2005/8/layout/hierarchy3"/>
    <dgm:cxn modelId="{48A6AF2D-69F3-475B-8604-32772227F6EF}" type="presParOf" srcId="{D289D739-8F52-4143-8341-4337F448C3C2}" destId="{E6CCE803-43C9-4834-857F-98685126818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82076-D910-4018-AFDB-85A9C7509AF9}">
      <dsp:nvSpPr>
        <dsp:cNvPr id="0" name=""/>
        <dsp:cNvSpPr/>
      </dsp:nvSpPr>
      <dsp:spPr>
        <a:xfrm>
          <a:off x="136736" y="41430"/>
          <a:ext cx="3200934" cy="1348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За</a:t>
          </a:r>
          <a:r>
            <a:rPr lang="uk-UA" sz="2800" kern="1200" dirty="0" smtClean="0"/>
            <a:t> </a:t>
          </a:r>
          <a:r>
            <a:rPr lang="ru-RU" sz="2800" b="1" i="0" kern="1200" dirty="0" err="1" smtClean="0"/>
            <a:t>профілем</a:t>
          </a:r>
          <a:r>
            <a:rPr lang="ru-RU" sz="2800" b="1" i="0" kern="1200" dirty="0" smtClean="0"/>
            <a:t> </a:t>
          </a:r>
          <a:r>
            <a:rPr lang="ru-RU" sz="2800" b="1" i="0" kern="1200" dirty="0" err="1" smtClean="0"/>
            <a:t>основної</a:t>
          </a:r>
          <a:r>
            <a:rPr lang="ru-RU" sz="2800" b="1" i="0" kern="1200" dirty="0" smtClean="0"/>
            <a:t> </a:t>
          </a:r>
          <a:r>
            <a:rPr lang="ru-RU" sz="2800" b="1" i="0" kern="1200" dirty="0" err="1" smtClean="0"/>
            <a:t>діяльності</a:t>
          </a:r>
          <a:endParaRPr lang="ru-RU" sz="2800" kern="1200" dirty="0"/>
        </a:p>
      </dsp:txBody>
      <dsp:txXfrm>
        <a:off x="176240" y="80934"/>
        <a:ext cx="3121926" cy="1269753"/>
      </dsp:txXfrm>
    </dsp:sp>
    <dsp:sp modelId="{E213AA78-8F51-4158-AD1E-3B3E343CCDEC}">
      <dsp:nvSpPr>
        <dsp:cNvPr id="0" name=""/>
        <dsp:cNvSpPr/>
      </dsp:nvSpPr>
      <dsp:spPr>
        <a:xfrm>
          <a:off x="456829" y="1390192"/>
          <a:ext cx="300791" cy="802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2930"/>
              </a:lnTo>
              <a:lnTo>
                <a:pt x="300791" y="8029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27B1B-C490-4BAA-A06B-1D34D2719DCF}">
      <dsp:nvSpPr>
        <dsp:cNvPr id="0" name=""/>
        <dsp:cNvSpPr/>
      </dsp:nvSpPr>
      <dsp:spPr>
        <a:xfrm>
          <a:off x="757621" y="1751673"/>
          <a:ext cx="2560747" cy="8828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err="1" smtClean="0"/>
            <a:t>Лісові</a:t>
          </a:r>
          <a:endParaRPr lang="ru-RU" sz="2500" kern="1200" dirty="0"/>
        </a:p>
      </dsp:txBody>
      <dsp:txXfrm>
        <a:off x="783480" y="1777532"/>
        <a:ext cx="2509029" cy="831179"/>
      </dsp:txXfrm>
    </dsp:sp>
    <dsp:sp modelId="{F2519A52-07EB-48B1-B6DF-E6610038D9A7}">
      <dsp:nvSpPr>
        <dsp:cNvPr id="0" name=""/>
        <dsp:cNvSpPr/>
      </dsp:nvSpPr>
      <dsp:spPr>
        <a:xfrm>
          <a:off x="456829" y="1390192"/>
          <a:ext cx="300791" cy="20679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7939"/>
              </a:lnTo>
              <a:lnTo>
                <a:pt x="300791" y="20679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96563-FCB4-4931-B569-7004FD77A6DB}">
      <dsp:nvSpPr>
        <dsp:cNvPr id="0" name=""/>
        <dsp:cNvSpPr/>
      </dsp:nvSpPr>
      <dsp:spPr>
        <a:xfrm>
          <a:off x="757621" y="3034688"/>
          <a:ext cx="2560747" cy="8468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err="1" smtClean="0"/>
            <a:t>Лісомеліоративні</a:t>
          </a:r>
          <a:endParaRPr lang="ru-RU" sz="2500" kern="1200" dirty="0"/>
        </a:p>
      </dsp:txBody>
      <dsp:txXfrm>
        <a:off x="782425" y="3059492"/>
        <a:ext cx="2511139" cy="797279"/>
      </dsp:txXfrm>
    </dsp:sp>
    <dsp:sp modelId="{4D5BA5C2-FE14-4CF3-B9BE-9562BE8E5186}">
      <dsp:nvSpPr>
        <dsp:cNvPr id="0" name=""/>
        <dsp:cNvSpPr/>
      </dsp:nvSpPr>
      <dsp:spPr>
        <a:xfrm>
          <a:off x="456829" y="1390192"/>
          <a:ext cx="300791" cy="3355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763"/>
              </a:lnTo>
              <a:lnTo>
                <a:pt x="300791" y="33557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5E125-B843-42C0-A4CF-AC77E4282F2A}">
      <dsp:nvSpPr>
        <dsp:cNvPr id="0" name=""/>
        <dsp:cNvSpPr/>
      </dsp:nvSpPr>
      <dsp:spPr>
        <a:xfrm>
          <a:off x="757621" y="4281692"/>
          <a:ext cx="2560747" cy="928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err="1" smtClean="0"/>
            <a:t>Декоративні</a:t>
          </a:r>
          <a:endParaRPr lang="ru-RU" sz="2500" kern="1200" dirty="0"/>
        </a:p>
      </dsp:txBody>
      <dsp:txXfrm>
        <a:off x="784817" y="4308888"/>
        <a:ext cx="2506355" cy="874135"/>
      </dsp:txXfrm>
    </dsp:sp>
    <dsp:sp modelId="{CEDAF979-ED7C-4B17-A024-BF247AB94D40}">
      <dsp:nvSpPr>
        <dsp:cNvPr id="0" name=""/>
        <dsp:cNvSpPr/>
      </dsp:nvSpPr>
      <dsp:spPr>
        <a:xfrm>
          <a:off x="456829" y="1390192"/>
          <a:ext cx="300791" cy="4614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4691"/>
              </a:lnTo>
              <a:lnTo>
                <a:pt x="300791" y="46146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AF7E9-7203-4EE2-A580-A229E59FAF0E}">
      <dsp:nvSpPr>
        <dsp:cNvPr id="0" name=""/>
        <dsp:cNvSpPr/>
      </dsp:nvSpPr>
      <dsp:spPr>
        <a:xfrm>
          <a:off x="757621" y="5610336"/>
          <a:ext cx="2560747" cy="789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Плодові</a:t>
          </a:r>
          <a:endParaRPr lang="ru-RU" sz="2500" kern="1200" dirty="0"/>
        </a:p>
      </dsp:txBody>
      <dsp:txXfrm>
        <a:off x="780733" y="5633448"/>
        <a:ext cx="2514523" cy="742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B960-579F-4A46-B7C3-622F952C14E6}">
      <dsp:nvSpPr>
        <dsp:cNvPr id="0" name=""/>
        <dsp:cNvSpPr/>
      </dsp:nvSpPr>
      <dsp:spPr>
        <a:xfrm>
          <a:off x="3762062" y="2174164"/>
          <a:ext cx="2058778" cy="714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308"/>
              </a:lnTo>
              <a:lnTo>
                <a:pt x="2058778" y="357308"/>
              </a:lnTo>
              <a:lnTo>
                <a:pt x="2058778" y="71461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128E2-FE26-4B34-BE9A-0ACF88605AF3}">
      <dsp:nvSpPr>
        <dsp:cNvPr id="0" name=""/>
        <dsp:cNvSpPr/>
      </dsp:nvSpPr>
      <dsp:spPr>
        <a:xfrm>
          <a:off x="1703283" y="2174164"/>
          <a:ext cx="2058778" cy="714617"/>
        </a:xfrm>
        <a:custGeom>
          <a:avLst/>
          <a:gdLst/>
          <a:ahLst/>
          <a:cxnLst/>
          <a:rect l="0" t="0" r="0" b="0"/>
          <a:pathLst>
            <a:path>
              <a:moveTo>
                <a:pt x="2058778" y="0"/>
              </a:moveTo>
              <a:lnTo>
                <a:pt x="2058778" y="357308"/>
              </a:lnTo>
              <a:lnTo>
                <a:pt x="0" y="357308"/>
              </a:lnTo>
              <a:lnTo>
                <a:pt x="0" y="71461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C8F8FC-8BBA-4D5A-AB7B-4635C04E3B2A}">
      <dsp:nvSpPr>
        <dsp:cNvPr id="0" name=""/>
        <dsp:cNvSpPr/>
      </dsp:nvSpPr>
      <dsp:spPr>
        <a:xfrm>
          <a:off x="2911327" y="472694"/>
          <a:ext cx="1701469" cy="170146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5DA0E-FB74-46D5-B94F-2A5F0067B533}">
      <dsp:nvSpPr>
        <dsp:cNvPr id="0" name=""/>
        <dsp:cNvSpPr/>
      </dsp:nvSpPr>
      <dsp:spPr>
        <a:xfrm>
          <a:off x="2911327" y="472694"/>
          <a:ext cx="1701469" cy="170146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DCB11-68D7-4A86-9D56-4DE0C910F6EF}">
      <dsp:nvSpPr>
        <dsp:cNvPr id="0" name=""/>
        <dsp:cNvSpPr/>
      </dsp:nvSpPr>
      <dsp:spPr>
        <a:xfrm>
          <a:off x="2060592" y="778959"/>
          <a:ext cx="3402939" cy="1088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0" kern="1200" dirty="0" smtClean="0"/>
            <a:t>За </a:t>
          </a:r>
          <a:r>
            <a:rPr lang="ru-RU" sz="3600" b="1" i="0" kern="1200" dirty="0" err="1" smtClean="0"/>
            <a:t>тривалістю</a:t>
          </a:r>
          <a:r>
            <a:rPr lang="ru-RU" sz="3600" b="1" i="0" kern="1200" dirty="0" smtClean="0"/>
            <a:t> </a:t>
          </a:r>
          <a:r>
            <a:rPr lang="ru-RU" sz="3600" b="1" i="0" kern="1200" dirty="0" err="1" smtClean="0"/>
            <a:t>функціонування</a:t>
          </a:r>
          <a:endParaRPr lang="ru-RU" sz="3600" kern="1200" dirty="0"/>
        </a:p>
      </dsp:txBody>
      <dsp:txXfrm>
        <a:off x="2060592" y="778959"/>
        <a:ext cx="3402939" cy="1088940"/>
      </dsp:txXfrm>
    </dsp:sp>
    <dsp:sp modelId="{3CB1A901-A3C6-4705-B286-1C9A922FF845}">
      <dsp:nvSpPr>
        <dsp:cNvPr id="0" name=""/>
        <dsp:cNvSpPr/>
      </dsp:nvSpPr>
      <dsp:spPr>
        <a:xfrm>
          <a:off x="852548" y="2888782"/>
          <a:ext cx="1701469" cy="170146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6F55B5-A20A-4B7C-B8B8-9854C9A6F23F}">
      <dsp:nvSpPr>
        <dsp:cNvPr id="0" name=""/>
        <dsp:cNvSpPr/>
      </dsp:nvSpPr>
      <dsp:spPr>
        <a:xfrm>
          <a:off x="852548" y="2888782"/>
          <a:ext cx="1701469" cy="170146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51AE6-D136-43B3-9B3D-2B94381EF2B8}">
      <dsp:nvSpPr>
        <dsp:cNvPr id="0" name=""/>
        <dsp:cNvSpPr/>
      </dsp:nvSpPr>
      <dsp:spPr>
        <a:xfrm>
          <a:off x="1813" y="3195046"/>
          <a:ext cx="3402939" cy="1088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i="0" u="sng" kern="1200" dirty="0" err="1" smtClean="0"/>
            <a:t>Тимчасові</a:t>
          </a:r>
          <a:r>
            <a:rPr lang="ru-RU" sz="3600" b="0" i="0" kern="1200" dirty="0" smtClean="0"/>
            <a:t>                 (до 5 </a:t>
          </a:r>
          <a:r>
            <a:rPr lang="ru-RU" sz="3600" b="0" i="0" kern="1200" dirty="0" err="1" smtClean="0"/>
            <a:t>років</a:t>
          </a:r>
          <a:r>
            <a:rPr lang="ru-RU" sz="3600" b="0" i="0" kern="1200" dirty="0" smtClean="0"/>
            <a:t>)</a:t>
          </a:r>
          <a:endParaRPr lang="ru-RU" sz="3600" kern="1200" dirty="0"/>
        </a:p>
      </dsp:txBody>
      <dsp:txXfrm>
        <a:off x="1813" y="3195046"/>
        <a:ext cx="3402939" cy="1088940"/>
      </dsp:txXfrm>
    </dsp:sp>
    <dsp:sp modelId="{E5C542D0-A4A7-4335-B764-18DF63DD8AAA}">
      <dsp:nvSpPr>
        <dsp:cNvPr id="0" name=""/>
        <dsp:cNvSpPr/>
      </dsp:nvSpPr>
      <dsp:spPr>
        <a:xfrm>
          <a:off x="4970106" y="2888782"/>
          <a:ext cx="1701469" cy="170146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931E6-A4BD-4D10-BBC0-310E8B44ECD5}">
      <dsp:nvSpPr>
        <dsp:cNvPr id="0" name=""/>
        <dsp:cNvSpPr/>
      </dsp:nvSpPr>
      <dsp:spPr>
        <a:xfrm>
          <a:off x="4970106" y="2888782"/>
          <a:ext cx="1701469" cy="170146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82063-EC1B-46F4-B7BC-D20996C7D110}">
      <dsp:nvSpPr>
        <dsp:cNvPr id="0" name=""/>
        <dsp:cNvSpPr/>
      </dsp:nvSpPr>
      <dsp:spPr>
        <a:xfrm>
          <a:off x="4119371" y="3195046"/>
          <a:ext cx="3402939" cy="1088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i="0" u="sng" kern="1200" dirty="0" err="1" smtClean="0"/>
            <a:t>Постійні</a:t>
          </a:r>
          <a:r>
            <a:rPr lang="ru-RU" sz="3600" b="0" i="0" kern="1200" dirty="0" smtClean="0"/>
            <a:t>                   (</a:t>
          </a:r>
          <a:r>
            <a:rPr lang="ru-RU" sz="3600" b="0" i="0" kern="1200" dirty="0" err="1" smtClean="0"/>
            <a:t>більше</a:t>
          </a:r>
          <a:r>
            <a:rPr lang="ru-RU" sz="3600" b="0" i="0" kern="1200" dirty="0" smtClean="0"/>
            <a:t> 5 рок</a:t>
          </a:r>
          <a:r>
            <a:rPr lang="uk-UA" sz="3600" b="0" i="0" kern="1200" dirty="0" err="1" smtClean="0"/>
            <a:t>ів</a:t>
          </a:r>
          <a:r>
            <a:rPr lang="ru-RU" sz="3600" b="0" i="0" kern="1200" dirty="0" smtClean="0"/>
            <a:t>)</a:t>
          </a:r>
          <a:endParaRPr lang="ru-RU" sz="3600" kern="1200" dirty="0"/>
        </a:p>
      </dsp:txBody>
      <dsp:txXfrm>
        <a:off x="4119371" y="3195046"/>
        <a:ext cx="3402939" cy="1088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4592F-1959-4CD3-9D8C-A932A343941A}">
      <dsp:nvSpPr>
        <dsp:cNvPr id="0" name=""/>
        <dsp:cNvSpPr/>
      </dsp:nvSpPr>
      <dsp:spPr>
        <a:xfrm>
          <a:off x="7104012" y="2370053"/>
          <a:ext cx="91440" cy="441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0794"/>
              </a:lnTo>
              <a:lnTo>
                <a:pt x="96152" y="300794"/>
              </a:lnTo>
              <a:lnTo>
                <a:pt x="96152" y="441389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CCCD29B0-0FD2-4C7D-B948-E9AA4EC5CB10}">
      <dsp:nvSpPr>
        <dsp:cNvPr id="0" name=""/>
        <dsp:cNvSpPr/>
      </dsp:nvSpPr>
      <dsp:spPr>
        <a:xfrm>
          <a:off x="4382327" y="964941"/>
          <a:ext cx="2767404" cy="441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94"/>
              </a:lnTo>
              <a:lnTo>
                <a:pt x="2767404" y="300794"/>
              </a:lnTo>
              <a:lnTo>
                <a:pt x="2767404" y="441389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84DF4437-2ACA-4411-B8CA-0124A2982F36}">
      <dsp:nvSpPr>
        <dsp:cNvPr id="0" name=""/>
        <dsp:cNvSpPr/>
      </dsp:nvSpPr>
      <dsp:spPr>
        <a:xfrm>
          <a:off x="4382327" y="964941"/>
          <a:ext cx="912471" cy="441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94"/>
              </a:lnTo>
              <a:lnTo>
                <a:pt x="912471" y="300794"/>
              </a:lnTo>
              <a:lnTo>
                <a:pt x="912471" y="441389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5792152C-62A7-428E-AF08-1976F30C9C27}">
      <dsp:nvSpPr>
        <dsp:cNvPr id="0" name=""/>
        <dsp:cNvSpPr/>
      </dsp:nvSpPr>
      <dsp:spPr>
        <a:xfrm>
          <a:off x="3439867" y="964941"/>
          <a:ext cx="942460" cy="441389"/>
        </a:xfrm>
        <a:custGeom>
          <a:avLst/>
          <a:gdLst/>
          <a:ahLst/>
          <a:cxnLst/>
          <a:rect l="0" t="0" r="0" b="0"/>
          <a:pathLst>
            <a:path>
              <a:moveTo>
                <a:pt x="942460" y="0"/>
              </a:moveTo>
              <a:lnTo>
                <a:pt x="942460" y="300794"/>
              </a:lnTo>
              <a:lnTo>
                <a:pt x="0" y="300794"/>
              </a:lnTo>
              <a:lnTo>
                <a:pt x="0" y="441389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03545D66-8D37-43AB-8482-0D5B19A86F90}">
      <dsp:nvSpPr>
        <dsp:cNvPr id="0" name=""/>
        <dsp:cNvSpPr/>
      </dsp:nvSpPr>
      <dsp:spPr>
        <a:xfrm>
          <a:off x="1584934" y="964941"/>
          <a:ext cx="2797393" cy="441389"/>
        </a:xfrm>
        <a:custGeom>
          <a:avLst/>
          <a:gdLst/>
          <a:ahLst/>
          <a:cxnLst/>
          <a:rect l="0" t="0" r="0" b="0"/>
          <a:pathLst>
            <a:path>
              <a:moveTo>
                <a:pt x="2797393" y="0"/>
              </a:moveTo>
              <a:lnTo>
                <a:pt x="2797393" y="300794"/>
              </a:lnTo>
              <a:lnTo>
                <a:pt x="0" y="300794"/>
              </a:lnTo>
              <a:lnTo>
                <a:pt x="0" y="441389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9CF0002B-6773-4CEA-9E6F-7E32E365DA09}">
      <dsp:nvSpPr>
        <dsp:cNvPr id="0" name=""/>
        <dsp:cNvSpPr/>
      </dsp:nvSpPr>
      <dsp:spPr>
        <a:xfrm>
          <a:off x="3623492" y="1220"/>
          <a:ext cx="1517671" cy="96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1E028-691B-43EE-B989-9B05FBE44BC2}">
      <dsp:nvSpPr>
        <dsp:cNvPr id="0" name=""/>
        <dsp:cNvSpPr/>
      </dsp:nvSpPr>
      <dsp:spPr>
        <a:xfrm>
          <a:off x="3792122" y="161418"/>
          <a:ext cx="1517671" cy="963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За площею</a:t>
          </a:r>
          <a:endParaRPr lang="ru-RU" sz="2200" b="1" kern="1200" dirty="0"/>
        </a:p>
      </dsp:txBody>
      <dsp:txXfrm>
        <a:off x="3820348" y="189644"/>
        <a:ext cx="1461219" cy="907269"/>
      </dsp:txXfrm>
    </dsp:sp>
    <dsp:sp modelId="{E56875FD-27E9-4B49-BB6A-E21F39010238}">
      <dsp:nvSpPr>
        <dsp:cNvPr id="0" name=""/>
        <dsp:cNvSpPr/>
      </dsp:nvSpPr>
      <dsp:spPr>
        <a:xfrm>
          <a:off x="826098" y="1406331"/>
          <a:ext cx="1517671" cy="96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A459F-6013-4B05-8674-9A0F67D20EC5}">
      <dsp:nvSpPr>
        <dsp:cNvPr id="0" name=""/>
        <dsp:cNvSpPr/>
      </dsp:nvSpPr>
      <dsp:spPr>
        <a:xfrm>
          <a:off x="994729" y="1566530"/>
          <a:ext cx="1517671" cy="963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 err="1" smtClean="0"/>
            <a:t>Малі</a:t>
          </a:r>
          <a:r>
            <a:rPr lang="ru-RU" sz="2200" b="1" i="0" kern="1200" dirty="0" smtClean="0"/>
            <a:t> </a:t>
          </a:r>
          <a:r>
            <a:rPr lang="ru-RU" sz="2200" b="0" i="0" kern="1200" dirty="0" smtClean="0"/>
            <a:t>     (до 5 га)</a:t>
          </a:r>
          <a:endParaRPr lang="ru-RU" sz="2200" kern="1200" dirty="0"/>
        </a:p>
      </dsp:txBody>
      <dsp:txXfrm>
        <a:off x="1022955" y="1594756"/>
        <a:ext cx="1461219" cy="907269"/>
      </dsp:txXfrm>
    </dsp:sp>
    <dsp:sp modelId="{DB4A6A95-DCC5-4404-9DA5-6BF6633AB100}">
      <dsp:nvSpPr>
        <dsp:cNvPr id="0" name=""/>
        <dsp:cNvSpPr/>
      </dsp:nvSpPr>
      <dsp:spPr>
        <a:xfrm>
          <a:off x="2681031" y="1406331"/>
          <a:ext cx="1517671" cy="96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8D83A-ABF8-455D-86B9-89B97C0DDA1F}">
      <dsp:nvSpPr>
        <dsp:cNvPr id="0" name=""/>
        <dsp:cNvSpPr/>
      </dsp:nvSpPr>
      <dsp:spPr>
        <a:xfrm>
          <a:off x="2849661" y="1566530"/>
          <a:ext cx="1517671" cy="963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Середні </a:t>
          </a:r>
          <a:r>
            <a:rPr lang="uk-UA" sz="2200" kern="1200" dirty="0" smtClean="0"/>
            <a:t>(6-15 га)</a:t>
          </a:r>
          <a:endParaRPr lang="ru-RU" sz="2200" kern="1200" dirty="0"/>
        </a:p>
      </dsp:txBody>
      <dsp:txXfrm>
        <a:off x="2877887" y="1594756"/>
        <a:ext cx="1461219" cy="907269"/>
      </dsp:txXfrm>
    </dsp:sp>
    <dsp:sp modelId="{D4B368B4-C784-4F06-AEA6-C47F174301B8}">
      <dsp:nvSpPr>
        <dsp:cNvPr id="0" name=""/>
        <dsp:cNvSpPr/>
      </dsp:nvSpPr>
      <dsp:spPr>
        <a:xfrm>
          <a:off x="4535963" y="1406331"/>
          <a:ext cx="1517671" cy="96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626B5-9B3C-41BF-9B42-F91DEAA4AF04}">
      <dsp:nvSpPr>
        <dsp:cNvPr id="0" name=""/>
        <dsp:cNvSpPr/>
      </dsp:nvSpPr>
      <dsp:spPr>
        <a:xfrm>
          <a:off x="4704593" y="1566530"/>
          <a:ext cx="1517671" cy="963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Великі </a:t>
          </a:r>
          <a:r>
            <a:rPr lang="uk-UA" sz="2200" kern="1200" dirty="0" smtClean="0"/>
            <a:t> (16-25 га)</a:t>
          </a:r>
          <a:endParaRPr lang="ru-RU" sz="2200" kern="1200" dirty="0"/>
        </a:p>
      </dsp:txBody>
      <dsp:txXfrm>
        <a:off x="4732819" y="1594756"/>
        <a:ext cx="1461219" cy="907269"/>
      </dsp:txXfrm>
    </dsp:sp>
    <dsp:sp modelId="{D9A728A8-ACA3-4B29-B1A2-F426F46160C5}">
      <dsp:nvSpPr>
        <dsp:cNvPr id="0" name=""/>
        <dsp:cNvSpPr/>
      </dsp:nvSpPr>
      <dsp:spPr>
        <a:xfrm>
          <a:off x="6390896" y="1406331"/>
          <a:ext cx="1517671" cy="96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8C3B0-75F2-4A9D-8EEE-68EA5B544B76}">
      <dsp:nvSpPr>
        <dsp:cNvPr id="0" name=""/>
        <dsp:cNvSpPr/>
      </dsp:nvSpPr>
      <dsp:spPr>
        <a:xfrm>
          <a:off x="6559526" y="1566530"/>
          <a:ext cx="1517671" cy="963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Базисні</a:t>
          </a:r>
          <a:r>
            <a:rPr lang="uk-UA" sz="2200" kern="1200" dirty="0" smtClean="0"/>
            <a:t> (</a:t>
          </a:r>
          <a:r>
            <a:rPr lang="uk-UA" sz="2200" kern="1200" dirty="0" smtClean="0">
              <a:latin typeface="Calibri" panose="020F0502020204030204" pitchFamily="34" charset="0"/>
            </a:rPr>
            <a:t>&gt;</a:t>
          </a:r>
          <a:r>
            <a:rPr lang="uk-UA" sz="2200" kern="1200" dirty="0" smtClean="0"/>
            <a:t>25 га)</a:t>
          </a:r>
          <a:endParaRPr lang="ru-RU" sz="2200" kern="1200" dirty="0"/>
        </a:p>
      </dsp:txBody>
      <dsp:txXfrm>
        <a:off x="6587752" y="1594756"/>
        <a:ext cx="1461219" cy="907269"/>
      </dsp:txXfrm>
    </dsp:sp>
    <dsp:sp modelId="{71A03148-9C81-4EE6-8024-D315A3F1D62F}">
      <dsp:nvSpPr>
        <dsp:cNvPr id="0" name=""/>
        <dsp:cNvSpPr/>
      </dsp:nvSpPr>
      <dsp:spPr>
        <a:xfrm>
          <a:off x="4346068" y="2811442"/>
          <a:ext cx="5708191" cy="3118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BE98FC-E6FF-4F16-9DCE-4D1A550EBFE5}">
      <dsp:nvSpPr>
        <dsp:cNvPr id="0" name=""/>
        <dsp:cNvSpPr/>
      </dsp:nvSpPr>
      <dsp:spPr>
        <a:xfrm>
          <a:off x="4514698" y="2971641"/>
          <a:ext cx="5708191" cy="3118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дозволяють </a:t>
          </a:r>
          <a:r>
            <a:rPr lang="ru-RU" sz="2200" kern="1200" dirty="0" err="1" smtClean="0"/>
            <a:t>зосередити</a:t>
          </a:r>
          <a:r>
            <a:rPr lang="ru-RU" sz="2200" kern="1200" dirty="0" smtClean="0"/>
            <a:t>, </a:t>
          </a:r>
          <a:r>
            <a:rPr lang="ru-RU" sz="2200" kern="1200" dirty="0" err="1" smtClean="0"/>
            <a:t>механізувати</a:t>
          </a:r>
          <a:r>
            <a:rPr lang="ru-RU" sz="2200" kern="1200" dirty="0" smtClean="0"/>
            <a:t> й </a:t>
          </a:r>
          <a:r>
            <a:rPr lang="ru-RU" sz="2200" kern="1200" dirty="0" err="1" smtClean="0"/>
            <a:t>автоматизувати</a:t>
          </a:r>
          <a:r>
            <a:rPr lang="ru-RU" sz="2200" kern="1200" dirty="0" smtClean="0"/>
            <a:t> весь комплекс </a:t>
          </a:r>
          <a:r>
            <a:rPr lang="ru-RU" sz="2200" kern="1200" dirty="0" err="1" smtClean="0"/>
            <a:t>робіт</a:t>
          </a:r>
          <a:r>
            <a:rPr lang="ru-RU" sz="2200" kern="1200" dirty="0" smtClean="0"/>
            <a:t> по </a:t>
          </a:r>
          <a:r>
            <a:rPr lang="ru-RU" sz="2200" kern="1200" dirty="0" err="1" smtClean="0"/>
            <a:t>вирощуванню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посадкового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матеріалу</a:t>
          </a:r>
          <a:r>
            <a:rPr lang="ru-RU" sz="2200" kern="1200" dirty="0" smtClean="0"/>
            <a:t>, </a:t>
          </a:r>
          <a:r>
            <a:rPr lang="ru-RU" sz="2200" kern="1200" dirty="0" err="1" smtClean="0"/>
            <a:t>забезпечуючи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їм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кілька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лісгоспів</a:t>
          </a:r>
          <a:r>
            <a:rPr lang="ru-RU" sz="2200" kern="1200" dirty="0" smtClean="0"/>
            <a:t>, </a:t>
          </a:r>
          <a:r>
            <a:rPr lang="ru-RU" sz="2200" kern="1200" dirty="0" err="1" smtClean="0"/>
            <a:t>ліспромгоспів</a:t>
          </a:r>
          <a:r>
            <a:rPr lang="ru-RU" sz="2200" kern="1200" dirty="0" smtClean="0"/>
            <a:t> та </a:t>
          </a:r>
          <a:r>
            <a:rPr lang="ru-RU" sz="2200" kern="1200" dirty="0" err="1" smtClean="0"/>
            <a:t>інших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господарств</a:t>
          </a:r>
          <a:r>
            <a:rPr lang="ru-RU" sz="2200" kern="1200" dirty="0" smtClean="0"/>
            <a:t>. У таких </a:t>
          </a:r>
          <a:r>
            <a:rPr lang="ru-RU" sz="2200" kern="1200" dirty="0" err="1" smtClean="0"/>
            <a:t>розсадниках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легше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створити</a:t>
          </a:r>
          <a:r>
            <a:rPr lang="ru-RU" sz="2200" kern="1200" dirty="0" smtClean="0"/>
            <a:t> теплично-</a:t>
          </a:r>
          <a:r>
            <a:rPr lang="ru-RU" sz="2200" kern="1200" dirty="0" err="1" smtClean="0"/>
            <a:t>розсадницькі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комплекси</a:t>
          </a:r>
          <a:r>
            <a:rPr lang="ru-RU" sz="2200" kern="1200" dirty="0" smtClean="0"/>
            <a:t>, </a:t>
          </a:r>
          <a:r>
            <a:rPr lang="ru-RU" sz="2200" kern="1200" dirty="0" err="1" smtClean="0"/>
            <a:t>здійснювати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висококваліфіковане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інженерне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керівництво</a:t>
          </a:r>
          <a:endParaRPr lang="ru-RU" sz="2200" kern="1200" dirty="0"/>
        </a:p>
      </dsp:txBody>
      <dsp:txXfrm>
        <a:off x="4606046" y="3062989"/>
        <a:ext cx="5525495" cy="2936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8E7A9-3DA9-4B97-A91B-B44BBA80783E}">
      <dsp:nvSpPr>
        <dsp:cNvPr id="0" name=""/>
        <dsp:cNvSpPr/>
      </dsp:nvSpPr>
      <dsp:spPr>
        <a:xfrm>
          <a:off x="0" y="0"/>
          <a:ext cx="11178862" cy="257899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8A1355-0999-40EC-AAC0-7CB484FBEADD}">
      <dsp:nvSpPr>
        <dsp:cNvPr id="0" name=""/>
        <dsp:cNvSpPr/>
      </dsp:nvSpPr>
      <dsp:spPr>
        <a:xfrm>
          <a:off x="339518" y="169453"/>
          <a:ext cx="2541157" cy="22400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D79E8F-049F-4BD1-87F2-C7CC5CF756D3}">
      <dsp:nvSpPr>
        <dsp:cNvPr id="0" name=""/>
        <dsp:cNvSpPr/>
      </dsp:nvSpPr>
      <dsp:spPr>
        <a:xfrm rot="10800000">
          <a:off x="555692" y="2578994"/>
          <a:ext cx="2108809" cy="315210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Звичайні</a:t>
          </a:r>
          <a:r>
            <a:rPr lang="ru-RU" sz="2000" b="1" i="0" kern="1200" dirty="0" smtClean="0"/>
            <a:t> - </a:t>
          </a:r>
          <a:r>
            <a:rPr lang="ru-RU" sz="2000" b="0" i="0" kern="1200" dirty="0" smtClean="0"/>
            <a:t>з полями, як </a:t>
          </a:r>
          <a:r>
            <a:rPr lang="ru-RU" sz="2000" b="0" i="0" kern="1200" dirty="0" err="1" smtClean="0"/>
            <a:t>звичайно</a:t>
          </a:r>
          <a:r>
            <a:rPr lang="ru-RU" sz="2000" b="0" i="0" kern="1200" dirty="0" smtClean="0"/>
            <a:t>, </a:t>
          </a:r>
          <a:r>
            <a:rPr lang="ru-RU" sz="2000" b="0" i="0" kern="1200" dirty="0" err="1" smtClean="0"/>
            <a:t>прямокутної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форми</a:t>
          </a:r>
          <a:r>
            <a:rPr lang="ru-RU" sz="2000" b="0" i="0" kern="1200" dirty="0" smtClean="0"/>
            <a:t> на </a:t>
          </a:r>
          <a:r>
            <a:rPr lang="ru-RU" sz="2000" b="0" i="0" kern="1200" dirty="0" err="1" smtClean="0"/>
            <a:t>відкритих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площах</a:t>
          </a:r>
          <a:r>
            <a:rPr lang="ru-RU" sz="2000" b="0" i="0" kern="1200" dirty="0" smtClean="0"/>
            <a:t>. </a:t>
          </a:r>
          <a:r>
            <a:rPr lang="ru-RU" sz="2000" b="0" i="0" kern="1200" dirty="0" err="1" smtClean="0"/>
            <a:t>Основний</a:t>
          </a:r>
          <a:r>
            <a:rPr lang="ru-RU" sz="2000" b="0" i="0" kern="1200" dirty="0" smtClean="0"/>
            <a:t> вид </a:t>
          </a:r>
          <a:r>
            <a:rPr lang="ru-RU" sz="2000" b="0" i="0" kern="1200" dirty="0" err="1" smtClean="0"/>
            <a:t>розсадників</a:t>
          </a:r>
          <a:r>
            <a:rPr lang="ru-RU" sz="2000" b="0" i="0" kern="1200" dirty="0" smtClean="0"/>
            <a:t>.</a:t>
          </a:r>
          <a:endParaRPr lang="ru-RU" sz="2000" kern="1200" dirty="0"/>
        </a:p>
      </dsp:txBody>
      <dsp:txXfrm rot="10800000">
        <a:off x="620545" y="2578994"/>
        <a:ext cx="1979103" cy="3087250"/>
      </dsp:txXfrm>
    </dsp:sp>
    <dsp:sp modelId="{B5E40F8D-9C72-4006-914F-A2E8D6BE32B8}">
      <dsp:nvSpPr>
        <dsp:cNvPr id="0" name=""/>
        <dsp:cNvSpPr/>
      </dsp:nvSpPr>
      <dsp:spPr>
        <a:xfrm>
          <a:off x="3139954" y="191411"/>
          <a:ext cx="2476248" cy="21961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3DBF7F-5FB8-4E2B-9364-53D3B0E9AFD5}">
      <dsp:nvSpPr>
        <dsp:cNvPr id="0" name=""/>
        <dsp:cNvSpPr/>
      </dsp:nvSpPr>
      <dsp:spPr>
        <a:xfrm rot="10800000">
          <a:off x="3275276" y="2578994"/>
          <a:ext cx="2108809" cy="315210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Кругові</a:t>
          </a:r>
          <a:r>
            <a:rPr lang="ru-RU" sz="2000" b="1" i="0" kern="1200" dirty="0" smtClean="0"/>
            <a:t> </a:t>
          </a:r>
          <a:r>
            <a:rPr lang="ru-RU" sz="2000" b="0" i="0" kern="1200" dirty="0" smtClean="0"/>
            <a:t>– </a:t>
          </a:r>
          <a:r>
            <a:rPr lang="ru-RU" sz="2000" b="0" i="0" kern="1200" dirty="0" err="1" smtClean="0"/>
            <a:t>невеликі</a:t>
          </a:r>
          <a:r>
            <a:rPr lang="ru-RU" sz="2000" b="0" i="0" kern="1200" dirty="0" smtClean="0"/>
            <a:t> за </a:t>
          </a:r>
          <a:r>
            <a:rPr lang="ru-RU" sz="2000" b="0" i="0" kern="1200" dirty="0" err="1" smtClean="0"/>
            <a:t>площею</a:t>
          </a:r>
          <a:r>
            <a:rPr lang="ru-RU" sz="2000" b="0" i="0" kern="1200" dirty="0" smtClean="0"/>
            <a:t> з формою кола </a:t>
          </a:r>
          <a:r>
            <a:rPr lang="ru-RU" sz="2000" b="0" i="0" kern="1200" dirty="0" err="1" smtClean="0"/>
            <a:t>або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еліпса</a:t>
          </a:r>
          <a:r>
            <a:rPr lang="ru-RU" sz="2000" b="0" i="0" kern="1200" dirty="0" smtClean="0"/>
            <a:t>.</a:t>
          </a:r>
          <a:endParaRPr lang="ru-RU" sz="2000" kern="1200" dirty="0"/>
        </a:p>
      </dsp:txBody>
      <dsp:txXfrm rot="10800000">
        <a:off x="3340129" y="2578994"/>
        <a:ext cx="1979103" cy="3087250"/>
      </dsp:txXfrm>
    </dsp:sp>
    <dsp:sp modelId="{745A47CC-8837-441E-904E-FE34EEB5CD7C}">
      <dsp:nvSpPr>
        <dsp:cNvPr id="0" name=""/>
        <dsp:cNvSpPr/>
      </dsp:nvSpPr>
      <dsp:spPr>
        <a:xfrm>
          <a:off x="5778686" y="180716"/>
          <a:ext cx="2397800" cy="22175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150F8D-CDD8-4FC8-ABBF-566BCE6065A5}">
      <dsp:nvSpPr>
        <dsp:cNvPr id="0" name=""/>
        <dsp:cNvSpPr/>
      </dsp:nvSpPr>
      <dsp:spPr>
        <a:xfrm rot="10800000">
          <a:off x="5923181" y="2578994"/>
          <a:ext cx="2108809" cy="315210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Піднаметові</a:t>
          </a:r>
          <a:r>
            <a:rPr lang="ru-RU" sz="2000" b="0" i="0" kern="1200" dirty="0" smtClean="0"/>
            <a:t> – </a:t>
          </a:r>
          <a:r>
            <a:rPr lang="ru-RU" sz="2000" b="0" i="0" kern="1200" dirty="0" err="1" smtClean="0"/>
            <a:t>закладаються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безпосередньо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під</a:t>
          </a:r>
          <a:r>
            <a:rPr lang="ru-RU" sz="2000" b="0" i="0" kern="1200" dirty="0" smtClean="0"/>
            <a:t> наметом </a:t>
          </a:r>
          <a:r>
            <a:rPr lang="ru-RU" sz="2000" b="0" i="0" kern="1200" dirty="0" err="1" smtClean="0"/>
            <a:t>лісу</a:t>
          </a:r>
          <a:r>
            <a:rPr lang="ru-RU" sz="2000" b="0" i="0" kern="1200" dirty="0" smtClean="0"/>
            <a:t>, в </a:t>
          </a:r>
          <a:r>
            <a:rPr lang="ru-RU" sz="2000" b="0" i="0" kern="1200" dirty="0" err="1" smtClean="0"/>
            <a:t>попередньо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зріджених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насадженнях</a:t>
          </a:r>
          <a:r>
            <a:rPr lang="ru-RU" sz="2000" b="0" i="0" kern="1200" dirty="0" smtClean="0"/>
            <a:t>.</a:t>
          </a:r>
          <a:endParaRPr lang="ru-RU" sz="2000" kern="1200" dirty="0"/>
        </a:p>
      </dsp:txBody>
      <dsp:txXfrm rot="10800000">
        <a:off x="5988034" y="2578994"/>
        <a:ext cx="1979103" cy="3087250"/>
      </dsp:txXfrm>
    </dsp:sp>
    <dsp:sp modelId="{DB5DAE16-3ABE-47A6-B2F3-58D578B4E0A6}">
      <dsp:nvSpPr>
        <dsp:cNvPr id="0" name=""/>
        <dsp:cNvSpPr/>
      </dsp:nvSpPr>
      <dsp:spPr>
        <a:xfrm>
          <a:off x="8387367" y="169453"/>
          <a:ext cx="2451975" cy="224008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/>
          <a:srcRect/>
          <a:stretch>
            <a:fillRect l="-4727" t="-1031" r="-190" b="-251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F450341-7E3E-4E35-B2BC-EDA097CDDA86}">
      <dsp:nvSpPr>
        <dsp:cNvPr id="0" name=""/>
        <dsp:cNvSpPr/>
      </dsp:nvSpPr>
      <dsp:spPr>
        <a:xfrm rot="10800000">
          <a:off x="8558950" y="2578994"/>
          <a:ext cx="2108809" cy="315210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err="1" smtClean="0"/>
            <a:t>Смугові</a:t>
          </a:r>
          <a:r>
            <a:rPr lang="ru-RU" sz="1900" b="1" i="0" kern="1200" dirty="0" smtClean="0"/>
            <a:t> </a:t>
          </a:r>
          <a:r>
            <a:rPr lang="ru-RU" sz="1900" b="0" i="0" kern="1200" dirty="0" smtClean="0"/>
            <a:t>– </a:t>
          </a:r>
          <a:r>
            <a:rPr lang="ru-RU" sz="1900" b="0" i="0" kern="1200" dirty="0" err="1" smtClean="0"/>
            <a:t>створюються</a:t>
          </a:r>
          <a:r>
            <a:rPr lang="ru-RU" sz="1900" b="0" i="0" kern="1200" dirty="0" smtClean="0"/>
            <a:t> на </a:t>
          </a:r>
          <a:r>
            <a:rPr lang="ru-RU" sz="1900" b="0" i="0" kern="1200" dirty="0" err="1" smtClean="0"/>
            <a:t>смугах</a:t>
          </a:r>
          <a:r>
            <a:rPr lang="ru-RU" sz="1900" b="0" i="0" kern="1200" dirty="0" smtClean="0"/>
            <a:t> </a:t>
          </a:r>
          <a:r>
            <a:rPr lang="ru-RU" sz="1900" b="0" i="0" kern="1200" dirty="0" err="1" smtClean="0"/>
            <a:t>розкорчованих</a:t>
          </a:r>
          <a:r>
            <a:rPr lang="ru-RU" sz="1900" b="0" i="0" kern="1200" dirty="0" smtClean="0"/>
            <a:t> </a:t>
          </a:r>
          <a:r>
            <a:rPr lang="ru-RU" sz="1900" b="0" i="0" kern="1200" dirty="0" err="1" smtClean="0"/>
            <a:t>зрубів</a:t>
          </a:r>
          <a:r>
            <a:rPr lang="ru-RU" sz="1900" b="0" i="0" kern="1200" dirty="0" smtClean="0"/>
            <a:t> шириною 15-30 м, </a:t>
          </a:r>
          <a:r>
            <a:rPr lang="ru-RU" sz="1900" b="0" i="0" kern="1200" dirty="0" err="1" smtClean="0"/>
            <a:t>які</a:t>
          </a:r>
          <a:r>
            <a:rPr lang="ru-RU" sz="1900" b="0" i="0" kern="1200" dirty="0" smtClean="0"/>
            <a:t> </a:t>
          </a:r>
          <a:r>
            <a:rPr lang="ru-RU" sz="1900" b="0" i="0" kern="1200" dirty="0" err="1" smtClean="0"/>
            <a:t>чергуються</a:t>
          </a:r>
          <a:r>
            <a:rPr lang="ru-RU" sz="1900" b="0" i="0" kern="1200" dirty="0" smtClean="0"/>
            <a:t> з </a:t>
          </a:r>
          <a:r>
            <a:rPr lang="ru-RU" sz="1900" b="0" i="0" kern="1200" dirty="0" err="1" smtClean="0"/>
            <a:t>смугами</a:t>
          </a:r>
          <a:r>
            <a:rPr lang="ru-RU" sz="1900" b="0" i="0" kern="1200" dirty="0" smtClean="0"/>
            <a:t> </a:t>
          </a:r>
          <a:r>
            <a:rPr lang="ru-RU" sz="1900" b="0" i="0" kern="1200" dirty="0" err="1" smtClean="0"/>
            <a:t>деревостану</a:t>
          </a:r>
          <a:r>
            <a:rPr lang="ru-RU" sz="1900" b="0" i="0" kern="1200" dirty="0" smtClean="0"/>
            <a:t> шириною 50-100 м.</a:t>
          </a:r>
          <a:endParaRPr lang="ru-RU" sz="1900" kern="1200" dirty="0"/>
        </a:p>
      </dsp:txBody>
      <dsp:txXfrm rot="10800000">
        <a:off x="8623803" y="2578994"/>
        <a:ext cx="1979103" cy="3087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0FC6E-1FE4-4DB7-856A-C666E186FF2C}">
      <dsp:nvSpPr>
        <dsp:cNvPr id="0" name=""/>
        <dsp:cNvSpPr/>
      </dsp:nvSpPr>
      <dsp:spPr>
        <a:xfrm>
          <a:off x="705629" y="16631"/>
          <a:ext cx="3514817" cy="102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err="1" smtClean="0"/>
            <a:t>Види</a:t>
          </a:r>
          <a:r>
            <a:rPr lang="ru-RU" sz="3100" kern="1200" dirty="0" smtClean="0"/>
            <a:t> </a:t>
          </a:r>
          <a:r>
            <a:rPr lang="ru-RU" sz="3100" kern="1200" dirty="0" err="1" smtClean="0"/>
            <a:t>садивного</a:t>
          </a:r>
          <a:r>
            <a:rPr lang="ru-RU" sz="3100" kern="1200" dirty="0" smtClean="0"/>
            <a:t> </a:t>
          </a:r>
          <a:r>
            <a:rPr lang="ru-RU" sz="3100" kern="1200" dirty="0" err="1" smtClean="0"/>
            <a:t>матеріалу</a:t>
          </a:r>
          <a:endParaRPr lang="ru-RU" sz="3100" kern="1200" dirty="0"/>
        </a:p>
      </dsp:txBody>
      <dsp:txXfrm>
        <a:off x="735538" y="46540"/>
        <a:ext cx="3454999" cy="961341"/>
      </dsp:txXfrm>
    </dsp:sp>
    <dsp:sp modelId="{385F0719-9288-498A-92CE-32884C9F4E0C}">
      <dsp:nvSpPr>
        <dsp:cNvPr id="0" name=""/>
        <dsp:cNvSpPr/>
      </dsp:nvSpPr>
      <dsp:spPr>
        <a:xfrm>
          <a:off x="1057111" y="1037791"/>
          <a:ext cx="336860" cy="1303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3417"/>
              </a:lnTo>
              <a:lnTo>
                <a:pt x="336860" y="13034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77C18D-4B78-4EAC-BB8F-7F9521127A9B}">
      <dsp:nvSpPr>
        <dsp:cNvPr id="0" name=""/>
        <dsp:cNvSpPr/>
      </dsp:nvSpPr>
      <dsp:spPr>
        <a:xfrm>
          <a:off x="1393971" y="1462504"/>
          <a:ext cx="2811853" cy="1757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з </a:t>
          </a:r>
          <a:r>
            <a:rPr lang="ru-RU" sz="1700" kern="1200" dirty="0" err="1" smtClean="0"/>
            <a:t>відкритою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кореневою</a:t>
          </a:r>
          <a:r>
            <a:rPr lang="ru-RU" sz="1700" kern="1200" dirty="0" smtClean="0"/>
            <a:t> системою </a:t>
          </a:r>
          <a:endParaRPr lang="ru-RU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Сіянці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Саджанці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Живці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Прищеплений садивний матеріал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smtClean="0"/>
            <a:t>Живцеві </a:t>
          </a:r>
          <a:r>
            <a:rPr lang="uk-UA" sz="1300" kern="1200" dirty="0" smtClean="0"/>
            <a:t>саджанці</a:t>
          </a:r>
          <a:endParaRPr lang="ru-RU" sz="1300" kern="1200" dirty="0"/>
        </a:p>
      </dsp:txBody>
      <dsp:txXfrm>
        <a:off x="1445444" y="1513977"/>
        <a:ext cx="2708907" cy="1654462"/>
      </dsp:txXfrm>
    </dsp:sp>
    <dsp:sp modelId="{C768516B-AA80-40D8-A928-AF0616753FEB}">
      <dsp:nvSpPr>
        <dsp:cNvPr id="0" name=""/>
        <dsp:cNvSpPr/>
      </dsp:nvSpPr>
      <dsp:spPr>
        <a:xfrm>
          <a:off x="1057111" y="1037791"/>
          <a:ext cx="336860" cy="3500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0178"/>
              </a:lnTo>
              <a:lnTo>
                <a:pt x="336860" y="35001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CE803-43C9-4834-857F-986851268188}">
      <dsp:nvSpPr>
        <dsp:cNvPr id="0" name=""/>
        <dsp:cNvSpPr/>
      </dsp:nvSpPr>
      <dsp:spPr>
        <a:xfrm>
          <a:off x="1393971" y="3659265"/>
          <a:ext cx="2811853" cy="1757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із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закритою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кореневою</a:t>
          </a:r>
          <a:r>
            <a:rPr lang="ru-RU" sz="1700" kern="1200" dirty="0" smtClean="0"/>
            <a:t> системою, яка </a:t>
          </a:r>
          <a:r>
            <a:rPr lang="ru-RU" sz="1700" kern="1200" dirty="0" err="1" smtClean="0"/>
            <a:t>міститься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усередині</a:t>
          </a:r>
          <a:r>
            <a:rPr lang="ru-RU" sz="1700" kern="1200" dirty="0" smtClean="0"/>
            <a:t> грудки </a:t>
          </a:r>
          <a:r>
            <a:rPr lang="ru-RU" sz="1700" kern="1200" dirty="0" err="1" smtClean="0"/>
            <a:t>землі</a:t>
          </a:r>
          <a:r>
            <a:rPr lang="ru-RU" sz="1700" kern="1200" dirty="0" smtClean="0"/>
            <a:t>, брикету </a:t>
          </a:r>
          <a:r>
            <a:rPr lang="ru-RU" sz="1700" kern="1200" dirty="0" err="1" smtClean="0"/>
            <a:t>або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відповідного</a:t>
          </a:r>
          <a:r>
            <a:rPr lang="ru-RU" sz="1700" kern="1200" dirty="0" smtClean="0"/>
            <a:t> контейнера з субстратом</a:t>
          </a:r>
          <a:endParaRPr lang="ru-RU" sz="1700" kern="1200" dirty="0"/>
        </a:p>
      </dsp:txBody>
      <dsp:txXfrm>
        <a:off x="1445444" y="3710738"/>
        <a:ext cx="2708907" cy="1654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4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0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4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150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18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488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99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67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60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67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3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09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39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21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9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176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31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02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94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247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3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66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5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0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3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4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1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1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1000"/>
                <a:lumOff val="59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43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1000"/>
                <a:lumOff val="59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F3BD9D6-BB58-408B-B14A-EEC41B00DC0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3C95B98-B7D1-47A7-8C38-635B7FB39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2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38891"/>
            <a:ext cx="12192000" cy="7897707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77914" y="2233534"/>
            <a:ext cx="6760564" cy="929390"/>
          </a:xfrm>
          <a:solidFill>
            <a:schemeClr val="accent1">
              <a:alpha val="57000"/>
            </a:schemeClr>
          </a:solidFill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Лісові розсадники</a:t>
            </a:r>
            <a:endParaRPr lang="ru-RU" sz="5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5" y="839023"/>
            <a:ext cx="8422785" cy="584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5400000">
            <a:off x="5473067" y="-3854531"/>
            <a:ext cx="861774" cy="838617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4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Структура </a:t>
            </a:r>
            <a:r>
              <a:rPr lang="ru-RU" sz="4400" b="1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лісового</a:t>
            </a:r>
            <a:r>
              <a:rPr lang="ru-RU" sz="4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розсадника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17740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9998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Оптимальні площі лісових розсадників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442" y="489398"/>
            <a:ext cx="10515600" cy="59322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визначенні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оптимальних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постійних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лісових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розсадників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техніко-економічних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показників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потрібно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враховувати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такі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вихідні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розрахункові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дані</a:t>
            </a:r>
            <a:r>
              <a:rPr lang="ru-RU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marL="0" indent="0">
              <a:buNone/>
            </a:pP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Потреба в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посадковому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лісоутворюючих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порід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розрахунки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різних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виробничих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потужностей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marL="514350" indent="-514350">
              <a:buAutoNum type="arabicPeriod"/>
            </a:pP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Оптові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ціни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посадковий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річного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обсягу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продукції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marL="514350" indent="-514350">
              <a:buAutoNum type="arabicPeriod"/>
            </a:pP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Розрахунково-технологічні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карти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вирощування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посадкового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собівартості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продукції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marL="514350" indent="-514350">
              <a:buAutoNum type="arabicPeriod"/>
            </a:pP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Типові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різних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лісорослинних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умов і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капітальних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вкладень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організацію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rabicPeriod"/>
            </a:pP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Транспортні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кошти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підвезення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посадкового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лісокультурну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471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746" y="243862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Особливості вибору ділянки під лісовий розсадник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89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6518"/>
            <a:ext cx="10515600" cy="57004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виборі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ділянки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лісовий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беруть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уваги</a:t>
            </a: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загальну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розрахункову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відповідність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лісорослинних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умов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ділянки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грунтових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гідрологічних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рельєфу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експозиції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біології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вирощуваних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порід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наявність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під'їзних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шляхів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джерела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водопостачання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можливість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створення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штучних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джерел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зрошення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відповідність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конфігурації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ділянки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ефективному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використанню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машин і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механізмів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природоохоронні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санітарно-гігієнічні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вимоги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наявність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навколишньої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рослинності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наявність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шкідників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хвороб дерев і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чагарників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можливість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підключення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інженерних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комунікацій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7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5321" y="233559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Організація території лісового розсадника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9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69" t="2472" r="2596"/>
          <a:stretch/>
        </p:blipFill>
        <p:spPr>
          <a:xfrm>
            <a:off x="254832" y="164892"/>
            <a:ext cx="7075357" cy="65056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52327" y="684400"/>
            <a:ext cx="31295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Організація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території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лісового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розсадника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площею</a:t>
            </a:r>
            <a:r>
              <a:rPr lang="ru-RU" sz="2400" b="1" dirty="0" smtClean="0"/>
              <a:t> 30 га </a:t>
            </a:r>
            <a:r>
              <a:rPr lang="ru-RU" sz="2400" b="1" dirty="0" err="1" smtClean="0"/>
              <a:t>зі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зрошенням</a:t>
            </a:r>
            <a:r>
              <a:rPr lang="ru-RU" sz="2400" b="1" dirty="0" smtClean="0"/>
              <a:t>: </a:t>
            </a:r>
          </a:p>
          <a:p>
            <a:endParaRPr lang="ru-RU" dirty="0" smtClean="0"/>
          </a:p>
          <a:p>
            <a:r>
              <a:rPr lang="ru-RU" dirty="0" smtClean="0"/>
              <a:t>1 - </a:t>
            </a:r>
            <a:r>
              <a:rPr lang="ru-RU" dirty="0" err="1" smtClean="0"/>
              <a:t>посівне</a:t>
            </a:r>
            <a:r>
              <a:rPr lang="ru-RU" dirty="0" smtClean="0"/>
              <a:t> </a:t>
            </a:r>
            <a:r>
              <a:rPr lang="ru-RU" dirty="0" err="1" smtClean="0"/>
              <a:t>відділення</a:t>
            </a:r>
            <a:r>
              <a:rPr lang="ru-RU" dirty="0" smtClean="0"/>
              <a:t>; </a:t>
            </a:r>
          </a:p>
          <a:p>
            <a:r>
              <a:rPr lang="ru-RU" dirty="0" smtClean="0"/>
              <a:t>2 - </a:t>
            </a:r>
            <a:r>
              <a:rPr lang="ru-RU" dirty="0" err="1" smtClean="0"/>
              <a:t>шкільне</a:t>
            </a:r>
            <a:r>
              <a:rPr lang="ru-RU" dirty="0" smtClean="0"/>
              <a:t> </a:t>
            </a:r>
            <a:r>
              <a:rPr lang="ru-RU" dirty="0" err="1" smtClean="0"/>
              <a:t>відділення</a:t>
            </a:r>
            <a:r>
              <a:rPr lang="ru-RU" dirty="0" smtClean="0"/>
              <a:t>; </a:t>
            </a:r>
          </a:p>
          <a:p>
            <a:r>
              <a:rPr lang="ru-RU" dirty="0" smtClean="0"/>
              <a:t>3 - </a:t>
            </a:r>
            <a:r>
              <a:rPr lang="ru-RU" dirty="0" err="1" smtClean="0"/>
              <a:t>лісосмуги</a:t>
            </a:r>
            <a:r>
              <a:rPr lang="ru-RU" dirty="0" smtClean="0"/>
              <a:t>; </a:t>
            </a:r>
          </a:p>
          <a:p>
            <a:r>
              <a:rPr lang="ru-RU" dirty="0" smtClean="0"/>
              <a:t>4 - жива огорожа; </a:t>
            </a:r>
          </a:p>
          <a:p>
            <a:r>
              <a:rPr lang="ru-RU" dirty="0" smtClean="0"/>
              <a:t>5 - </a:t>
            </a:r>
            <a:r>
              <a:rPr lang="ru-RU" dirty="0" err="1" smtClean="0"/>
              <a:t>ділянки</a:t>
            </a:r>
            <a:r>
              <a:rPr lang="ru-RU" dirty="0" smtClean="0"/>
              <a:t> для </a:t>
            </a:r>
            <a:r>
              <a:rPr lang="ru-RU" dirty="0" err="1" smtClean="0"/>
              <a:t>прикопки</a:t>
            </a:r>
            <a:r>
              <a:rPr lang="ru-RU" dirty="0" smtClean="0"/>
              <a:t> </a:t>
            </a:r>
            <a:r>
              <a:rPr lang="ru-RU" dirty="0" err="1" smtClean="0"/>
              <a:t>посадкового</a:t>
            </a:r>
            <a:r>
              <a:rPr lang="ru-RU" dirty="0" smtClean="0"/>
              <a:t> </a:t>
            </a:r>
            <a:r>
              <a:rPr lang="ru-RU" dirty="0" err="1" smtClean="0"/>
              <a:t>матеріалу</a:t>
            </a:r>
            <a:r>
              <a:rPr lang="ru-RU" dirty="0" smtClean="0"/>
              <a:t>, </a:t>
            </a:r>
            <a:r>
              <a:rPr lang="ru-RU" dirty="0" err="1" smtClean="0"/>
              <a:t>приготування</a:t>
            </a:r>
            <a:r>
              <a:rPr lang="ru-RU" dirty="0" smtClean="0"/>
              <a:t> компосту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господарських</a:t>
            </a:r>
            <a:r>
              <a:rPr lang="ru-RU" dirty="0" smtClean="0"/>
              <a:t> </a:t>
            </a:r>
            <a:r>
              <a:rPr lang="ru-RU" dirty="0" err="1" smtClean="0"/>
              <a:t>цілей</a:t>
            </a:r>
            <a:r>
              <a:rPr lang="ru-RU" dirty="0" smtClean="0"/>
              <a:t>; </a:t>
            </a:r>
          </a:p>
          <a:p>
            <a:r>
              <a:rPr lang="ru-RU" dirty="0" smtClean="0"/>
              <a:t>6 - дороги і </a:t>
            </a:r>
            <a:r>
              <a:rPr lang="ru-RU" dirty="0" err="1" smtClean="0"/>
              <a:t>смуги</a:t>
            </a:r>
            <a:r>
              <a:rPr lang="ru-RU" dirty="0" smtClean="0"/>
              <a:t> з </a:t>
            </a:r>
            <a:r>
              <a:rPr lang="ru-RU" dirty="0" err="1" smtClean="0"/>
              <a:t>гідрантами</a:t>
            </a:r>
            <a:r>
              <a:rPr lang="ru-RU" dirty="0" smtClean="0"/>
              <a:t>. </a:t>
            </a:r>
          </a:p>
          <a:p>
            <a:r>
              <a:rPr lang="ru-RU" dirty="0" smtClean="0"/>
              <a:t>IV - поля </a:t>
            </a:r>
            <a:r>
              <a:rPr lang="ru-RU" dirty="0" err="1" smtClean="0"/>
              <a:t>сівозмін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1,68 і 5,1 - </a:t>
            </a:r>
            <a:r>
              <a:rPr lang="ru-RU" dirty="0" err="1" smtClean="0"/>
              <a:t>розмір</a:t>
            </a:r>
            <a:r>
              <a:rPr lang="ru-RU" dirty="0" smtClean="0"/>
              <a:t> </a:t>
            </a:r>
            <a:r>
              <a:rPr lang="ru-RU" dirty="0" err="1" smtClean="0"/>
              <a:t>ділянки</a:t>
            </a:r>
            <a:r>
              <a:rPr lang="ru-RU" dirty="0" smtClean="0"/>
              <a:t>, 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16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Захисні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лісові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смуги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лісових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розсадниках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>
              <a:buNone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лісового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незахищеному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природним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лісом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місці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необхідно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закласти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спеціальні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захисні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смуги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Захисні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смуги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багаторічні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насадження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тому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проектувати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потрібно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одночасно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організацією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лісового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При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проектуванні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смуг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слід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визначити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розміщення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конструкцію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породний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склад,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враховуючи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особливості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лісорослинної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зони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рельєф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конфігурацію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ділянок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розміщення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розміри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сівозміни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розташування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розбитих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кварталів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напрямок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посадок,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дорожню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мережу.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339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0" y="2269528"/>
            <a:ext cx="5384361" cy="4038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550" y="250393"/>
            <a:ext cx="6057407" cy="4038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47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Будівлі та споруди у лісовому розсаднику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428" y="1825624"/>
            <a:ext cx="10761372" cy="4575175"/>
          </a:xfrm>
        </p:spPr>
        <p:txBody>
          <a:bodyPr>
            <a:noAutofit/>
          </a:bodyPr>
          <a:lstStyle/>
          <a:p>
            <a:pPr marL="0" indent="457200">
              <a:buNone/>
            </a:pP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перелік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будівель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споруд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лісовому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розсаднику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входять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контора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розплідника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гараж для автомашин і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тракторів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склад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паливно-мастильних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матеріалів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склад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або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навіс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зберігання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машин і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знарядь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склади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зберігання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отрутохімікатів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мінеральних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добрив,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господарського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інвентарю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склад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лісового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насіння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приміщенням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стратифікації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склад-холодильник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або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льодовик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зберігання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посадкового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матеріалу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теплиці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поліетиленовим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покриттям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Фумігаційна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камера,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санітарно-побутові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приміщення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житлові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будівлі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зі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службами.</a:t>
            </a:r>
          </a:p>
          <a:p>
            <a:pPr marL="0" indent="457200">
              <a:buNone/>
            </a:pP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Будинки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споруди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розміщують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садибі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розсадника</a:t>
            </a:r>
            <a:r>
              <a:rPr lang="ru-RU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урахуванням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вимог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протипожежної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безпеки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санітарно-гігієнічних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норм.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Будівництво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адміністративно-управлінських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виробничих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житлових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будівель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розпліднику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здійснюють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спеціальними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типовими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проектами,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дозволеним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використання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лісовому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господарстві</a:t>
            </a:r>
            <a:r>
              <a:rPr lang="ru-RU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40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2885"/>
            <a:ext cx="10515600" cy="531407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Розсадником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називається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спеціальна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земельна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ділянка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призначена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вирощування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садивного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матеріалу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який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подальшому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використають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лісорозведення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штучного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лісовідновлення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озеленення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міст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населених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пунктів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створення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захисних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лісових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насаджень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плодових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садів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6357"/>
          <a:stretch/>
        </p:blipFill>
        <p:spPr>
          <a:xfrm>
            <a:off x="838200" y="3348507"/>
            <a:ext cx="4896387" cy="3071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520" y="3348507"/>
            <a:ext cx="4091188" cy="306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6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4341" y="1109272"/>
            <a:ext cx="10349459" cy="5067691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Таким чином, л</a:t>
            </a:r>
            <a:r>
              <a:rPr lang="uk-UA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ісовий</a:t>
            </a:r>
            <a:r>
              <a:rPr lang="uk-UA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розсадник – доволі складна структура, що має певні вимоги до його організації, спорудження, утримання та догляду.  Продукцією лісових розсадників є саджанці , що в майбутньому будуть використовуватися  для створення нових насаджень, озеленення та  ін. В умовах лісового розсадника можливе  вирощування рослин, з яких потім можна отримати елітне та сортове насіння.</a:t>
            </a:r>
          </a:p>
          <a:p>
            <a:pPr marL="0" indent="457200">
              <a:buNone/>
            </a:pPr>
            <a:r>
              <a:rPr lang="uk-UA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Тож, лісовий розсадник – це не лише «фабрика» для лісорозведення, а й ще гарне джерело рослин для інших цілей.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5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Література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Бабич Н.А., Набатов Н.М. Лесные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культуры 2-е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изд.,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перераб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и доп. - Архангельск: С(А)ФУ, 2010. - 166 с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Новосельцева А. И., Смирнов H.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 Справочник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лесным питомникам. - М.: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Лесн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пром-сть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1983. - 280 с., ил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Родин А. Р., Родин С. А. Лесные культуры и лесомелиорация. — М.: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Агропромиздат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1987. — С. 88-90. — 320 с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Лисин, С. С. Лесные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питомники.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М. :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Сельхозгиз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1961. - 256 с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Мелехов И.С. </a:t>
            </a:r>
            <a:r>
              <a:rPr lang="ru-RU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Лесоводство 2-е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изд. доп.,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испр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- М.: МГУЛ, 2003. - 320 с.</a:t>
            </a:r>
          </a:p>
          <a:p>
            <a:endParaRPr lang="ru-RU" dirty="0"/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6529" y="2472744"/>
            <a:ext cx="8507569" cy="107250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Класифікації лісових розсадників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9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34517429"/>
              </p:ext>
            </p:extLst>
          </p:nvPr>
        </p:nvGraphicFramePr>
        <p:xfrm>
          <a:off x="144522" y="293000"/>
          <a:ext cx="3435804" cy="640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434" y="755874"/>
            <a:ext cx="3969376" cy="264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7191"/>
          <a:stretch/>
        </p:blipFill>
        <p:spPr>
          <a:xfrm>
            <a:off x="7936836" y="3744947"/>
            <a:ext cx="3888585" cy="264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434" y="3744948"/>
            <a:ext cx="3969376" cy="264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t="5001"/>
          <a:stretch/>
        </p:blipFill>
        <p:spPr>
          <a:xfrm>
            <a:off x="7936837" y="746974"/>
            <a:ext cx="3888585" cy="2655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17814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93614183"/>
              </p:ext>
            </p:extLst>
          </p:nvPr>
        </p:nvGraphicFramePr>
        <p:xfrm>
          <a:off x="2212302" y="140120"/>
          <a:ext cx="7524125" cy="5062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6974" y="5203067"/>
            <a:ext cx="10715223" cy="13265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Тимчасові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лісові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розсадники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організовують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 правило, у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важкодоступних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районах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зони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основних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лісозаготівель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на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невеликій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площі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(в межах до 1 га)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0202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27226187"/>
              </p:ext>
            </p:extLst>
          </p:nvPr>
        </p:nvGraphicFramePr>
        <p:xfrm>
          <a:off x="669701" y="244700"/>
          <a:ext cx="10998557" cy="6091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92" y="3252866"/>
            <a:ext cx="4512612" cy="2768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93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2469116"/>
              </p:ext>
            </p:extLst>
          </p:nvPr>
        </p:nvGraphicFramePr>
        <p:xfrm>
          <a:off x="631065" y="978794"/>
          <a:ext cx="11178862" cy="573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49330" y="270371"/>
            <a:ext cx="10384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effectLst/>
              </a:rPr>
              <a:t>За принципом </a:t>
            </a:r>
            <a:r>
              <a:rPr lang="ru-RU" sz="2800" b="1" i="0" dirty="0" err="1" smtClean="0">
                <a:effectLst/>
              </a:rPr>
              <a:t>організації</a:t>
            </a:r>
            <a:r>
              <a:rPr lang="ru-RU" sz="2800" b="1" i="0" dirty="0" smtClean="0">
                <a:effectLst/>
              </a:rPr>
              <a:t> </a:t>
            </a:r>
            <a:r>
              <a:rPr lang="ru-RU" sz="2800" b="1" i="0" dirty="0" err="1" smtClean="0">
                <a:effectLst/>
              </a:rPr>
              <a:t>території</a:t>
            </a:r>
            <a:r>
              <a:rPr lang="ru-RU" sz="2800" b="1" i="0" dirty="0" smtClean="0">
                <a:effectLst/>
              </a:rPr>
              <a:t> </a:t>
            </a:r>
            <a:r>
              <a:rPr lang="ru-RU" sz="2800" b="1" i="0" dirty="0" err="1" smtClean="0">
                <a:effectLst/>
              </a:rPr>
              <a:t>розсадники</a:t>
            </a:r>
            <a:r>
              <a:rPr lang="ru-RU" sz="2800" b="1" i="0" dirty="0" smtClean="0">
                <a:effectLst/>
              </a:rPr>
              <a:t> </a:t>
            </a:r>
            <a:r>
              <a:rPr lang="ru-RU" sz="2800" b="1" i="0" dirty="0" err="1" smtClean="0">
                <a:effectLst/>
              </a:rPr>
              <a:t>поділяються</a:t>
            </a:r>
            <a:r>
              <a:rPr lang="ru-RU" sz="2800" b="0" i="0" dirty="0" smtClean="0">
                <a:effectLst/>
              </a:rPr>
              <a:t> на: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33384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740" y="2073499"/>
            <a:ext cx="8237113" cy="208993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Види садивного матеріалу, що використовуються в лісових розсадниках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14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04419049"/>
              </p:ext>
            </p:extLst>
          </p:nvPr>
        </p:nvGraphicFramePr>
        <p:xfrm>
          <a:off x="0" y="474968"/>
          <a:ext cx="489683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303" y="344510"/>
            <a:ext cx="3799268" cy="284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13561" r="16619"/>
          <a:stretch/>
        </p:blipFill>
        <p:spPr>
          <a:xfrm>
            <a:off x="8863221" y="344510"/>
            <a:ext cx="2985342" cy="284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15668" t="-433" r="5852" b="433"/>
          <a:stretch/>
        </p:blipFill>
        <p:spPr>
          <a:xfrm>
            <a:off x="4752303" y="3396904"/>
            <a:ext cx="2936384" cy="2972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9295" y="3396904"/>
            <a:ext cx="3799268" cy="297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убина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279</TotalTime>
  <Words>857</Words>
  <Application>Microsoft Office PowerPoint</Application>
  <PresentationFormat>Широкоэкранный</PresentationFormat>
  <Paragraphs>76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Corbel</vt:lpstr>
      <vt:lpstr>Times New Roman</vt:lpstr>
      <vt:lpstr>Wingdings 2</vt:lpstr>
      <vt:lpstr>HDOfficeLightV0</vt:lpstr>
      <vt:lpstr>Глубина</vt:lpstr>
      <vt:lpstr>Лісові розсадники</vt:lpstr>
      <vt:lpstr>Презентация PowerPoint</vt:lpstr>
      <vt:lpstr>Класифікації лісових розсадників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садивного матеріалу, що використовуються в лісових розсадниках</vt:lpstr>
      <vt:lpstr>Презентация PowerPoint</vt:lpstr>
      <vt:lpstr>Презентация PowerPoint</vt:lpstr>
      <vt:lpstr>Оптимальні площі лісових розсадників</vt:lpstr>
      <vt:lpstr>Презентация PowerPoint</vt:lpstr>
      <vt:lpstr>Особливості вибору ділянки під лісовий розсадник</vt:lpstr>
      <vt:lpstr>Презентация PowerPoint</vt:lpstr>
      <vt:lpstr>Організація території лісового розсадника</vt:lpstr>
      <vt:lpstr>Презентация PowerPoint</vt:lpstr>
      <vt:lpstr>Захисні лісові смуги у лісових розсадниках</vt:lpstr>
      <vt:lpstr>Презентация PowerPoint</vt:lpstr>
      <vt:lpstr>Будівлі та споруди у лісовому розсаднику</vt:lpstr>
      <vt:lpstr>Презентация PowerPoint</vt:lpstr>
      <vt:lpstr>Література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</dc:creator>
  <cp:lastModifiedBy>Ирина Полякова</cp:lastModifiedBy>
  <cp:revision>32</cp:revision>
  <dcterms:created xsi:type="dcterms:W3CDTF">2015-11-27T10:00:22Z</dcterms:created>
  <dcterms:modified xsi:type="dcterms:W3CDTF">2023-01-30T16:54:24Z</dcterms:modified>
</cp:coreProperties>
</file>