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941E9-1CB9-4C85-B935-0F5CD14CEB55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A623F-38F1-4A3B-AA2A-22E1EF71CE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342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941E9-1CB9-4C85-B935-0F5CD14CEB55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A623F-38F1-4A3B-AA2A-22E1EF71CE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059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941E9-1CB9-4C85-B935-0F5CD14CEB55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A623F-38F1-4A3B-AA2A-22E1EF71CE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500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941E9-1CB9-4C85-B935-0F5CD14CEB55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A623F-38F1-4A3B-AA2A-22E1EF71CE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771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941E9-1CB9-4C85-B935-0F5CD14CEB55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A623F-38F1-4A3B-AA2A-22E1EF71CE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768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941E9-1CB9-4C85-B935-0F5CD14CEB55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A623F-38F1-4A3B-AA2A-22E1EF71CE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261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941E9-1CB9-4C85-B935-0F5CD14CEB55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A623F-38F1-4A3B-AA2A-22E1EF71CE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63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941E9-1CB9-4C85-B935-0F5CD14CEB55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A623F-38F1-4A3B-AA2A-22E1EF71CE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072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941E9-1CB9-4C85-B935-0F5CD14CEB55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A623F-38F1-4A3B-AA2A-22E1EF71CE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183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941E9-1CB9-4C85-B935-0F5CD14CEB55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A623F-38F1-4A3B-AA2A-22E1EF71CE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20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941E9-1CB9-4C85-B935-0F5CD14CEB55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A623F-38F1-4A3B-AA2A-22E1EF71CE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976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941E9-1CB9-4C85-B935-0F5CD14CEB55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A623F-38F1-4A3B-AA2A-22E1EF71CE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121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51472" y="691042"/>
            <a:ext cx="9144000" cy="2387600"/>
          </a:xfrm>
        </p:spPr>
        <p:txBody>
          <a:bodyPr>
            <a:noAutofit/>
          </a:bodyPr>
          <a:lstStyle/>
          <a:p>
            <a:r>
              <a:rPr lang="uk-UA" sz="9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Міфологічна Україна</a:t>
            </a:r>
            <a:endParaRPr lang="ru-RU" sz="9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8360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7939" y="0"/>
            <a:ext cx="7786777" cy="897147"/>
          </a:xfrm>
        </p:spPr>
        <p:txBody>
          <a:bodyPr/>
          <a:lstStyle/>
          <a:p>
            <a:r>
              <a:rPr lang="ru-RU" b="1" i="1" dirty="0">
                <a:solidFill>
                  <a:srgbClr val="002060"/>
                </a:solidFill>
              </a:rPr>
              <a:t> </a:t>
            </a:r>
            <a:r>
              <a:rPr lang="ru-RU" b="1" i="1" dirty="0" err="1">
                <a:solidFill>
                  <a:srgbClr val="002060"/>
                </a:solidFill>
              </a:rPr>
              <a:t>Камінне</a:t>
            </a:r>
            <a:r>
              <a:rPr lang="ru-RU" b="1" i="1" dirty="0">
                <a:solidFill>
                  <a:srgbClr val="002060"/>
                </a:solidFill>
              </a:rPr>
              <a:t> село на </a:t>
            </a:r>
            <a:r>
              <a:rPr lang="ru-RU" b="1" i="1" dirty="0" err="1">
                <a:solidFill>
                  <a:srgbClr val="002060"/>
                </a:solidFill>
              </a:rPr>
              <a:t>Житомирщині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2591" y="781829"/>
            <a:ext cx="11816752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err="1"/>
              <a:t>Камінне</a:t>
            </a:r>
            <a:r>
              <a:rPr lang="ru-RU" dirty="0"/>
              <a:t> село - загублена у </a:t>
            </a:r>
            <a:r>
              <a:rPr lang="ru-RU" dirty="0" err="1"/>
              <a:t>густих</a:t>
            </a:r>
            <a:r>
              <a:rPr lang="ru-RU" dirty="0"/>
              <a:t> </a:t>
            </a:r>
            <a:r>
              <a:rPr lang="ru-RU" dirty="0" err="1"/>
              <a:t>поліських</a:t>
            </a:r>
            <a:r>
              <a:rPr lang="ru-RU" dirty="0"/>
              <a:t> </a:t>
            </a:r>
            <a:r>
              <a:rPr lang="ru-RU" dirty="0" err="1"/>
              <a:t>лісах</a:t>
            </a:r>
            <a:r>
              <a:rPr lang="ru-RU" dirty="0"/>
              <a:t> </a:t>
            </a:r>
            <a:r>
              <a:rPr lang="ru-RU" dirty="0" err="1"/>
              <a:t>Олевського</a:t>
            </a:r>
            <a:r>
              <a:rPr lang="ru-RU" dirty="0"/>
              <a:t> району, </a:t>
            </a:r>
            <a:r>
              <a:rPr lang="ru-RU" dirty="0" err="1"/>
              <a:t>що</a:t>
            </a:r>
            <a:r>
              <a:rPr lang="ru-RU" dirty="0"/>
              <a:t> на </a:t>
            </a:r>
            <a:r>
              <a:rPr lang="ru-RU" dirty="0" err="1"/>
              <a:t>північному</a:t>
            </a:r>
            <a:r>
              <a:rPr lang="ru-RU" dirty="0"/>
              <a:t> </a:t>
            </a:r>
            <a:r>
              <a:rPr lang="ru-RU" dirty="0" err="1"/>
              <a:t>заході</a:t>
            </a:r>
            <a:r>
              <a:rPr lang="ru-RU" dirty="0"/>
              <a:t> </a:t>
            </a:r>
            <a:r>
              <a:rPr lang="ru-RU" dirty="0" err="1"/>
              <a:t>Житомирської</a:t>
            </a:r>
            <a:r>
              <a:rPr lang="ru-RU" dirty="0"/>
              <a:t> </a:t>
            </a:r>
            <a:r>
              <a:rPr lang="ru-RU" dirty="0" err="1"/>
              <a:t>області</a:t>
            </a:r>
            <a:r>
              <a:rPr lang="en-US" dirty="0"/>
              <a:t>. </a:t>
            </a:r>
            <a:r>
              <a:rPr lang="ru-RU" dirty="0" err="1"/>
              <a:t>Геологічний</a:t>
            </a:r>
            <a:r>
              <a:rPr lang="ru-RU" dirty="0"/>
              <a:t> </a:t>
            </a:r>
            <a:r>
              <a:rPr lang="ru-RU" dirty="0" err="1"/>
              <a:t>об’єкт</a:t>
            </a:r>
            <a:r>
              <a:rPr lang="ru-RU" dirty="0"/>
              <a:t> </a:t>
            </a:r>
            <a:r>
              <a:rPr lang="ru-RU" dirty="0" err="1"/>
              <a:t>Камінне</a:t>
            </a:r>
            <a:r>
              <a:rPr lang="ru-RU" dirty="0"/>
              <a:t> село є великою </a:t>
            </a:r>
            <a:r>
              <a:rPr lang="ru-RU" dirty="0" err="1"/>
              <a:t>кількістю</a:t>
            </a:r>
            <a:r>
              <a:rPr lang="ru-RU" dirty="0"/>
              <a:t> </a:t>
            </a:r>
            <a:r>
              <a:rPr lang="ru-RU" dirty="0" err="1"/>
              <a:t>масивних</a:t>
            </a:r>
            <a:r>
              <a:rPr lang="ru-RU" dirty="0"/>
              <a:t> </a:t>
            </a:r>
            <a:r>
              <a:rPr lang="ru-RU" dirty="0" err="1"/>
              <a:t>кам’яних</a:t>
            </a:r>
            <a:r>
              <a:rPr lang="ru-RU" dirty="0"/>
              <a:t> брил, </a:t>
            </a:r>
            <a:r>
              <a:rPr lang="ru-RU" dirty="0" err="1"/>
              <a:t>що</a:t>
            </a:r>
            <a:r>
              <a:rPr lang="ru-RU" dirty="0"/>
              <a:t> лежать у правильному </a:t>
            </a:r>
            <a:r>
              <a:rPr lang="ru-RU" dirty="0" err="1"/>
              <a:t>геометричному</a:t>
            </a:r>
            <a:r>
              <a:rPr lang="ru-RU" dirty="0"/>
              <a:t> порядку, </a:t>
            </a:r>
            <a:r>
              <a:rPr lang="ru-RU" dirty="0" err="1"/>
              <a:t>котрий</a:t>
            </a:r>
            <a:r>
              <a:rPr lang="ru-RU" dirty="0"/>
              <a:t>, </a:t>
            </a:r>
            <a:r>
              <a:rPr lang="ru-RU" dirty="0" err="1"/>
              <a:t>своєю</a:t>
            </a:r>
            <a:r>
              <a:rPr lang="ru-RU" dirty="0"/>
              <a:t> </a:t>
            </a:r>
            <a:r>
              <a:rPr lang="ru-RU" dirty="0" err="1"/>
              <a:t>чергою</a:t>
            </a:r>
            <a:r>
              <a:rPr lang="ru-RU" dirty="0"/>
              <a:t>, </a:t>
            </a:r>
            <a:r>
              <a:rPr lang="ru-RU" dirty="0" err="1"/>
              <a:t>відтворює</a:t>
            </a:r>
            <a:r>
              <a:rPr lang="ru-RU" dirty="0"/>
              <a:t> план </a:t>
            </a:r>
            <a:r>
              <a:rPr lang="ru-RU" dirty="0" err="1"/>
              <a:t>сільської</a:t>
            </a:r>
            <a:r>
              <a:rPr lang="ru-RU" dirty="0"/>
              <a:t> </a:t>
            </a:r>
            <a:r>
              <a:rPr lang="ru-RU" dirty="0" err="1"/>
              <a:t>вулиці</a:t>
            </a:r>
            <a:r>
              <a:rPr lang="ru-RU" dirty="0"/>
              <a:t>. </a:t>
            </a:r>
            <a:r>
              <a:rPr lang="ru-RU" dirty="0" err="1"/>
              <a:t>Каменюки</a:t>
            </a:r>
            <a:r>
              <a:rPr lang="ru-RU" dirty="0"/>
              <a:t> за формою </a:t>
            </a:r>
            <a:r>
              <a:rPr lang="ru-RU" dirty="0" err="1"/>
              <a:t>нагадують</a:t>
            </a:r>
            <a:r>
              <a:rPr lang="ru-RU" dirty="0"/>
              <a:t> </a:t>
            </a:r>
            <a:r>
              <a:rPr lang="ru-RU" dirty="0" err="1"/>
              <a:t>справжні</a:t>
            </a:r>
            <a:r>
              <a:rPr lang="ru-RU" dirty="0"/>
              <a:t> </a:t>
            </a:r>
            <a:r>
              <a:rPr lang="ru-RU" dirty="0" err="1"/>
              <a:t>хати</a:t>
            </a:r>
            <a:r>
              <a:rPr lang="ru-RU" dirty="0"/>
              <a:t>, а один </a:t>
            </a:r>
            <a:r>
              <a:rPr lang="ru-RU" dirty="0" err="1"/>
              <a:t>із</a:t>
            </a:r>
            <a:r>
              <a:rPr lang="ru-RU" dirty="0"/>
              <a:t> них –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церкву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065" y="2924354"/>
            <a:ext cx="5018299" cy="37637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90" y="3451485"/>
            <a:ext cx="5890405" cy="330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726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9845" y="143474"/>
            <a:ext cx="6770298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err="1"/>
              <a:t>Неабияку</a:t>
            </a:r>
            <a:r>
              <a:rPr lang="ru-RU" dirty="0"/>
              <a:t> </a:t>
            </a:r>
            <a:r>
              <a:rPr lang="ru-RU" dirty="0" err="1"/>
              <a:t>увагу</a:t>
            </a:r>
            <a:r>
              <a:rPr lang="ru-RU" dirty="0"/>
              <a:t> </a:t>
            </a:r>
            <a:r>
              <a:rPr lang="ru-RU" dirty="0" err="1"/>
              <a:t>дослідників</a:t>
            </a:r>
            <a:r>
              <a:rPr lang="ru-RU" dirty="0"/>
              <a:t> </a:t>
            </a:r>
            <a:r>
              <a:rPr lang="ru-RU" dirty="0" err="1"/>
              <a:t>привертає</a:t>
            </a:r>
            <a:r>
              <a:rPr lang="ru-RU" dirty="0"/>
              <a:t> </a:t>
            </a:r>
            <a:r>
              <a:rPr lang="ru-RU" dirty="0" err="1"/>
              <a:t>камінь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відбитком</a:t>
            </a:r>
            <a:r>
              <a:rPr lang="ru-RU" dirty="0"/>
              <a:t> </a:t>
            </a:r>
            <a:r>
              <a:rPr lang="ru-RU" dirty="0" err="1"/>
              <a:t>скам’янілого</a:t>
            </a:r>
            <a:r>
              <a:rPr lang="ru-RU" dirty="0"/>
              <a:t> так званого </a:t>
            </a:r>
            <a:r>
              <a:rPr lang="ru-RU" dirty="0" err="1"/>
              <a:t>Божого</a:t>
            </a:r>
            <a:r>
              <a:rPr lang="ru-RU" dirty="0"/>
              <a:t> </a:t>
            </a:r>
            <a:r>
              <a:rPr lang="ru-RU" dirty="0" err="1"/>
              <a:t>сліду</a:t>
            </a:r>
            <a:r>
              <a:rPr lang="ru-RU" dirty="0"/>
              <a:t>. </a:t>
            </a:r>
            <a:r>
              <a:rPr lang="ru-RU" dirty="0" err="1"/>
              <a:t>Цікаво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ця</a:t>
            </a:r>
            <a:r>
              <a:rPr lang="ru-RU" dirty="0"/>
              <a:t> </a:t>
            </a:r>
            <a:r>
              <a:rPr lang="ru-RU" dirty="0" err="1"/>
              <a:t>заглибина</a:t>
            </a:r>
            <a:r>
              <a:rPr lang="ru-RU" dirty="0"/>
              <a:t> у будь-яку пору року </a:t>
            </a:r>
            <a:r>
              <a:rPr lang="ru-RU" dirty="0" err="1"/>
              <a:t>лишається</a:t>
            </a:r>
            <a:r>
              <a:rPr lang="ru-RU" dirty="0"/>
              <a:t> теплою. </a:t>
            </a:r>
            <a:r>
              <a:rPr lang="ru-RU" dirty="0" err="1"/>
              <a:t>Подейкують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потужна</a:t>
            </a:r>
            <a:r>
              <a:rPr lang="ru-RU" dirty="0"/>
              <a:t> </a:t>
            </a:r>
            <a:r>
              <a:rPr lang="ru-RU" dirty="0" err="1"/>
              <a:t>енергетика</a:t>
            </a:r>
            <a:r>
              <a:rPr lang="ru-RU" dirty="0"/>
              <a:t>, яку </a:t>
            </a:r>
            <a:r>
              <a:rPr lang="ru-RU" dirty="0" err="1"/>
              <a:t>випромінює</a:t>
            </a:r>
            <a:r>
              <a:rPr lang="ru-RU" dirty="0"/>
              <a:t>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слід</a:t>
            </a:r>
            <a:r>
              <a:rPr lang="ru-RU" dirty="0"/>
              <a:t>, </a:t>
            </a:r>
            <a:r>
              <a:rPr lang="ru-RU" dirty="0" err="1"/>
              <a:t>здатна</a:t>
            </a:r>
            <a:r>
              <a:rPr lang="ru-RU" dirty="0"/>
              <a:t> </a:t>
            </a:r>
            <a:r>
              <a:rPr lang="ru-RU" dirty="0" err="1"/>
              <a:t>зцілити</a:t>
            </a:r>
            <a:r>
              <a:rPr lang="ru-RU" dirty="0"/>
              <a:t> </a:t>
            </a:r>
            <a:r>
              <a:rPr lang="ru-RU" dirty="0" err="1"/>
              <a:t>безліч</a:t>
            </a:r>
            <a:r>
              <a:rPr lang="ru-RU" dirty="0"/>
              <a:t> хвороб, а </a:t>
            </a:r>
            <a:r>
              <a:rPr lang="ru-RU" dirty="0" err="1"/>
              <a:t>бажання</a:t>
            </a:r>
            <a:r>
              <a:rPr lang="ru-RU" dirty="0"/>
              <a:t>, </a:t>
            </a:r>
            <a:r>
              <a:rPr lang="ru-RU" dirty="0" err="1"/>
              <a:t>загадане</a:t>
            </a:r>
            <a:r>
              <a:rPr lang="ru-RU" dirty="0"/>
              <a:t> тут, </a:t>
            </a:r>
            <a:r>
              <a:rPr lang="ru-RU" dirty="0" err="1"/>
              <a:t>неодмінно</a:t>
            </a:r>
            <a:r>
              <a:rPr lang="ru-RU" dirty="0"/>
              <a:t> </a:t>
            </a:r>
            <a:r>
              <a:rPr lang="ru-RU" dirty="0" err="1"/>
              <a:t>справджується</a:t>
            </a:r>
            <a:r>
              <a:rPr lang="ru-RU" dirty="0"/>
              <a:t>.</a:t>
            </a:r>
          </a:p>
          <a:p>
            <a:pPr marL="0" indent="0" algn="just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4045" y="143474"/>
            <a:ext cx="4923886" cy="65651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169" y="3421992"/>
            <a:ext cx="4382219" cy="328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93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4621" y="1"/>
            <a:ext cx="4242758" cy="992038"/>
          </a:xfrm>
        </p:spPr>
        <p:txBody>
          <a:bodyPr/>
          <a:lstStyle/>
          <a:p>
            <a:r>
              <a:rPr lang="ru-RU" b="1" i="1" dirty="0">
                <a:solidFill>
                  <a:srgbClr val="002060"/>
                </a:solidFill>
              </a:rPr>
              <a:t>Лиса гора у </a:t>
            </a:r>
            <a:r>
              <a:rPr lang="ru-RU" b="1" i="1" dirty="0" err="1">
                <a:solidFill>
                  <a:srgbClr val="002060"/>
                </a:solidFill>
              </a:rPr>
              <a:t>Києві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8856" y="842213"/>
            <a:ext cx="11704608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uk-UA" dirty="0"/>
              <a:t>Є давня слов'янська легенда, згідно з якою землю оперізує змія, що кусає себе за хвіст. Місце, де вона себе кусає, це і Лиса гора.</a:t>
            </a:r>
            <a:endParaRPr lang="ru-RU" dirty="0"/>
          </a:p>
          <a:p>
            <a:pPr marL="0" indent="0" algn="just">
              <a:buNone/>
            </a:pPr>
            <a:r>
              <a:rPr lang="uk-UA" dirty="0"/>
              <a:t>Ще здавна це місце мало для наших предків неабияке духовне значення – тут був язичницький жертовник та капище.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5819" y="2669876"/>
            <a:ext cx="5457645" cy="40932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791" y="3299514"/>
            <a:ext cx="4295236" cy="322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927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0999" y="264244"/>
            <a:ext cx="11316419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uk-UA" dirty="0"/>
              <a:t>Ті, хто відкинувши усі забобони, усе-таки наважилися на прогулянку Лисою горою, стверджують, що відчувають тут неабиякий дискомфорт: весь час ввижається, що з густих паркових хащ за ними пильно стежать десятки очей, а їхні погляди відчуваються ледь не фізично.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310" y="2027686"/>
            <a:ext cx="7084802" cy="47232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7901" r="19599"/>
          <a:stretch/>
        </p:blipFill>
        <p:spPr>
          <a:xfrm>
            <a:off x="655607" y="2410049"/>
            <a:ext cx="4097547" cy="434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95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3500" y="0"/>
            <a:ext cx="9525000" cy="1009291"/>
          </a:xfrm>
        </p:spPr>
        <p:txBody>
          <a:bodyPr/>
          <a:lstStyle/>
          <a:p>
            <a:r>
              <a:rPr lang="ru-RU" b="1" i="1" dirty="0">
                <a:solidFill>
                  <a:srgbClr val="002060"/>
                </a:solidFill>
              </a:rPr>
              <a:t> </a:t>
            </a:r>
            <a:r>
              <a:rPr lang="ru-RU" b="1" i="1" dirty="0" err="1">
                <a:solidFill>
                  <a:srgbClr val="002060"/>
                </a:solidFill>
              </a:rPr>
              <a:t>Галявина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Громовище</a:t>
            </a:r>
            <a:r>
              <a:rPr lang="ru-RU" b="1" i="1" dirty="0">
                <a:solidFill>
                  <a:srgbClr val="002060"/>
                </a:solidFill>
              </a:rPr>
              <a:t> на </a:t>
            </a:r>
            <a:r>
              <a:rPr lang="ru-RU" b="1" i="1" dirty="0" err="1">
                <a:solidFill>
                  <a:srgbClr val="002060"/>
                </a:solidFill>
              </a:rPr>
              <a:t>Житомирщині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3965" y="799082"/>
            <a:ext cx="11695981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uk-UA" dirty="0"/>
              <a:t>Ця невелика галявина біля села </a:t>
            </a:r>
            <a:r>
              <a:rPr lang="uk-UA" dirty="0" err="1"/>
              <a:t>Купище</a:t>
            </a:r>
            <a:r>
              <a:rPr lang="uk-UA" dirty="0"/>
              <a:t> у Коростенському районі Житомирської області, зусібіч оточена лісом, вже не один десяток років викликає жвавий інтерес серед науковців та численних дослідників аномального.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65" y="2613803"/>
            <a:ext cx="6401950" cy="40012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9065" y="3040672"/>
            <a:ext cx="5349176" cy="347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327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4734" y="143473"/>
            <a:ext cx="11532079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uk-UA" dirty="0"/>
              <a:t>Місця, куди грозові розряди б’ють із неабиякою постійністю, в народі називають «гніздом блискавок». В давнину такі зони наділялися в свідомості людей магічними властивостями – тут облаштовувалися капища, проводилися магічні обряди та приносилися жертви.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079" y="2319142"/>
            <a:ext cx="8151388" cy="429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5701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</TotalTime>
  <Words>291</Words>
  <Application>Microsoft Office PowerPoint</Application>
  <PresentationFormat>Широкоэкранный</PresentationFormat>
  <Paragraphs>11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Тема Office</vt:lpstr>
      <vt:lpstr>Міфологічна Україна</vt:lpstr>
      <vt:lpstr> Камінне село на Житомирщині</vt:lpstr>
      <vt:lpstr>Презентация PowerPoint</vt:lpstr>
      <vt:lpstr>Лиса гора у Києві</vt:lpstr>
      <vt:lpstr>Презентация PowerPoint</vt:lpstr>
      <vt:lpstr> Галявина Громовище на Житомирщині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Анна Сидорук</cp:lastModifiedBy>
  <cp:revision>5</cp:revision>
  <dcterms:created xsi:type="dcterms:W3CDTF">2022-11-13T22:00:39Z</dcterms:created>
  <dcterms:modified xsi:type="dcterms:W3CDTF">2022-11-15T08:38:16Z</dcterms:modified>
</cp:coreProperties>
</file>