
<file path=[Content_Types].xml><?xml version="1.0" encoding="utf-8"?>
<Types xmlns="http://schemas.openxmlformats.org/package/2006/content-types">
  <Default Extension="xml" ContentType="application/xml"/>
  <Default Extension="gif" ContentType="image/gif"/>
  <Default Extension="rels" ContentType="application/vnd.openxmlformats-package.relationshi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56" r:id="rId3"/>
    <p:sldId id="258" r:id="rId4"/>
    <p:sldId id="273" r:id="rId5"/>
    <p:sldId id="264" r:id="rId6"/>
    <p:sldId id="265" r:id="rId7"/>
    <p:sldId id="276" r:id="rId8"/>
    <p:sldId id="267" r:id="rId9"/>
    <p:sldId id="27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718"/>
  </p:normalViewPr>
  <p:slideViewPr>
    <p:cSldViewPr snapToGrid="0">
      <p:cViewPr>
        <p:scale>
          <a:sx n="100" d="100"/>
          <a:sy n="100" d="100"/>
        </p:scale>
        <p:origin x="936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6" d="100"/>
        <a:sy n="12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customXml" Target="../customXml/item3.xml"/><Relationship Id="rId17" Type="http://schemas.openxmlformats.org/officeDocument/2006/relationships/customXml" Target="../customXml/item2.xml"/><Relationship Id="rId16" Type="http://schemas.openxmlformats.org/officeDocument/2006/relationships/customXml" Target="../customXml/item1.xml"/><Relationship Id="rId15" Type="http://schemas.openxmlformats.org/officeDocument/2006/relationships/commentAuthors" Target="commentAuthors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D8915E-DC14-41D6-9BB5-F49E1C265163}" type="doc">
      <dgm:prSet loTypeId="urn:microsoft.com/office/officeart/2005/8/layout/hList7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3D947E0-108F-4D20-A71E-3CF329F97212}">
      <dgm:prSet phldr="0"/>
      <dgm:spPr>
        <a:solidFill>
          <a:schemeClr val="accent1"/>
        </a:solidFill>
        <a:ln>
          <a:noFill/>
        </a:ln>
      </dgm:spPr>
      <dgm:t>
        <a:bodyPr/>
        <a:lstStyle/>
        <a:p>
          <a:pPr marL="0" algn="ctr" rtl="0">
            <a:buNone/>
          </a:pPr>
          <a:r>
            <a:rPr lang="uk-UA" sz="2000" dirty="0">
              <a:latin typeface="Bahnschrift" panose="020B0502040204020203" pitchFamily="34" charset="0"/>
            </a:rPr>
            <a:t>Депутати</a:t>
          </a:r>
          <a:endParaRPr lang="en-US" sz="2000" dirty="0">
            <a:latin typeface="Bahnschrift" panose="020B0502040204020203" pitchFamily="34" charset="0"/>
          </a:endParaRPr>
        </a:p>
      </dgm:t>
    </dgm:pt>
    <dgm:pt modelId="{9D249532-A24D-4D8F-848A-9F42F2E486C9}" cxnId="{A0077D09-C12C-46D0-8DF7-194B6911362A}" type="parTrans">
      <dgm:prSet/>
      <dgm:spPr/>
      <dgm:t>
        <a:bodyPr/>
        <a:lstStyle/>
        <a:p>
          <a:endParaRPr lang="en-US">
            <a:latin typeface="Tenorite" pitchFamily="2" charset="0"/>
          </a:endParaRPr>
        </a:p>
      </dgm:t>
    </dgm:pt>
    <dgm:pt modelId="{AE813459-65AB-4FA9-B717-330DDA6DFA4E}" cxnId="{A0077D09-C12C-46D0-8DF7-194B6911362A}" type="sibTrans">
      <dgm:prSet/>
      <dgm:spPr/>
      <dgm:t>
        <a:bodyPr/>
        <a:lstStyle/>
        <a:p>
          <a:endParaRPr lang="en-US">
            <a:latin typeface="Tenorite" pitchFamily="2" charset="0"/>
          </a:endParaRPr>
        </a:p>
      </dgm:t>
    </dgm:pt>
    <dgm:pt modelId="{B1AFA1AF-0FF8-45B3-A6D0-0E255A2F637D}">
      <dgm:prSet phldr="0"/>
      <dgm:spPr>
        <a:solidFill>
          <a:schemeClr val="accent1"/>
        </a:solidFill>
        <a:ln>
          <a:noFill/>
        </a:ln>
      </dgm:spPr>
      <dgm:t>
        <a:bodyPr/>
        <a:lstStyle/>
        <a:p>
          <a:pPr marL="0" algn="ctr">
            <a:buNone/>
          </a:pPr>
          <a:r>
            <a:rPr lang="uk-UA" sz="2000" dirty="0">
              <a:latin typeface="Bahnschrift" panose="020B0502040204020203" pitchFamily="34" charset="0"/>
            </a:rPr>
            <a:t>Посадові і службові особи органів державної влади</a:t>
          </a:r>
          <a:endParaRPr lang="en-US" sz="2000" dirty="0">
            <a:latin typeface="Bahnschrift" panose="020B0502040204020203" pitchFamily="34" charset="0"/>
          </a:endParaRPr>
        </a:p>
      </dgm:t>
    </dgm:pt>
    <dgm:pt modelId="{10C68AF5-481C-45AA-A216-8BBBB04515B9}" cxnId="{F28D7702-2FC3-49BD-BB13-C989E5EE622A}" type="parTrans">
      <dgm:prSet/>
      <dgm:spPr/>
      <dgm:t>
        <a:bodyPr/>
        <a:lstStyle/>
        <a:p>
          <a:endParaRPr lang="en-US">
            <a:latin typeface="Tenorite" pitchFamily="2" charset="0"/>
          </a:endParaRPr>
        </a:p>
      </dgm:t>
    </dgm:pt>
    <dgm:pt modelId="{88649F7A-400B-4056-965D-C9AC0B3AD942}" cxnId="{F28D7702-2FC3-49BD-BB13-C989E5EE622A}" type="sibTrans">
      <dgm:prSet/>
      <dgm:spPr/>
      <dgm:t>
        <a:bodyPr/>
        <a:lstStyle/>
        <a:p>
          <a:endParaRPr lang="en-US">
            <a:latin typeface="Tenorite" pitchFamily="2" charset="0"/>
          </a:endParaRPr>
        </a:p>
      </dgm:t>
    </dgm:pt>
    <dgm:pt modelId="{E9682B4F-0217-4B50-923E-C104AA24290F}">
      <dgm:prSet phldr="0" custT="1"/>
      <dgm:spPr>
        <a:solidFill>
          <a:schemeClr val="accent1"/>
        </a:solidFill>
        <a:ln>
          <a:noFill/>
        </a:ln>
      </dgm:spPr>
      <dgm:t>
        <a:bodyPr/>
        <a:lstStyle/>
        <a:p>
          <a:pPr marL="0" algn="ctr">
            <a:buNone/>
          </a:pPr>
          <a:r>
            <a:rPr lang="uk-UA" sz="2000" dirty="0">
              <a:latin typeface="Bahnschrift" panose="020B0502040204020203" pitchFamily="34" charset="0"/>
            </a:rPr>
            <a:t>Посадові і службові особи органів місцевого самоврядування</a:t>
          </a:r>
          <a:endParaRPr lang="en-US" sz="2000" dirty="0">
            <a:latin typeface="Bahnschrift" panose="020B0502040204020203" pitchFamily="34" charset="0"/>
          </a:endParaRPr>
        </a:p>
      </dgm:t>
    </dgm:pt>
    <dgm:pt modelId="{E0F6C4AF-9BBB-4698-91D7-F9AE3EACBD5D}" cxnId="{6C23D0C9-74B2-4C8B-AB2F-A03B3B0EBE56}" type="parTrans">
      <dgm:prSet/>
      <dgm:spPr/>
      <dgm:t>
        <a:bodyPr/>
        <a:lstStyle/>
        <a:p>
          <a:endParaRPr lang="en-US">
            <a:latin typeface="Tenorite" pitchFamily="2" charset="0"/>
          </a:endParaRPr>
        </a:p>
      </dgm:t>
    </dgm:pt>
    <dgm:pt modelId="{B8632E42-D7EB-4C31-877E-6F1B2801851A}" cxnId="{6C23D0C9-74B2-4C8B-AB2F-A03B3B0EBE56}" type="sibTrans">
      <dgm:prSet/>
      <dgm:spPr/>
      <dgm:t>
        <a:bodyPr/>
        <a:lstStyle/>
        <a:p>
          <a:endParaRPr lang="en-US">
            <a:latin typeface="Tenorite" pitchFamily="2" charset="0"/>
          </a:endParaRPr>
        </a:p>
      </dgm:t>
    </dgm:pt>
    <dgm:pt modelId="{FEB4A941-E9FA-4A86-A673-85FF34B35F20}">
      <dgm:prSet phldr="0" custT="1"/>
      <dgm:spPr>
        <a:solidFill>
          <a:schemeClr val="accent1"/>
        </a:solidFill>
        <a:ln>
          <a:noFill/>
        </a:ln>
      </dgm:spPr>
      <dgm:t>
        <a:bodyPr/>
        <a:lstStyle/>
        <a:p>
          <a:pPr marL="0" algn="ctr" rtl="0">
            <a:buNone/>
          </a:pPr>
          <a:r>
            <a:rPr lang="uk-UA" sz="1400" b="0" dirty="0">
              <a:latin typeface="Bahnschrift Light" panose="020B0502040204020203" pitchFamily="34" charset="0"/>
            </a:rPr>
            <a:t>Крім</a:t>
          </a:r>
          <a:r>
            <a:rPr lang="uk-UA" sz="1400" dirty="0">
              <a:latin typeface="Bahnschrift Light" panose="020B0502040204020203" pitchFamily="34" charset="0"/>
            </a:rPr>
            <a:t> викладацької. наукової та творчої, згідно з 78 статтею Конституції України</a:t>
          </a:r>
          <a:endParaRPr lang="en-US" sz="1400" dirty="0">
            <a:latin typeface="Bahnschrift Light" panose="020B0502040204020203" pitchFamily="34" charset="0"/>
          </a:endParaRPr>
        </a:p>
      </dgm:t>
    </dgm:pt>
    <dgm:pt modelId="{39522508-BC4E-4DD5-A744-AFEFFE36DB74}" cxnId="{F942F56C-9025-4AA1-9B36-C5AE0A93B0F5}" type="parTrans">
      <dgm:prSet/>
      <dgm:spPr/>
      <dgm:t>
        <a:bodyPr/>
        <a:lstStyle/>
        <a:p>
          <a:endParaRPr lang="en-US">
            <a:latin typeface="Tenorite" pitchFamily="2" charset="0"/>
          </a:endParaRPr>
        </a:p>
      </dgm:t>
    </dgm:pt>
    <dgm:pt modelId="{97624CC8-6315-4683-B26C-C30D552DA5A6}" cxnId="{F942F56C-9025-4AA1-9B36-C5AE0A93B0F5}" type="sibTrans">
      <dgm:prSet/>
      <dgm:spPr/>
      <dgm:t>
        <a:bodyPr/>
        <a:lstStyle/>
        <a:p>
          <a:endParaRPr lang="en-US">
            <a:latin typeface="Tenorite" pitchFamily="2" charset="0"/>
          </a:endParaRPr>
        </a:p>
      </dgm:t>
    </dgm:pt>
    <dgm:pt modelId="{A2322D3A-7AC2-4C5C-9D7E-EAB2313D47D4}">
      <dgm:prSet phldr="0"/>
      <dgm:spPr>
        <a:solidFill>
          <a:schemeClr val="accent1"/>
        </a:solidFill>
        <a:ln>
          <a:noFill/>
        </a:ln>
      </dgm:spPr>
      <dgm:t>
        <a:bodyPr/>
        <a:lstStyle/>
        <a:p>
          <a:pPr marL="0" algn="ctr"/>
          <a:r>
            <a:rPr lang="uk-UA" sz="2000" dirty="0">
              <a:latin typeface="Bahnschrift" panose="020B0502040204020203" pitchFamily="34" charset="0"/>
            </a:rPr>
            <a:t>Президент України</a:t>
          </a:r>
          <a:endParaRPr lang="en-US" sz="2000" dirty="0">
            <a:latin typeface="Bahnschrift" panose="020B0502040204020203" pitchFamily="34" charset="0"/>
          </a:endParaRPr>
        </a:p>
      </dgm:t>
    </dgm:pt>
    <dgm:pt modelId="{4A8C15D4-B36F-4764-B4FF-F2AF790D3E17}" cxnId="{179FAFCF-F878-464E-A8A6-1185EFA0E380}" type="parTrans">
      <dgm:prSet/>
      <dgm:spPr/>
      <dgm:t>
        <a:bodyPr/>
        <a:lstStyle/>
        <a:p>
          <a:endParaRPr lang="en-US">
            <a:latin typeface="Tenorite" pitchFamily="2" charset="0"/>
          </a:endParaRPr>
        </a:p>
      </dgm:t>
    </dgm:pt>
    <dgm:pt modelId="{84DE1C3A-3FC7-4DB3-88ED-33F65A71557A}" cxnId="{179FAFCF-F878-464E-A8A6-1185EFA0E380}" type="sibTrans">
      <dgm:prSet/>
      <dgm:spPr/>
      <dgm:t>
        <a:bodyPr/>
        <a:lstStyle/>
        <a:p>
          <a:endParaRPr lang="en-US">
            <a:latin typeface="Tenorite" pitchFamily="2" charset="0"/>
          </a:endParaRPr>
        </a:p>
      </dgm:t>
    </dgm:pt>
    <dgm:pt modelId="{4F85505A-81B6-4FDA-A144-900B71DAD946}">
      <dgm:prSet phldr="0"/>
      <dgm:spPr>
        <a:solidFill>
          <a:schemeClr val="accent1"/>
        </a:solidFill>
        <a:ln>
          <a:noFill/>
        </a:ln>
      </dgm:spPr>
      <dgm:t>
        <a:bodyPr/>
        <a:lstStyle/>
        <a:p>
          <a:pPr marL="0" algn="ctr">
            <a:buNone/>
          </a:pPr>
          <a:r>
            <a:rPr lang="uk-UA" sz="2000" dirty="0">
              <a:latin typeface="Bahnschrift" panose="020B0502040204020203" pitchFamily="34" charset="0"/>
            </a:rPr>
            <a:t>Народні депутати</a:t>
          </a:r>
          <a:endParaRPr lang="en-US" sz="2000" dirty="0">
            <a:latin typeface="Bahnschrift" panose="020B0502040204020203" pitchFamily="34" charset="0"/>
          </a:endParaRPr>
        </a:p>
      </dgm:t>
    </dgm:pt>
    <dgm:pt modelId="{D9A96E25-7BBE-4DDD-8DDE-B4970D4340A8}" cxnId="{2D633B56-E147-4EFC-B9EE-6C0413F329B0}" type="parTrans">
      <dgm:prSet/>
      <dgm:spPr/>
      <dgm:t>
        <a:bodyPr/>
        <a:lstStyle/>
        <a:p>
          <a:endParaRPr lang="en-US">
            <a:latin typeface="Tenorite" pitchFamily="2" charset="0"/>
          </a:endParaRPr>
        </a:p>
      </dgm:t>
    </dgm:pt>
    <dgm:pt modelId="{68F74A88-49DC-44B1-BC0D-220A7B97601C}" cxnId="{2D633B56-E147-4EFC-B9EE-6C0413F329B0}" type="sibTrans">
      <dgm:prSet/>
      <dgm:spPr/>
      <dgm:t>
        <a:bodyPr/>
        <a:lstStyle/>
        <a:p>
          <a:endParaRPr lang="en-US">
            <a:latin typeface="Tenorite" pitchFamily="2" charset="0"/>
          </a:endParaRPr>
        </a:p>
      </dgm:t>
    </dgm:pt>
    <dgm:pt modelId="{8FE81FEC-2664-411F-AEB3-065F29F52751}">
      <dgm:prSet custT="1"/>
      <dgm:spPr>
        <a:solidFill>
          <a:schemeClr val="accent1"/>
        </a:solidFill>
        <a:ln>
          <a:noFill/>
        </a:ln>
      </dgm:spPr>
      <dgm:t>
        <a:bodyPr lIns="182880" tIns="182880" rIns="182880" bIns="182880"/>
        <a:lstStyle/>
        <a:p>
          <a:pPr marL="0" algn="ctr" rtl="0">
            <a:buNone/>
          </a:pPr>
          <a:r>
            <a:rPr lang="uk-UA" sz="1400" dirty="0">
              <a:latin typeface="Bahnschrift Light" panose="020B0502040204020203" pitchFamily="34" charset="0"/>
            </a:rPr>
            <a:t>Згідно з 103 статтею Конституції України</a:t>
          </a:r>
          <a:endParaRPr lang="en-US" sz="1400" dirty="0">
            <a:latin typeface="Bahnschrift Light" panose="020B0502040204020203" pitchFamily="34" charset="0"/>
          </a:endParaRPr>
        </a:p>
      </dgm:t>
    </dgm:pt>
    <dgm:pt modelId="{80230EB7-7230-4881-A631-309C07417378}" cxnId="{711E093C-AD42-45A4-8D40-A2D39702062E}" type="sibTrans">
      <dgm:prSet/>
      <dgm:spPr/>
      <dgm:t>
        <a:bodyPr/>
        <a:lstStyle/>
        <a:p>
          <a:endParaRPr lang="en-US">
            <a:latin typeface="Tenorite" pitchFamily="2" charset="0"/>
          </a:endParaRPr>
        </a:p>
      </dgm:t>
    </dgm:pt>
    <dgm:pt modelId="{BCBC007E-0269-421B-9C41-DE26D5C3A822}" cxnId="{711E093C-AD42-45A4-8D40-A2D39702062E}" type="parTrans">
      <dgm:prSet/>
      <dgm:spPr/>
      <dgm:t>
        <a:bodyPr/>
        <a:lstStyle/>
        <a:p>
          <a:endParaRPr lang="en-US">
            <a:latin typeface="Tenorite" pitchFamily="2" charset="0"/>
          </a:endParaRPr>
        </a:p>
      </dgm:t>
    </dgm:pt>
    <dgm:pt modelId="{A34AE8AA-FDF7-FA40-BADC-6B62C2B1DE88}" type="pres">
      <dgm:prSet presAssocID="{0DD8915E-DC14-41D6-9BB5-F49E1C265163}" presName="Name0" presStyleCnt="0">
        <dgm:presLayoutVars>
          <dgm:dir/>
          <dgm:resizeHandles val="exact"/>
        </dgm:presLayoutVars>
      </dgm:prSet>
      <dgm:spPr/>
    </dgm:pt>
    <dgm:pt modelId="{2107607C-A87A-3347-81F6-106C527DBD58}" type="pres">
      <dgm:prSet presAssocID="{0DD8915E-DC14-41D6-9BB5-F49E1C265163}" presName="fgShape" presStyleLbl="fgShp" presStyleIdx="0" presStyleCnt="1" custLinFactNeighborX="140" custLinFactNeighborY="-19001"/>
      <dgm:spPr>
        <a:solidFill>
          <a:schemeClr val="accent2">
            <a:tint val="40000"/>
            <a:hueOff val="0"/>
            <a:satOff val="0"/>
            <a:lumOff val="0"/>
            <a:alpha val="0"/>
          </a:schemeClr>
        </a:solidFill>
        <a:ln>
          <a:noFill/>
        </a:ln>
      </dgm:spPr>
    </dgm:pt>
    <dgm:pt modelId="{0955960D-7F7D-E54C-8843-B1DBEEBFB364}" type="pres">
      <dgm:prSet presAssocID="{0DD8915E-DC14-41D6-9BB5-F49E1C265163}" presName="linComp" presStyleCnt="0"/>
      <dgm:spPr/>
    </dgm:pt>
    <dgm:pt modelId="{81155D12-3CC8-3D49-B0F3-3C84AC48510A}" type="pres">
      <dgm:prSet presAssocID="{73D947E0-108F-4D20-A71E-3CF329F97212}" presName="compNode" presStyleCnt="0"/>
      <dgm:spPr/>
    </dgm:pt>
    <dgm:pt modelId="{8F8B275D-8553-0846-A316-484B7B291C97}" type="pres">
      <dgm:prSet presAssocID="{73D947E0-108F-4D20-A71E-3CF329F97212}" presName="bkgdShape" presStyleLbl="node1" presStyleIdx="0" presStyleCnt="5" custLinFactNeighborX="-757"/>
      <dgm:spPr>
        <a:prstGeom prst="rect">
          <a:avLst/>
        </a:prstGeom>
      </dgm:spPr>
    </dgm:pt>
    <dgm:pt modelId="{7DA281F5-0265-2048-A63A-727E19796F79}" type="pres">
      <dgm:prSet presAssocID="{73D947E0-108F-4D20-A71E-3CF329F97212}" presName="nodeTx" presStyleLbl="node1" presStyleIdx="0" presStyleCnt="5">
        <dgm:presLayoutVars>
          <dgm:bulletEnabled val="1"/>
        </dgm:presLayoutVars>
      </dgm:prSet>
      <dgm:spPr/>
    </dgm:pt>
    <dgm:pt modelId="{79A13FEB-C61A-0346-824D-E0457CC5B4C9}" type="pres">
      <dgm:prSet presAssocID="{73D947E0-108F-4D20-A71E-3CF329F97212}" presName="invisiNode" presStyleLbl="node1" presStyleIdx="0" presStyleCnt="5"/>
      <dgm:spPr/>
    </dgm:pt>
    <dgm:pt modelId="{A126BA88-D0F9-AF4A-A7BA-0638E32B45F8}" type="pres">
      <dgm:prSet presAssocID="{73D947E0-108F-4D20-A71E-3CF329F97212}" presName="imagNode" presStyleLbl="fgImgPlace1" presStyleIdx="0" presStyleCnt="5" custScaleX="63105" custScaleY="63105"/>
      <dgm:spPr>
        <a:solidFill>
          <a:schemeClr val="accent1">
            <a:lumMod val="60000"/>
            <a:lumOff val="40000"/>
          </a:schemeClr>
        </a:solidFill>
        <a:ln>
          <a:noFill/>
        </a:ln>
      </dgm:spPr>
    </dgm:pt>
    <dgm:pt modelId="{DF3C77F5-32F3-5845-BEE2-529229516397}" type="pres">
      <dgm:prSet presAssocID="{AE813459-65AB-4FA9-B717-330DDA6DFA4E}" presName="sibTrans" presStyleLbl="sibTrans2D1" presStyleIdx="0" presStyleCnt="0"/>
      <dgm:spPr/>
    </dgm:pt>
    <dgm:pt modelId="{16FC6348-B601-E348-A50F-7576C3DDD207}" type="pres">
      <dgm:prSet presAssocID="{B1AFA1AF-0FF8-45B3-A6D0-0E255A2F637D}" presName="compNode" presStyleCnt="0"/>
      <dgm:spPr/>
    </dgm:pt>
    <dgm:pt modelId="{4DFF6703-D32F-9E47-96B8-A304C47CCB78}" type="pres">
      <dgm:prSet presAssocID="{B1AFA1AF-0FF8-45B3-A6D0-0E255A2F637D}" presName="bkgdShape" presStyleLbl="node1" presStyleIdx="1" presStyleCnt="5" custLinFactNeighborX="-129"/>
      <dgm:spPr>
        <a:prstGeom prst="rect">
          <a:avLst/>
        </a:prstGeom>
      </dgm:spPr>
    </dgm:pt>
    <dgm:pt modelId="{BA2077AD-A827-784F-87A6-E8E29A836D84}" type="pres">
      <dgm:prSet presAssocID="{B1AFA1AF-0FF8-45B3-A6D0-0E255A2F637D}" presName="nodeTx" presStyleLbl="node1" presStyleIdx="1" presStyleCnt="5">
        <dgm:presLayoutVars>
          <dgm:bulletEnabled val="1"/>
        </dgm:presLayoutVars>
      </dgm:prSet>
      <dgm:spPr/>
    </dgm:pt>
    <dgm:pt modelId="{47276A48-75DE-FE4F-B4C6-8B77CF2957C3}" type="pres">
      <dgm:prSet presAssocID="{B1AFA1AF-0FF8-45B3-A6D0-0E255A2F637D}" presName="invisiNode" presStyleLbl="node1" presStyleIdx="1" presStyleCnt="5"/>
      <dgm:spPr/>
    </dgm:pt>
    <dgm:pt modelId="{EFEB790C-BD5C-F54D-9993-F81422A8AD8E}" type="pres">
      <dgm:prSet presAssocID="{B1AFA1AF-0FF8-45B3-A6D0-0E255A2F637D}" presName="imagNode" presStyleLbl="fgImgPlace1" presStyleIdx="1" presStyleCnt="5" custScaleX="63105" custScaleY="63105"/>
      <dgm:spPr>
        <a:solidFill>
          <a:schemeClr val="accent1">
            <a:lumMod val="60000"/>
            <a:lumOff val="40000"/>
          </a:schemeClr>
        </a:solidFill>
        <a:ln>
          <a:noFill/>
        </a:ln>
      </dgm:spPr>
    </dgm:pt>
    <dgm:pt modelId="{56C7F139-002F-DF46-BB7F-23A563E7CE98}" type="pres">
      <dgm:prSet presAssocID="{88649F7A-400B-4056-965D-C9AC0B3AD942}" presName="sibTrans" presStyleLbl="sibTrans2D1" presStyleIdx="0" presStyleCnt="0"/>
      <dgm:spPr/>
    </dgm:pt>
    <dgm:pt modelId="{91E3D51E-7AB8-6349-A1D0-02F993052AB3}" type="pres">
      <dgm:prSet presAssocID="{E9682B4F-0217-4B50-923E-C104AA24290F}" presName="compNode" presStyleCnt="0"/>
      <dgm:spPr/>
    </dgm:pt>
    <dgm:pt modelId="{434ABADC-97F5-A547-823D-7594A86D79D3}" type="pres">
      <dgm:prSet presAssocID="{E9682B4F-0217-4B50-923E-C104AA24290F}" presName="bkgdShape" presStyleLbl="node1" presStyleIdx="2" presStyleCnt="5" custLinFactNeighborX="182"/>
      <dgm:spPr>
        <a:prstGeom prst="rect">
          <a:avLst/>
        </a:prstGeom>
      </dgm:spPr>
    </dgm:pt>
    <dgm:pt modelId="{BC636E4B-34B9-8543-A308-00E0D1B0D2F9}" type="pres">
      <dgm:prSet presAssocID="{E9682B4F-0217-4B50-923E-C104AA24290F}" presName="nodeTx" presStyleLbl="node1" presStyleIdx="2" presStyleCnt="5">
        <dgm:presLayoutVars>
          <dgm:bulletEnabled val="1"/>
        </dgm:presLayoutVars>
      </dgm:prSet>
      <dgm:spPr/>
    </dgm:pt>
    <dgm:pt modelId="{073A77BB-E8BD-4B4C-BFA2-7B530A2B3199}" type="pres">
      <dgm:prSet presAssocID="{E9682B4F-0217-4B50-923E-C104AA24290F}" presName="invisiNode" presStyleLbl="node1" presStyleIdx="2" presStyleCnt="5"/>
      <dgm:spPr/>
    </dgm:pt>
    <dgm:pt modelId="{CC076D56-4BB0-7246-9039-788AB439DAF0}" type="pres">
      <dgm:prSet presAssocID="{E9682B4F-0217-4B50-923E-C104AA24290F}" presName="imagNode" presStyleLbl="fgImgPlace1" presStyleIdx="2" presStyleCnt="5" custScaleX="63105" custScaleY="63105"/>
      <dgm:spPr>
        <a:solidFill>
          <a:schemeClr val="accent1">
            <a:lumMod val="60000"/>
            <a:lumOff val="40000"/>
          </a:schemeClr>
        </a:solidFill>
        <a:ln>
          <a:noFill/>
        </a:ln>
      </dgm:spPr>
    </dgm:pt>
    <dgm:pt modelId="{9BFD88E3-0F90-7143-8807-6B030CF54283}" type="pres">
      <dgm:prSet presAssocID="{B8632E42-D7EB-4C31-877E-6F1B2801851A}" presName="sibTrans" presStyleLbl="sibTrans2D1" presStyleIdx="0" presStyleCnt="0"/>
      <dgm:spPr/>
    </dgm:pt>
    <dgm:pt modelId="{900296CF-6A25-E746-A345-792DBE36F92C}" type="pres">
      <dgm:prSet presAssocID="{4F85505A-81B6-4FDA-A144-900B71DAD946}" presName="compNode" presStyleCnt="0"/>
      <dgm:spPr/>
    </dgm:pt>
    <dgm:pt modelId="{028C9BA8-C3B3-F947-915F-EE2FD2FCA9A5}" type="pres">
      <dgm:prSet presAssocID="{4F85505A-81B6-4FDA-A144-900B71DAD946}" presName="bkgdShape" presStyleLbl="node1" presStyleIdx="3" presStyleCnt="5" custLinFactNeighborX="0"/>
      <dgm:spPr>
        <a:prstGeom prst="rect">
          <a:avLst/>
        </a:prstGeom>
      </dgm:spPr>
    </dgm:pt>
    <dgm:pt modelId="{9312E8E2-BBD1-104A-9F74-B0103AF69816}" type="pres">
      <dgm:prSet presAssocID="{4F85505A-81B6-4FDA-A144-900B71DAD946}" presName="nodeTx" presStyleLbl="node1" presStyleIdx="3" presStyleCnt="5">
        <dgm:presLayoutVars>
          <dgm:bulletEnabled val="1"/>
        </dgm:presLayoutVars>
      </dgm:prSet>
      <dgm:spPr/>
    </dgm:pt>
    <dgm:pt modelId="{A0D6F489-540A-D44E-B596-6A182486B777}" type="pres">
      <dgm:prSet presAssocID="{4F85505A-81B6-4FDA-A144-900B71DAD946}" presName="invisiNode" presStyleLbl="node1" presStyleIdx="3" presStyleCnt="5"/>
      <dgm:spPr/>
    </dgm:pt>
    <dgm:pt modelId="{FDF2BC93-305C-D94B-A6C2-ED9CE7F40C2F}" type="pres">
      <dgm:prSet presAssocID="{4F85505A-81B6-4FDA-A144-900B71DAD946}" presName="imagNode" presStyleLbl="fgImgPlace1" presStyleIdx="3" presStyleCnt="5" custScaleX="63105" custScaleY="63105"/>
      <dgm:spPr>
        <a:solidFill>
          <a:schemeClr val="accent1">
            <a:lumMod val="60000"/>
            <a:lumOff val="40000"/>
          </a:schemeClr>
        </a:solidFill>
        <a:ln>
          <a:noFill/>
        </a:ln>
      </dgm:spPr>
    </dgm:pt>
    <dgm:pt modelId="{849C45A5-41B7-C14C-8FCB-1F684E015BD4}" type="pres">
      <dgm:prSet presAssocID="{68F74A88-49DC-44B1-BC0D-220A7B97601C}" presName="sibTrans" presStyleLbl="sibTrans2D1" presStyleIdx="0" presStyleCnt="0"/>
      <dgm:spPr/>
    </dgm:pt>
    <dgm:pt modelId="{CFB52331-3A90-8741-B893-154B21972CAC}" type="pres">
      <dgm:prSet presAssocID="{A2322D3A-7AC2-4C5C-9D7E-EAB2313D47D4}" presName="compNode" presStyleCnt="0"/>
      <dgm:spPr/>
    </dgm:pt>
    <dgm:pt modelId="{73C20AF0-FA1E-3C4A-AD07-551A27BE2B92}" type="pres">
      <dgm:prSet presAssocID="{A2322D3A-7AC2-4C5C-9D7E-EAB2313D47D4}" presName="bkgdShape" presStyleLbl="node1" presStyleIdx="4" presStyleCnt="5" custLinFactNeighborX="757"/>
      <dgm:spPr>
        <a:prstGeom prst="rect">
          <a:avLst/>
        </a:prstGeom>
      </dgm:spPr>
    </dgm:pt>
    <dgm:pt modelId="{AF3E8B43-0466-2941-94BF-5E057B356E82}" type="pres">
      <dgm:prSet presAssocID="{A2322D3A-7AC2-4C5C-9D7E-EAB2313D47D4}" presName="nodeTx" presStyleLbl="node1" presStyleIdx="4" presStyleCnt="5">
        <dgm:presLayoutVars>
          <dgm:bulletEnabled val="1"/>
        </dgm:presLayoutVars>
      </dgm:prSet>
      <dgm:spPr/>
    </dgm:pt>
    <dgm:pt modelId="{D1AAA287-E1AF-9946-AA96-77AD6193B1DD}" type="pres">
      <dgm:prSet presAssocID="{A2322D3A-7AC2-4C5C-9D7E-EAB2313D47D4}" presName="invisiNode" presStyleLbl="node1" presStyleIdx="4" presStyleCnt="5"/>
      <dgm:spPr/>
    </dgm:pt>
    <dgm:pt modelId="{916140F0-4F43-9F45-8310-FCCA12DDE514}" type="pres">
      <dgm:prSet presAssocID="{A2322D3A-7AC2-4C5C-9D7E-EAB2313D47D4}" presName="imagNode" presStyleLbl="fgImgPlace1" presStyleIdx="4" presStyleCnt="5" custScaleX="63105" custScaleY="63105"/>
      <dgm:spPr>
        <a:solidFill>
          <a:schemeClr val="accent1">
            <a:lumMod val="60000"/>
            <a:lumOff val="40000"/>
          </a:schemeClr>
        </a:solidFill>
        <a:ln>
          <a:noFill/>
        </a:ln>
      </dgm:spPr>
    </dgm:pt>
  </dgm:ptLst>
  <dgm:cxnLst>
    <dgm:cxn modelId="{F28D7702-2FC3-49BD-BB13-C989E5EE622A}" srcId="{0DD8915E-DC14-41D6-9BB5-F49E1C265163}" destId="{B1AFA1AF-0FF8-45B3-A6D0-0E255A2F637D}" srcOrd="1" destOrd="0" parTransId="{10C68AF5-481C-45AA-A216-8BBBB04515B9}" sibTransId="{88649F7A-400B-4056-965D-C9AC0B3AD942}"/>
    <dgm:cxn modelId="{A0077D09-C12C-46D0-8DF7-194B6911362A}" srcId="{0DD8915E-DC14-41D6-9BB5-F49E1C265163}" destId="{73D947E0-108F-4D20-A71E-3CF329F97212}" srcOrd="0" destOrd="0" parTransId="{9D249532-A24D-4D8F-848A-9F42F2E486C9}" sibTransId="{AE813459-65AB-4FA9-B717-330DDA6DFA4E}"/>
    <dgm:cxn modelId="{8994D20D-699B-6A45-8026-8CCE203E1BB5}" type="presOf" srcId="{73D947E0-108F-4D20-A71E-3CF329F97212}" destId="{7DA281F5-0265-2048-A63A-727E19796F79}" srcOrd="1" destOrd="0" presId="urn:microsoft.com/office/officeart/2005/8/layout/hList7"/>
    <dgm:cxn modelId="{029E4233-DBFE-C64A-B874-B5F720CDE974}" type="presOf" srcId="{FEB4A941-E9FA-4A86-A673-85FF34B35F20}" destId="{9312E8E2-BBD1-104A-9F74-B0103AF69816}" srcOrd="1" destOrd="1" presId="urn:microsoft.com/office/officeart/2005/8/layout/hList7"/>
    <dgm:cxn modelId="{711E093C-AD42-45A4-8D40-A2D39702062E}" srcId="{A2322D3A-7AC2-4C5C-9D7E-EAB2313D47D4}" destId="{8FE81FEC-2664-411F-AEB3-065F29F52751}" srcOrd="0" destOrd="0" parTransId="{BCBC007E-0269-421B-9C41-DE26D5C3A822}" sibTransId="{80230EB7-7230-4881-A631-309C07417378}"/>
    <dgm:cxn modelId="{F4196061-8F22-F64C-80CC-9FC99308DC40}" type="presOf" srcId="{A2322D3A-7AC2-4C5C-9D7E-EAB2313D47D4}" destId="{AF3E8B43-0466-2941-94BF-5E057B356E82}" srcOrd="1" destOrd="0" presId="urn:microsoft.com/office/officeart/2005/8/layout/hList7"/>
    <dgm:cxn modelId="{71549A62-CAF4-BE45-851A-4CCE70CE64C3}" type="presOf" srcId="{4F85505A-81B6-4FDA-A144-900B71DAD946}" destId="{028C9BA8-C3B3-F947-915F-EE2FD2FCA9A5}" srcOrd="0" destOrd="0" presId="urn:microsoft.com/office/officeart/2005/8/layout/hList7"/>
    <dgm:cxn modelId="{5368DE64-FD22-024A-86AC-2607350C890A}" type="presOf" srcId="{AE813459-65AB-4FA9-B717-330DDA6DFA4E}" destId="{DF3C77F5-32F3-5845-BEE2-529229516397}" srcOrd="0" destOrd="0" presId="urn:microsoft.com/office/officeart/2005/8/layout/hList7"/>
    <dgm:cxn modelId="{0CDD0345-B9D9-564F-9C2A-594661BD7D44}" type="presOf" srcId="{73D947E0-108F-4D20-A71E-3CF329F97212}" destId="{8F8B275D-8553-0846-A316-484B7B291C97}" srcOrd="0" destOrd="0" presId="urn:microsoft.com/office/officeart/2005/8/layout/hList7"/>
    <dgm:cxn modelId="{80DC2967-0B8E-9442-A9E2-4F58C113FDCA}" type="presOf" srcId="{B1AFA1AF-0FF8-45B3-A6D0-0E255A2F637D}" destId="{4DFF6703-D32F-9E47-96B8-A304C47CCB78}" srcOrd="0" destOrd="0" presId="urn:microsoft.com/office/officeart/2005/8/layout/hList7"/>
    <dgm:cxn modelId="{FFD46F48-1601-3B48-AC95-844EF8053475}" type="presOf" srcId="{8FE81FEC-2664-411F-AEB3-065F29F52751}" destId="{73C20AF0-FA1E-3C4A-AD07-551A27BE2B92}" srcOrd="0" destOrd="1" presId="urn:microsoft.com/office/officeart/2005/8/layout/hList7"/>
    <dgm:cxn modelId="{FF82E56C-0E90-E648-A4FD-33776C71CA80}" type="presOf" srcId="{8FE81FEC-2664-411F-AEB3-065F29F52751}" destId="{AF3E8B43-0466-2941-94BF-5E057B356E82}" srcOrd="1" destOrd="1" presId="urn:microsoft.com/office/officeart/2005/8/layout/hList7"/>
    <dgm:cxn modelId="{F942F56C-9025-4AA1-9B36-C5AE0A93B0F5}" srcId="{4F85505A-81B6-4FDA-A144-900B71DAD946}" destId="{FEB4A941-E9FA-4A86-A673-85FF34B35F20}" srcOrd="0" destOrd="0" parTransId="{39522508-BC4E-4DD5-A744-AFEFFE36DB74}" sibTransId="{97624CC8-6315-4683-B26C-C30D552DA5A6}"/>
    <dgm:cxn modelId="{D7846C52-051C-7E4A-8666-A7FC857AC117}" type="presOf" srcId="{4F85505A-81B6-4FDA-A144-900B71DAD946}" destId="{9312E8E2-BBD1-104A-9F74-B0103AF69816}" srcOrd="1" destOrd="0" presId="urn:microsoft.com/office/officeart/2005/8/layout/hList7"/>
    <dgm:cxn modelId="{2D633B56-E147-4EFC-B9EE-6C0413F329B0}" srcId="{0DD8915E-DC14-41D6-9BB5-F49E1C265163}" destId="{4F85505A-81B6-4FDA-A144-900B71DAD946}" srcOrd="3" destOrd="0" parTransId="{D9A96E25-7BBE-4DDD-8DDE-B4970D4340A8}" sibTransId="{68F74A88-49DC-44B1-BC0D-220A7B97601C}"/>
    <dgm:cxn modelId="{28690183-A8F8-5D4A-A0A0-F1EAC1F67584}" type="presOf" srcId="{E9682B4F-0217-4B50-923E-C104AA24290F}" destId="{BC636E4B-34B9-8543-A308-00E0D1B0D2F9}" srcOrd="1" destOrd="0" presId="urn:microsoft.com/office/officeart/2005/8/layout/hList7"/>
    <dgm:cxn modelId="{982C4584-ADB4-6A42-88C0-8DDE5CF3D3B6}" type="presOf" srcId="{FEB4A941-E9FA-4A86-A673-85FF34B35F20}" destId="{028C9BA8-C3B3-F947-915F-EE2FD2FCA9A5}" srcOrd="0" destOrd="1" presId="urn:microsoft.com/office/officeart/2005/8/layout/hList7"/>
    <dgm:cxn modelId="{781B6FA0-0F00-0D41-8C2E-EA6A255C6967}" type="presOf" srcId="{0DD8915E-DC14-41D6-9BB5-F49E1C265163}" destId="{A34AE8AA-FDF7-FA40-BADC-6B62C2B1DE88}" srcOrd="0" destOrd="0" presId="urn:microsoft.com/office/officeart/2005/8/layout/hList7"/>
    <dgm:cxn modelId="{956B0EA6-B0CC-A04C-AAC4-2F46E14A46D0}" type="presOf" srcId="{E9682B4F-0217-4B50-923E-C104AA24290F}" destId="{434ABADC-97F5-A547-823D-7594A86D79D3}" srcOrd="0" destOrd="0" presId="urn:microsoft.com/office/officeart/2005/8/layout/hList7"/>
    <dgm:cxn modelId="{161425B1-9CC1-5A46-A6FE-66DDFF22F4E9}" type="presOf" srcId="{B1AFA1AF-0FF8-45B3-A6D0-0E255A2F637D}" destId="{BA2077AD-A827-784F-87A6-E8E29A836D84}" srcOrd="1" destOrd="0" presId="urn:microsoft.com/office/officeart/2005/8/layout/hList7"/>
    <dgm:cxn modelId="{E65110B9-3148-A843-8CC8-BF37AE44F247}" type="presOf" srcId="{A2322D3A-7AC2-4C5C-9D7E-EAB2313D47D4}" destId="{73C20AF0-FA1E-3C4A-AD07-551A27BE2B92}" srcOrd="0" destOrd="0" presId="urn:microsoft.com/office/officeart/2005/8/layout/hList7"/>
    <dgm:cxn modelId="{6C23D0C9-74B2-4C8B-AB2F-A03B3B0EBE56}" srcId="{0DD8915E-DC14-41D6-9BB5-F49E1C265163}" destId="{E9682B4F-0217-4B50-923E-C104AA24290F}" srcOrd="2" destOrd="0" parTransId="{E0F6C4AF-9BBB-4698-91D7-F9AE3EACBD5D}" sibTransId="{B8632E42-D7EB-4C31-877E-6F1B2801851A}"/>
    <dgm:cxn modelId="{179FAFCF-F878-464E-A8A6-1185EFA0E380}" srcId="{0DD8915E-DC14-41D6-9BB5-F49E1C265163}" destId="{A2322D3A-7AC2-4C5C-9D7E-EAB2313D47D4}" srcOrd="4" destOrd="0" parTransId="{4A8C15D4-B36F-4764-B4FF-F2AF790D3E17}" sibTransId="{84DE1C3A-3FC7-4DB3-88ED-33F65A71557A}"/>
    <dgm:cxn modelId="{F1B56DD8-8FEA-344A-B6E7-D10401E3F2E3}" type="presOf" srcId="{B8632E42-D7EB-4C31-877E-6F1B2801851A}" destId="{9BFD88E3-0F90-7143-8807-6B030CF54283}" srcOrd="0" destOrd="0" presId="urn:microsoft.com/office/officeart/2005/8/layout/hList7"/>
    <dgm:cxn modelId="{7B012CF3-9916-9C42-A389-6EC30575190C}" type="presOf" srcId="{88649F7A-400B-4056-965D-C9AC0B3AD942}" destId="{56C7F139-002F-DF46-BB7F-23A563E7CE98}" srcOrd="0" destOrd="0" presId="urn:microsoft.com/office/officeart/2005/8/layout/hList7"/>
    <dgm:cxn modelId="{AB9B77F3-E113-9F42-AD26-5199BE35195A}" type="presOf" srcId="{68F74A88-49DC-44B1-BC0D-220A7B97601C}" destId="{849C45A5-41B7-C14C-8FCB-1F684E015BD4}" srcOrd="0" destOrd="0" presId="urn:microsoft.com/office/officeart/2005/8/layout/hList7"/>
    <dgm:cxn modelId="{E225472C-E3EE-2149-B941-7817CA44471E}" type="presParOf" srcId="{A34AE8AA-FDF7-FA40-BADC-6B62C2B1DE88}" destId="{2107607C-A87A-3347-81F6-106C527DBD58}" srcOrd="0" destOrd="0" presId="urn:microsoft.com/office/officeart/2005/8/layout/hList7"/>
    <dgm:cxn modelId="{F943B65C-83A1-794F-8716-82D6E9B90BCD}" type="presParOf" srcId="{A34AE8AA-FDF7-FA40-BADC-6B62C2B1DE88}" destId="{0955960D-7F7D-E54C-8843-B1DBEEBFB364}" srcOrd="1" destOrd="0" presId="urn:microsoft.com/office/officeart/2005/8/layout/hList7"/>
    <dgm:cxn modelId="{001D4585-DEB8-A543-8A40-05E8ABC28C57}" type="presParOf" srcId="{0955960D-7F7D-E54C-8843-B1DBEEBFB364}" destId="{81155D12-3CC8-3D49-B0F3-3C84AC48510A}" srcOrd="0" destOrd="0" presId="urn:microsoft.com/office/officeart/2005/8/layout/hList7"/>
    <dgm:cxn modelId="{1580EBFB-09CE-F344-8C03-5CB3CBE5AC98}" type="presParOf" srcId="{81155D12-3CC8-3D49-B0F3-3C84AC48510A}" destId="{8F8B275D-8553-0846-A316-484B7B291C97}" srcOrd="0" destOrd="0" presId="urn:microsoft.com/office/officeart/2005/8/layout/hList7"/>
    <dgm:cxn modelId="{842F04B3-A619-A54C-B547-B6C38B4FB951}" type="presParOf" srcId="{81155D12-3CC8-3D49-B0F3-3C84AC48510A}" destId="{7DA281F5-0265-2048-A63A-727E19796F79}" srcOrd="1" destOrd="0" presId="urn:microsoft.com/office/officeart/2005/8/layout/hList7"/>
    <dgm:cxn modelId="{08E39789-DE12-C44D-B363-AFAA969CE1E8}" type="presParOf" srcId="{81155D12-3CC8-3D49-B0F3-3C84AC48510A}" destId="{79A13FEB-C61A-0346-824D-E0457CC5B4C9}" srcOrd="2" destOrd="0" presId="urn:microsoft.com/office/officeart/2005/8/layout/hList7"/>
    <dgm:cxn modelId="{B88ECEE4-BA18-F649-9EFE-5FE2A1375A58}" type="presParOf" srcId="{81155D12-3CC8-3D49-B0F3-3C84AC48510A}" destId="{A126BA88-D0F9-AF4A-A7BA-0638E32B45F8}" srcOrd="3" destOrd="0" presId="urn:microsoft.com/office/officeart/2005/8/layout/hList7"/>
    <dgm:cxn modelId="{9B673E09-6E30-B544-9BA9-85CCFB26FC2F}" type="presParOf" srcId="{0955960D-7F7D-E54C-8843-B1DBEEBFB364}" destId="{DF3C77F5-32F3-5845-BEE2-529229516397}" srcOrd="1" destOrd="0" presId="urn:microsoft.com/office/officeart/2005/8/layout/hList7"/>
    <dgm:cxn modelId="{196FFE95-C277-344C-94D6-9114A085054E}" type="presParOf" srcId="{0955960D-7F7D-E54C-8843-B1DBEEBFB364}" destId="{16FC6348-B601-E348-A50F-7576C3DDD207}" srcOrd="2" destOrd="0" presId="urn:microsoft.com/office/officeart/2005/8/layout/hList7"/>
    <dgm:cxn modelId="{2BE2AAA5-6ADF-8C4D-955F-3EB733D7C5EB}" type="presParOf" srcId="{16FC6348-B601-E348-A50F-7576C3DDD207}" destId="{4DFF6703-D32F-9E47-96B8-A304C47CCB78}" srcOrd="0" destOrd="0" presId="urn:microsoft.com/office/officeart/2005/8/layout/hList7"/>
    <dgm:cxn modelId="{17073BDD-1BB2-3E40-B5F3-DB2DD27B70C8}" type="presParOf" srcId="{16FC6348-B601-E348-A50F-7576C3DDD207}" destId="{BA2077AD-A827-784F-87A6-E8E29A836D84}" srcOrd="1" destOrd="0" presId="urn:microsoft.com/office/officeart/2005/8/layout/hList7"/>
    <dgm:cxn modelId="{6756D7D8-C48B-024A-9259-CD45C2E2D6F3}" type="presParOf" srcId="{16FC6348-B601-E348-A50F-7576C3DDD207}" destId="{47276A48-75DE-FE4F-B4C6-8B77CF2957C3}" srcOrd="2" destOrd="0" presId="urn:microsoft.com/office/officeart/2005/8/layout/hList7"/>
    <dgm:cxn modelId="{68916BF1-7696-DF4C-AE9A-90DA1528D867}" type="presParOf" srcId="{16FC6348-B601-E348-A50F-7576C3DDD207}" destId="{EFEB790C-BD5C-F54D-9993-F81422A8AD8E}" srcOrd="3" destOrd="0" presId="urn:microsoft.com/office/officeart/2005/8/layout/hList7"/>
    <dgm:cxn modelId="{68673533-5457-724A-BD79-21053E0C5583}" type="presParOf" srcId="{0955960D-7F7D-E54C-8843-B1DBEEBFB364}" destId="{56C7F139-002F-DF46-BB7F-23A563E7CE98}" srcOrd="3" destOrd="0" presId="urn:microsoft.com/office/officeart/2005/8/layout/hList7"/>
    <dgm:cxn modelId="{EDA12534-DD6F-3D46-A33C-D2D3C096E217}" type="presParOf" srcId="{0955960D-7F7D-E54C-8843-B1DBEEBFB364}" destId="{91E3D51E-7AB8-6349-A1D0-02F993052AB3}" srcOrd="4" destOrd="0" presId="urn:microsoft.com/office/officeart/2005/8/layout/hList7"/>
    <dgm:cxn modelId="{98E12192-EF84-5E4E-8F7C-7D4B0E3B0CFB}" type="presParOf" srcId="{91E3D51E-7AB8-6349-A1D0-02F993052AB3}" destId="{434ABADC-97F5-A547-823D-7594A86D79D3}" srcOrd="0" destOrd="0" presId="urn:microsoft.com/office/officeart/2005/8/layout/hList7"/>
    <dgm:cxn modelId="{35A4D817-35C8-574E-BAE7-28EAD8E80E9E}" type="presParOf" srcId="{91E3D51E-7AB8-6349-A1D0-02F993052AB3}" destId="{BC636E4B-34B9-8543-A308-00E0D1B0D2F9}" srcOrd="1" destOrd="0" presId="urn:microsoft.com/office/officeart/2005/8/layout/hList7"/>
    <dgm:cxn modelId="{3F7650F7-8ADF-1647-ABCA-EDB62D6E6F07}" type="presParOf" srcId="{91E3D51E-7AB8-6349-A1D0-02F993052AB3}" destId="{073A77BB-E8BD-4B4C-BFA2-7B530A2B3199}" srcOrd="2" destOrd="0" presId="urn:microsoft.com/office/officeart/2005/8/layout/hList7"/>
    <dgm:cxn modelId="{A4C178E9-5B35-8046-AEA4-07EA064D48EC}" type="presParOf" srcId="{91E3D51E-7AB8-6349-A1D0-02F993052AB3}" destId="{CC076D56-4BB0-7246-9039-788AB439DAF0}" srcOrd="3" destOrd="0" presId="urn:microsoft.com/office/officeart/2005/8/layout/hList7"/>
    <dgm:cxn modelId="{23300555-E195-7745-8EAA-13C1C3D64096}" type="presParOf" srcId="{0955960D-7F7D-E54C-8843-B1DBEEBFB364}" destId="{9BFD88E3-0F90-7143-8807-6B030CF54283}" srcOrd="5" destOrd="0" presId="urn:microsoft.com/office/officeart/2005/8/layout/hList7"/>
    <dgm:cxn modelId="{67E0177E-2C5D-D84A-B206-DF756AC265E2}" type="presParOf" srcId="{0955960D-7F7D-E54C-8843-B1DBEEBFB364}" destId="{900296CF-6A25-E746-A345-792DBE36F92C}" srcOrd="6" destOrd="0" presId="urn:microsoft.com/office/officeart/2005/8/layout/hList7"/>
    <dgm:cxn modelId="{17F234B6-5CB2-694A-AE40-2EC7B6989025}" type="presParOf" srcId="{900296CF-6A25-E746-A345-792DBE36F92C}" destId="{028C9BA8-C3B3-F947-915F-EE2FD2FCA9A5}" srcOrd="0" destOrd="0" presId="urn:microsoft.com/office/officeart/2005/8/layout/hList7"/>
    <dgm:cxn modelId="{A078F003-3C00-6845-9EBD-2DC195EA7E87}" type="presParOf" srcId="{900296CF-6A25-E746-A345-792DBE36F92C}" destId="{9312E8E2-BBD1-104A-9F74-B0103AF69816}" srcOrd="1" destOrd="0" presId="urn:microsoft.com/office/officeart/2005/8/layout/hList7"/>
    <dgm:cxn modelId="{3E327DED-A1BA-5F40-88C6-420128E7987E}" type="presParOf" srcId="{900296CF-6A25-E746-A345-792DBE36F92C}" destId="{A0D6F489-540A-D44E-B596-6A182486B777}" srcOrd="2" destOrd="0" presId="urn:microsoft.com/office/officeart/2005/8/layout/hList7"/>
    <dgm:cxn modelId="{E331C05D-ABEF-784B-867C-9DAD3D7B0BF6}" type="presParOf" srcId="{900296CF-6A25-E746-A345-792DBE36F92C}" destId="{FDF2BC93-305C-D94B-A6C2-ED9CE7F40C2F}" srcOrd="3" destOrd="0" presId="urn:microsoft.com/office/officeart/2005/8/layout/hList7"/>
    <dgm:cxn modelId="{484D29F2-E93B-0044-AD3C-1B7FAE119D86}" type="presParOf" srcId="{0955960D-7F7D-E54C-8843-B1DBEEBFB364}" destId="{849C45A5-41B7-C14C-8FCB-1F684E015BD4}" srcOrd="7" destOrd="0" presId="urn:microsoft.com/office/officeart/2005/8/layout/hList7"/>
    <dgm:cxn modelId="{4D63AED0-BB7F-5648-A588-8D3CD77EDA47}" type="presParOf" srcId="{0955960D-7F7D-E54C-8843-B1DBEEBFB364}" destId="{CFB52331-3A90-8741-B893-154B21972CAC}" srcOrd="8" destOrd="0" presId="urn:microsoft.com/office/officeart/2005/8/layout/hList7"/>
    <dgm:cxn modelId="{3916CD4F-7FBF-D443-9D5A-2C269D38B5A1}" type="presParOf" srcId="{CFB52331-3A90-8741-B893-154B21972CAC}" destId="{73C20AF0-FA1E-3C4A-AD07-551A27BE2B92}" srcOrd="0" destOrd="0" presId="urn:microsoft.com/office/officeart/2005/8/layout/hList7"/>
    <dgm:cxn modelId="{793DE385-E18B-AB41-A417-ABB42E569007}" type="presParOf" srcId="{CFB52331-3A90-8741-B893-154B21972CAC}" destId="{AF3E8B43-0466-2941-94BF-5E057B356E82}" srcOrd="1" destOrd="0" presId="urn:microsoft.com/office/officeart/2005/8/layout/hList7"/>
    <dgm:cxn modelId="{C7FDE2A3-85A4-B144-B32C-7C9903F03EC5}" type="presParOf" srcId="{CFB52331-3A90-8741-B893-154B21972CAC}" destId="{D1AAA287-E1AF-9946-AA96-77AD6193B1DD}" srcOrd="2" destOrd="0" presId="urn:microsoft.com/office/officeart/2005/8/layout/hList7"/>
    <dgm:cxn modelId="{2241BB10-0DBA-6B41-9DA1-14E15CF8B34C}" type="presParOf" srcId="{CFB52331-3A90-8741-B893-154B21972CAC}" destId="{916140F0-4F43-9F45-8310-FCCA12DDE514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9689375" cy="3940870"/>
        <a:chOff x="0" y="0"/>
        <a:chExt cx="9689375" cy="3940870"/>
      </a:xfrm>
    </dsp:grpSpPr>
    <dsp:sp modelId="{8F8B275D-8553-0846-A316-484B7B291C97}">
      <dsp:nvSpPr>
        <dsp:cNvPr id="4" name="Прямоугольник 3"/>
        <dsp:cNvSpPr/>
      </dsp:nvSpPr>
      <dsp:spPr bwMode="white">
        <a:xfrm>
          <a:off x="0" y="0"/>
          <a:ext cx="1892456" cy="3940870"/>
        </a:xfrm>
        <a:prstGeom prst="rect">
          <a:avLst/>
        </a:prstGeom>
        <a:solidFill>
          <a:schemeClr val="accent1"/>
        </a:solidFill>
        <a:ln>
          <a:noFill/>
        </a:ln>
      </dsp:spPr>
      <dsp:style>
        <a:lnRef idx="2">
          <a:schemeClr val="lt1"/>
        </a:lnRef>
        <a:fillRef idx="1">
          <a:schemeClr val="accent2"/>
        </a:fillRef>
        <a:effectRef idx="0">
          <a:scrgbClr r="0" g="0" b="0"/>
        </a:effectRef>
        <a:fontRef idx="minor">
          <a:schemeClr val="lt1"/>
        </a:fontRef>
      </dsp:style>
      <dsp:txBody>
        <a:bodyPr lIns="142240" tIns="142240" rIns="142240" bIns="14224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marL="0" lvl="0" algn="ctr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dirty="0">
              <a:latin typeface="Bahnschrift" panose="020B0502040204020203" pitchFamily="34" charset="0"/>
            </a:rPr>
            <a:t>Депутати</a:t>
          </a:r>
          <a:endParaRPr lang="en-US" sz="2000" dirty="0">
            <a:latin typeface="Bahnschrift" panose="020B0502040204020203" pitchFamily="34" charset="0"/>
          </a:endParaRPr>
        </a:p>
      </dsp:txBody>
      <dsp:txXfrm>
        <a:off x="0" y="0"/>
        <a:ext cx="1892456" cy="3940870"/>
      </dsp:txXfrm>
    </dsp:sp>
    <dsp:sp modelId="{A126BA88-D0F9-AF4A-A7BA-0638E32B45F8}">
      <dsp:nvSpPr>
        <dsp:cNvPr id="6" name="Овал 5"/>
        <dsp:cNvSpPr/>
      </dsp:nvSpPr>
      <dsp:spPr bwMode="white">
        <a:xfrm>
          <a:off x="290073" y="236452"/>
          <a:ext cx="1312310" cy="1312310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</dsp:spPr>
      <dsp:style>
        <a:lnRef idx="2">
          <a:schemeClr val="lt1"/>
        </a:lnRef>
        <a:fillRef idx="1">
          <a:schemeClr val="accent2">
            <a:tint val="50000"/>
          </a:schemeClr>
        </a:fillRef>
        <a:effectRef idx="0">
          <a:scrgbClr r="0" g="0" b="0"/>
        </a:effectRef>
        <a:fontRef idx="minor"/>
      </dsp:style>
      <dsp:txXfrm>
        <a:off x="290073" y="236452"/>
        <a:ext cx="1312310" cy="1312310"/>
      </dsp:txXfrm>
    </dsp:sp>
    <dsp:sp modelId="{4DFF6703-D32F-9E47-96B8-A304C47CCB78}">
      <dsp:nvSpPr>
        <dsp:cNvPr id="8" name="Прямоугольник 7"/>
        <dsp:cNvSpPr/>
      </dsp:nvSpPr>
      <dsp:spPr bwMode="white">
        <a:xfrm>
          <a:off x="1946788" y="0"/>
          <a:ext cx="1892456" cy="3940870"/>
        </a:xfrm>
        <a:prstGeom prst="rect">
          <a:avLst/>
        </a:prstGeom>
        <a:solidFill>
          <a:schemeClr val="accent1"/>
        </a:solidFill>
        <a:ln>
          <a:noFill/>
        </a:ln>
      </dsp:spPr>
      <dsp:style>
        <a:lnRef idx="2">
          <a:schemeClr val="lt1"/>
        </a:lnRef>
        <a:fillRef idx="1">
          <a:schemeClr val="accent3"/>
        </a:fillRef>
        <a:effectRef idx="0">
          <a:scrgbClr r="0" g="0" b="0"/>
        </a:effectRef>
        <a:fontRef idx="minor">
          <a:schemeClr val="lt1"/>
        </a:fontRef>
      </dsp:style>
      <dsp:txBody>
        <a:bodyPr lIns="142240" tIns="142240" rIns="142240" bIns="14224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marL="0" lvl="0" algn="ctr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dirty="0">
              <a:latin typeface="Bahnschrift" panose="020B0502040204020203" pitchFamily="34" charset="0"/>
            </a:rPr>
            <a:t>Посадові і службові особи органів державної влади</a:t>
          </a:r>
          <a:endParaRPr lang="en-US" sz="2000" dirty="0">
            <a:latin typeface="Bahnschrift" panose="020B0502040204020203" pitchFamily="34" charset="0"/>
          </a:endParaRPr>
        </a:p>
      </dsp:txBody>
      <dsp:txXfrm>
        <a:off x="1946788" y="0"/>
        <a:ext cx="1892456" cy="3940870"/>
      </dsp:txXfrm>
    </dsp:sp>
    <dsp:sp modelId="{EFEB790C-BD5C-F54D-9993-F81422A8AD8E}">
      <dsp:nvSpPr>
        <dsp:cNvPr id="10" name="Овал 9"/>
        <dsp:cNvSpPr/>
      </dsp:nvSpPr>
      <dsp:spPr bwMode="white">
        <a:xfrm>
          <a:off x="2239303" y="236452"/>
          <a:ext cx="1312310" cy="1312310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</dsp:spPr>
      <dsp:style>
        <a:lnRef idx="2">
          <a:schemeClr val="lt1"/>
        </a:lnRef>
        <a:fillRef idx="1">
          <a:schemeClr val="accent3">
            <a:tint val="50000"/>
          </a:schemeClr>
        </a:fillRef>
        <a:effectRef idx="0">
          <a:scrgbClr r="0" g="0" b="0"/>
        </a:effectRef>
        <a:fontRef idx="minor"/>
      </dsp:style>
      <dsp:txXfrm>
        <a:off x="2239303" y="236452"/>
        <a:ext cx="1312310" cy="1312310"/>
      </dsp:txXfrm>
    </dsp:sp>
    <dsp:sp modelId="{434ABADC-97F5-A547-823D-7594A86D79D3}">
      <dsp:nvSpPr>
        <dsp:cNvPr id="12" name="Прямоугольник 11"/>
        <dsp:cNvSpPr/>
      </dsp:nvSpPr>
      <dsp:spPr bwMode="white">
        <a:xfrm>
          <a:off x="3901904" y="0"/>
          <a:ext cx="1892456" cy="3940870"/>
        </a:xfrm>
        <a:prstGeom prst="rect">
          <a:avLst/>
        </a:prstGeom>
        <a:solidFill>
          <a:schemeClr val="accent1"/>
        </a:solidFill>
        <a:ln>
          <a:noFill/>
        </a:ln>
      </dsp:spPr>
      <dsp:style>
        <a:lnRef idx="2">
          <a:schemeClr val="lt1"/>
        </a:lnRef>
        <a:fillRef idx="1">
          <a:schemeClr val="accent4"/>
        </a:fillRef>
        <a:effectRef idx="0">
          <a:scrgbClr r="0" g="0" b="0"/>
        </a:effectRef>
        <a:fontRef idx="minor">
          <a:schemeClr val="lt1"/>
        </a:fontRef>
      </dsp:style>
      <dsp:txBody>
        <a:bodyPr lIns="142240" tIns="142240" rIns="142240" bIns="14224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marL="0" lvl="0" algn="ctr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dirty="0">
              <a:latin typeface="Bahnschrift" panose="020B0502040204020203" pitchFamily="34" charset="0"/>
            </a:rPr>
            <a:t>Посадові і службові особи органів місцевого самоврядування</a:t>
          </a:r>
          <a:endParaRPr lang="en-US" sz="2000" dirty="0">
            <a:latin typeface="Bahnschrift" panose="020B0502040204020203" pitchFamily="34" charset="0"/>
          </a:endParaRPr>
        </a:p>
      </dsp:txBody>
      <dsp:txXfrm>
        <a:off x="3901904" y="0"/>
        <a:ext cx="1892456" cy="3940870"/>
      </dsp:txXfrm>
    </dsp:sp>
    <dsp:sp modelId="{CC076D56-4BB0-7246-9039-788AB439DAF0}">
      <dsp:nvSpPr>
        <dsp:cNvPr id="14" name="Овал 13"/>
        <dsp:cNvSpPr/>
      </dsp:nvSpPr>
      <dsp:spPr bwMode="white">
        <a:xfrm>
          <a:off x="4188533" y="236452"/>
          <a:ext cx="1312310" cy="1312310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</dsp:spPr>
      <dsp:style>
        <a:lnRef idx="2">
          <a:schemeClr val="lt1"/>
        </a:lnRef>
        <a:fillRef idx="1">
          <a:schemeClr val="accent4">
            <a:tint val="50000"/>
          </a:schemeClr>
        </a:fillRef>
        <a:effectRef idx="0">
          <a:scrgbClr r="0" g="0" b="0"/>
        </a:effectRef>
        <a:fontRef idx="minor"/>
      </dsp:style>
      <dsp:txXfrm>
        <a:off x="4188533" y="236452"/>
        <a:ext cx="1312310" cy="1312310"/>
      </dsp:txXfrm>
    </dsp:sp>
    <dsp:sp modelId="{028C9BA8-C3B3-F947-915F-EE2FD2FCA9A5}">
      <dsp:nvSpPr>
        <dsp:cNvPr id="16" name="Прямоугольник 15"/>
        <dsp:cNvSpPr/>
      </dsp:nvSpPr>
      <dsp:spPr bwMode="white">
        <a:xfrm>
          <a:off x="5847689" y="0"/>
          <a:ext cx="1892456" cy="3940870"/>
        </a:xfrm>
        <a:prstGeom prst="rect">
          <a:avLst/>
        </a:prstGeom>
        <a:solidFill>
          <a:schemeClr val="accent1"/>
        </a:solidFill>
        <a:ln>
          <a:noFill/>
        </a:ln>
      </dsp:spPr>
      <dsp:style>
        <a:lnRef idx="2">
          <a:schemeClr val="lt1"/>
        </a:lnRef>
        <a:fillRef idx="1">
          <a:schemeClr val="accent5"/>
        </a:fillRef>
        <a:effectRef idx="0">
          <a:scrgbClr r="0" g="0" b="0"/>
        </a:effectRef>
        <a:fontRef idx="minor">
          <a:schemeClr val="lt1"/>
        </a:fontRef>
      </dsp:style>
      <dsp:txBody>
        <a:bodyPr lIns="142240" tIns="142240" rIns="142240" bIns="142240" anchor="t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 marL="0" lvl="0" algn="ctr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dirty="0">
              <a:latin typeface="Bahnschrift" panose="020B0502040204020203" pitchFamily="34" charset="0"/>
            </a:rPr>
            <a:t>Народні депутати</a:t>
          </a:r>
          <a:endParaRPr lang="en-US" sz="2000" dirty="0">
            <a:latin typeface="Bahnschrift" panose="020B0502040204020203" pitchFamily="34" charset="0"/>
          </a:endParaRPr>
        </a:p>
        <a:p>
          <a:pPr marL="114300" lvl="1" indent="-114300" algn="ctr" rtl="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400" b="0" dirty="0">
              <a:latin typeface="Bahnschrift Light" panose="020B0502040204020203" pitchFamily="34" charset="0"/>
            </a:rPr>
            <a:t>Крім</a:t>
          </a:r>
          <a:r>
            <a:rPr lang="uk-UA" sz="1400" dirty="0">
              <a:latin typeface="Bahnschrift Light" panose="020B0502040204020203" pitchFamily="34" charset="0"/>
            </a:rPr>
            <a:t> викладацької. наукової та творчої, згідно з 78 статтею Конституції України</a:t>
          </a:r>
          <a:endParaRPr lang="en-US" sz="1400" dirty="0">
            <a:latin typeface="Bahnschrift Light" panose="020B0502040204020203" pitchFamily="34" charset="0"/>
          </a:endParaRPr>
        </a:p>
      </dsp:txBody>
      <dsp:txXfrm>
        <a:off x="5847689" y="0"/>
        <a:ext cx="1892456" cy="3940870"/>
      </dsp:txXfrm>
    </dsp:sp>
    <dsp:sp modelId="{FDF2BC93-305C-D94B-A6C2-ED9CE7F40C2F}">
      <dsp:nvSpPr>
        <dsp:cNvPr id="18" name="Овал 17"/>
        <dsp:cNvSpPr/>
      </dsp:nvSpPr>
      <dsp:spPr bwMode="white">
        <a:xfrm>
          <a:off x="6137762" y="236452"/>
          <a:ext cx="1312310" cy="1312310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</dsp:spPr>
      <dsp:style>
        <a:lnRef idx="2">
          <a:schemeClr val="lt1"/>
        </a:lnRef>
        <a:fillRef idx="1">
          <a:schemeClr val="accent5">
            <a:tint val="50000"/>
          </a:schemeClr>
        </a:fillRef>
        <a:effectRef idx="0">
          <a:scrgbClr r="0" g="0" b="0"/>
        </a:effectRef>
        <a:fontRef idx="minor"/>
      </dsp:style>
      <dsp:txXfrm>
        <a:off x="6137762" y="236452"/>
        <a:ext cx="1312310" cy="1312310"/>
      </dsp:txXfrm>
    </dsp:sp>
    <dsp:sp modelId="{73C20AF0-FA1E-3C4A-AD07-551A27BE2B92}">
      <dsp:nvSpPr>
        <dsp:cNvPr id="20" name="Прямоугольник 19"/>
        <dsp:cNvSpPr/>
      </dsp:nvSpPr>
      <dsp:spPr bwMode="white">
        <a:xfrm>
          <a:off x="7796919" y="0"/>
          <a:ext cx="1892456" cy="3940870"/>
        </a:xfrm>
        <a:prstGeom prst="rect">
          <a:avLst/>
        </a:prstGeom>
        <a:solidFill>
          <a:schemeClr val="accent1"/>
        </a:solidFill>
        <a:ln>
          <a:noFill/>
        </a:ln>
      </dsp:spPr>
      <dsp:style>
        <a:lnRef idx="2">
          <a:schemeClr val="lt1"/>
        </a:lnRef>
        <a:fillRef idx="1">
          <a:schemeClr val="accent6"/>
        </a:fillRef>
        <a:effectRef idx="0">
          <a:scrgbClr r="0" g="0" b="0"/>
        </a:effectRef>
        <a:fontRef idx="minor">
          <a:schemeClr val="lt1"/>
        </a:fontRef>
      </dsp:style>
      <dsp:txBody>
        <a:bodyPr lIns="142240" tIns="142240" rIns="142240" bIns="142240" anchor="t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 marL="0" lvl="0"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000" dirty="0">
              <a:latin typeface="Bahnschrift" panose="020B0502040204020203" pitchFamily="34" charset="0"/>
            </a:rPr>
            <a:t>Президент України</a:t>
          </a:r>
          <a:endParaRPr lang="en-US" sz="2000" dirty="0">
            <a:latin typeface="Bahnschrift" panose="020B0502040204020203" pitchFamily="34" charset="0"/>
          </a:endParaRPr>
        </a:p>
        <a:p>
          <a:pPr marL="114300" lvl="1" indent="-114300" algn="ctr" rtl="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400" dirty="0">
              <a:latin typeface="Bahnschrift Light" panose="020B0502040204020203" pitchFamily="34" charset="0"/>
            </a:rPr>
            <a:t>Згідно з 103 статтею Конституції України</a:t>
          </a:r>
          <a:endParaRPr lang="en-US" sz="1400" dirty="0">
            <a:latin typeface="Bahnschrift Light" panose="020B0502040204020203" pitchFamily="34" charset="0"/>
          </a:endParaRPr>
        </a:p>
      </dsp:txBody>
      <dsp:txXfrm>
        <a:off x="7796919" y="0"/>
        <a:ext cx="1892456" cy="3940870"/>
      </dsp:txXfrm>
    </dsp:sp>
    <dsp:sp modelId="{916140F0-4F43-9F45-8310-FCCA12DDE514}">
      <dsp:nvSpPr>
        <dsp:cNvPr id="22" name="Овал 21"/>
        <dsp:cNvSpPr/>
      </dsp:nvSpPr>
      <dsp:spPr bwMode="white">
        <a:xfrm>
          <a:off x="8086992" y="236452"/>
          <a:ext cx="1312310" cy="1312310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</dsp:spPr>
      <dsp:style>
        <a:lnRef idx="2">
          <a:schemeClr val="lt1"/>
        </a:lnRef>
        <a:fillRef idx="1">
          <a:schemeClr val="accent6">
            <a:tint val="50000"/>
          </a:schemeClr>
        </a:fillRef>
        <a:effectRef idx="0">
          <a:scrgbClr r="0" g="0" b="0"/>
        </a:effectRef>
        <a:fontRef idx="minor"/>
      </dsp:style>
      <dsp:txXfrm>
        <a:off x="8086992" y="236452"/>
        <a:ext cx="1312310" cy="1312310"/>
      </dsp:txXfrm>
    </dsp:sp>
    <dsp:sp modelId="{2107607C-A87A-3347-81F6-106C527DBD58}">
      <dsp:nvSpPr>
        <dsp:cNvPr id="3" name="Двойная стрелка влево/вправо 2"/>
        <dsp:cNvSpPr/>
      </dsp:nvSpPr>
      <dsp:spPr bwMode="white">
        <a:xfrm>
          <a:off x="400055" y="3040375"/>
          <a:ext cx="8914225" cy="591131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 val="0"/>
          </a:schemeClr>
        </a:solidFill>
        <a:ln>
          <a:noFill/>
        </a:ln>
      </dsp:spPr>
      <dsp:style>
        <a:lnRef idx="2">
          <a:schemeClr val="lt1"/>
        </a:lnRef>
        <a:fillRef idx="1">
          <a:schemeClr val="accent2">
            <a:tint val="40000"/>
          </a:schemeClr>
        </a:fillRef>
        <a:effectRef idx="0">
          <a:scrgbClr r="0" g="0" b="0"/>
        </a:effectRef>
        <a:fontRef idx="minor"/>
      </dsp:style>
      <dsp:txXfrm>
        <a:off x="400055" y="3040375"/>
        <a:ext cx="8914225" cy="591131"/>
      </dsp:txXfrm>
    </dsp:sp>
    <dsp:sp modelId="{79A13FEB-C61A-0346-824D-E0457CC5B4C9}">
      <dsp:nvSpPr>
        <dsp:cNvPr id="5" name="Скругленный прямоугольник 4" hidden="1"/>
        <dsp:cNvSpPr/>
      </dsp:nvSpPr>
      <dsp:spPr>
        <a:xfrm>
          <a:off x="936766" y="0"/>
          <a:ext cx="18925" cy="236452"/>
        </a:xfrm>
        <a:prstGeom prst="roundRect">
          <a:avLst>
            <a:gd name="adj" fmla="val 10000"/>
          </a:avLst>
        </a:prstGeom>
      </dsp:spPr>
      <dsp:txXfrm>
        <a:off x="936766" y="0"/>
        <a:ext cx="18925" cy="236452"/>
      </dsp:txXfrm>
    </dsp:sp>
    <dsp:sp modelId="{DF3C77F5-32F3-5845-BEE2-529229516397}">
      <dsp:nvSpPr>
        <dsp:cNvPr id="7" name="Прямоугольник 6" hidden="1"/>
        <dsp:cNvSpPr/>
      </dsp:nvSpPr>
      <dsp:spPr>
        <a:xfrm>
          <a:off x="1892456" y="1970435"/>
          <a:ext cx="56774" cy="0"/>
        </a:xfrm>
        <a:prstGeom prst="rect">
          <a:avLst/>
        </a:prstGeom>
      </dsp:spPr>
      <dsp:txXfrm>
        <a:off x="1892456" y="1970435"/>
        <a:ext cx="56774" cy="0"/>
      </dsp:txXfrm>
    </dsp:sp>
    <dsp:sp modelId="{47276A48-75DE-FE4F-B4C6-8B77CF2957C3}">
      <dsp:nvSpPr>
        <dsp:cNvPr id="9" name="Скругленный прямоугольник 8" hidden="1"/>
        <dsp:cNvSpPr/>
      </dsp:nvSpPr>
      <dsp:spPr>
        <a:xfrm>
          <a:off x="2885995" y="0"/>
          <a:ext cx="18925" cy="236452"/>
        </a:xfrm>
        <a:prstGeom prst="roundRect">
          <a:avLst>
            <a:gd name="adj" fmla="val 10000"/>
          </a:avLst>
        </a:prstGeom>
      </dsp:spPr>
      <dsp:txXfrm>
        <a:off x="2885995" y="0"/>
        <a:ext cx="18925" cy="236452"/>
      </dsp:txXfrm>
    </dsp:sp>
    <dsp:sp modelId="{56C7F139-002F-DF46-BB7F-23A563E7CE98}">
      <dsp:nvSpPr>
        <dsp:cNvPr id="11" name="Прямоугольник 10" hidden="1"/>
        <dsp:cNvSpPr/>
      </dsp:nvSpPr>
      <dsp:spPr>
        <a:xfrm>
          <a:off x="3841686" y="1970435"/>
          <a:ext cx="56774" cy="0"/>
        </a:xfrm>
        <a:prstGeom prst="rect">
          <a:avLst/>
        </a:prstGeom>
      </dsp:spPr>
      <dsp:txXfrm>
        <a:off x="3841686" y="1970435"/>
        <a:ext cx="56774" cy="0"/>
      </dsp:txXfrm>
    </dsp:sp>
    <dsp:sp modelId="{073A77BB-E8BD-4B4C-BFA2-7B530A2B3199}">
      <dsp:nvSpPr>
        <dsp:cNvPr id="13" name="Скругленный прямоугольник 12" hidden="1"/>
        <dsp:cNvSpPr/>
      </dsp:nvSpPr>
      <dsp:spPr>
        <a:xfrm>
          <a:off x="4835225" y="0"/>
          <a:ext cx="18925" cy="236452"/>
        </a:xfrm>
        <a:prstGeom prst="roundRect">
          <a:avLst>
            <a:gd name="adj" fmla="val 10000"/>
          </a:avLst>
        </a:prstGeom>
      </dsp:spPr>
      <dsp:txXfrm>
        <a:off x="4835225" y="0"/>
        <a:ext cx="18925" cy="236452"/>
      </dsp:txXfrm>
    </dsp:sp>
    <dsp:sp modelId="{9BFD88E3-0F90-7143-8807-6B030CF54283}">
      <dsp:nvSpPr>
        <dsp:cNvPr id="15" name="Прямоугольник 14" hidden="1"/>
        <dsp:cNvSpPr/>
      </dsp:nvSpPr>
      <dsp:spPr>
        <a:xfrm>
          <a:off x="5790916" y="1970435"/>
          <a:ext cx="56774" cy="0"/>
        </a:xfrm>
        <a:prstGeom prst="rect">
          <a:avLst/>
        </a:prstGeom>
      </dsp:spPr>
      <dsp:txXfrm>
        <a:off x="5790916" y="1970435"/>
        <a:ext cx="56774" cy="0"/>
      </dsp:txXfrm>
    </dsp:sp>
    <dsp:sp modelId="{A0D6F489-540A-D44E-B596-6A182486B777}">
      <dsp:nvSpPr>
        <dsp:cNvPr id="17" name="Скругленный прямоугольник 16" hidden="1"/>
        <dsp:cNvSpPr/>
      </dsp:nvSpPr>
      <dsp:spPr>
        <a:xfrm>
          <a:off x="6784455" y="0"/>
          <a:ext cx="18925" cy="236452"/>
        </a:xfrm>
        <a:prstGeom prst="roundRect">
          <a:avLst>
            <a:gd name="adj" fmla="val 10000"/>
          </a:avLst>
        </a:prstGeom>
      </dsp:spPr>
      <dsp:txXfrm>
        <a:off x="6784455" y="0"/>
        <a:ext cx="18925" cy="236452"/>
      </dsp:txXfrm>
    </dsp:sp>
    <dsp:sp modelId="{849C45A5-41B7-C14C-8FCB-1F684E015BD4}">
      <dsp:nvSpPr>
        <dsp:cNvPr id="19" name="Прямоугольник 18" hidden="1"/>
        <dsp:cNvSpPr/>
      </dsp:nvSpPr>
      <dsp:spPr>
        <a:xfrm>
          <a:off x="7740145" y="1970435"/>
          <a:ext cx="56774" cy="0"/>
        </a:xfrm>
        <a:prstGeom prst="rect">
          <a:avLst/>
        </a:prstGeom>
      </dsp:spPr>
      <dsp:txXfrm>
        <a:off x="7740145" y="1970435"/>
        <a:ext cx="56774" cy="0"/>
      </dsp:txXfrm>
    </dsp:sp>
    <dsp:sp modelId="{D1AAA287-E1AF-9946-AA96-77AD6193B1DD}">
      <dsp:nvSpPr>
        <dsp:cNvPr id="21" name="Скругленный прямоугольник 20" hidden="1"/>
        <dsp:cNvSpPr/>
      </dsp:nvSpPr>
      <dsp:spPr>
        <a:xfrm>
          <a:off x="8733685" y="0"/>
          <a:ext cx="18925" cy="236452"/>
        </a:xfrm>
        <a:prstGeom prst="roundRect">
          <a:avLst>
            <a:gd name="adj" fmla="val 10000"/>
          </a:avLst>
        </a:prstGeom>
      </dsp:spPr>
      <dsp:txXfrm>
        <a:off x="8733685" y="0"/>
        <a:ext cx="18925" cy="2364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stBulletLvl" val="2"/>
              <dgm:param type="txAnchorHorzCh" val="ctr"/>
              <dgm:param type="txAnchorVert" val="mid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7ADD9-2083-264C-A652-8D52D02F7E72}" type="datetimeFigureOut">
              <a:rPr lang="en-US" smtClean="0"/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DC217-DF71-1A49-B3EA-559F1F43B0FF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7493" y="1122363"/>
            <a:ext cx="7096933" cy="238760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7493" y="3602038"/>
            <a:ext cx="9500507" cy="806675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 userDrawn="1"/>
        </p:nvSpPr>
        <p:spPr>
          <a:xfrm>
            <a:off x="583746" y="4960030"/>
            <a:ext cx="1551214" cy="1551214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 userDrawn="1"/>
        </p:nvSpPr>
        <p:spPr>
          <a:xfrm>
            <a:off x="1" y="4571999"/>
            <a:ext cx="1118508" cy="1118508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 userDrawn="1"/>
        </p:nvSpPr>
        <p:spPr>
          <a:xfrm>
            <a:off x="1" y="5739492"/>
            <a:ext cx="1118508" cy="1118508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8264427" y="-3419"/>
            <a:ext cx="3927573" cy="3165022"/>
            <a:chOff x="9857014" y="13834"/>
            <a:chExt cx="2334986" cy="1881641"/>
          </a:xfrm>
        </p:grpSpPr>
        <p:sp>
          <p:nvSpPr>
            <p:cNvPr id="15" name="Freeform 14"/>
            <p:cNvSpPr/>
            <p:nvPr userDrawn="1"/>
          </p:nvSpPr>
          <p:spPr>
            <a:xfrm rot="5400000" flipH="1" flipV="1">
              <a:off x="10667433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 15"/>
            <p:cNvSpPr/>
            <p:nvPr userDrawn="1"/>
          </p:nvSpPr>
          <p:spPr>
            <a:xfrm rot="16200000" flipV="1">
              <a:off x="9499940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2" name="Freeform 21"/>
          <p:cNvSpPr/>
          <p:nvPr userDrawn="1"/>
        </p:nvSpPr>
        <p:spPr>
          <a:xfrm>
            <a:off x="0" y="-1"/>
            <a:ext cx="1167493" cy="1167493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8" name="Freeform 27"/>
          <p:cNvSpPr/>
          <p:nvPr userDrawn="1"/>
        </p:nvSpPr>
        <p:spPr>
          <a:xfrm>
            <a:off x="11024507" y="4580708"/>
            <a:ext cx="1167493" cy="2277292"/>
          </a:xfrm>
          <a:custGeom>
            <a:avLst/>
            <a:gdLst>
              <a:gd name="connsiteX0" fmla="*/ 1167473 w 1167493"/>
              <a:gd name="connsiteY0" fmla="*/ 0 h 2272167"/>
              <a:gd name="connsiteX1" fmla="*/ 1167493 w 1167493"/>
              <a:gd name="connsiteY1" fmla="*/ 0 h 2272167"/>
              <a:gd name="connsiteX2" fmla="*/ 1167493 w 1167493"/>
              <a:gd name="connsiteY2" fmla="*/ 492960 h 2272167"/>
              <a:gd name="connsiteX3" fmla="*/ 1167493 w 1167493"/>
              <a:gd name="connsiteY3" fmla="*/ 720385 h 2272167"/>
              <a:gd name="connsiteX4" fmla="*/ 1167493 w 1167493"/>
              <a:gd name="connsiteY4" fmla="*/ 2272167 h 2272167"/>
              <a:gd name="connsiteX5" fmla="*/ 0 w 1167493"/>
              <a:gd name="connsiteY5" fmla="*/ 2272167 h 2272167"/>
              <a:gd name="connsiteX6" fmla="*/ 0 w 1167493"/>
              <a:gd name="connsiteY6" fmla="*/ 1898074 h 2272167"/>
              <a:gd name="connsiteX7" fmla="*/ 0 w 1167493"/>
              <a:gd name="connsiteY7" fmla="*/ 1271597 h 2272167"/>
              <a:gd name="connsiteX8" fmla="*/ 0 w 1167493"/>
              <a:gd name="connsiteY8" fmla="*/ 1177688 h 2272167"/>
              <a:gd name="connsiteX9" fmla="*/ 1048124 w 1167493"/>
              <a:gd name="connsiteY9" fmla="*/ 6080 h 2272167"/>
              <a:gd name="connsiteX10" fmla="*/ 1167473 w 1167493"/>
              <a:gd name="connsiteY10" fmla="*/ 0 h 2272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67493" h="2272167">
                <a:moveTo>
                  <a:pt x="1167473" y="0"/>
                </a:moveTo>
                <a:lnTo>
                  <a:pt x="1167493" y="0"/>
                </a:lnTo>
                <a:lnTo>
                  <a:pt x="1167493" y="492960"/>
                </a:lnTo>
                <a:lnTo>
                  <a:pt x="1167493" y="720385"/>
                </a:lnTo>
                <a:lnTo>
                  <a:pt x="1167493" y="2272167"/>
                </a:lnTo>
                <a:lnTo>
                  <a:pt x="0" y="2272167"/>
                </a:lnTo>
                <a:lnTo>
                  <a:pt x="0" y="1898074"/>
                </a:lnTo>
                <a:lnTo>
                  <a:pt x="0" y="1271597"/>
                </a:lnTo>
                <a:lnTo>
                  <a:pt x="0" y="1177688"/>
                </a:lnTo>
                <a:cubicBezTo>
                  <a:pt x="0" y="567919"/>
                  <a:pt x="459408" y="66389"/>
                  <a:pt x="1048124" y="6080"/>
                </a:cubicBezTo>
                <a:lnTo>
                  <a:pt x="116747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melin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Freeform 4"/>
          <p:cNvSpPr/>
          <p:nvPr userDrawn="1"/>
        </p:nvSpPr>
        <p:spPr>
          <a:xfrm rot="5400000" flipH="1">
            <a:off x="1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7493" y="2087561"/>
            <a:ext cx="9779182" cy="3366815"/>
          </a:xfrm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bg1"/>
                </a:solidFill>
                <a:latin typeface="+mn-lt"/>
              </a:defRPr>
            </a:lvl2pPr>
            <a:lvl3pPr marL="914400" indent="0">
              <a:buNone/>
              <a:defRPr>
                <a:solidFill>
                  <a:schemeClr val="bg1"/>
                </a:solidFill>
                <a:latin typeface="+mn-lt"/>
              </a:defRPr>
            </a:lvl3pPr>
            <a:lvl4pPr marL="1371600" indent="0">
              <a:buNone/>
              <a:defRPr>
                <a:solidFill>
                  <a:schemeClr val="bg1"/>
                </a:solidFill>
                <a:latin typeface="+mn-lt"/>
              </a:defRPr>
            </a:lvl4pPr>
            <a:lvl5pPr marL="1828800" indent="0">
              <a:buNone/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5F02DCD1-2C6B-F948-9F72-3BB0CF3D512E}" type="datetime1">
              <a:rPr lang="en-US" smtClean="0"/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7493" y="2528203"/>
            <a:ext cx="4663440" cy="28286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reeform 3"/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Freeform 4"/>
          <p:cNvSpPr/>
          <p:nvPr userDrawn="1"/>
        </p:nvSpPr>
        <p:spPr>
          <a:xfrm flipH="1">
            <a:off x="8580896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Freeform 5"/>
          <p:cNvSpPr/>
          <p:nvPr userDrawn="1"/>
        </p:nvSpPr>
        <p:spPr>
          <a:xfrm>
            <a:off x="1" y="0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8082092" y="5590903"/>
            <a:ext cx="1572380" cy="1267097"/>
            <a:chOff x="7413403" y="4976359"/>
            <a:chExt cx="2334986" cy="1881641"/>
          </a:xfrm>
        </p:grpSpPr>
        <p:sp>
          <p:nvSpPr>
            <p:cNvPr id="7" name="Freeform 6"/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8" name="Freeform 7"/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</p:grp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C1583C39-01BF-7F43-854C-FBB4E9AB6B0C}" type="datetime1">
              <a:rPr lang="en-US" smtClean="0"/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</a:fld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0"/>
          </p:nvPr>
        </p:nvSpPr>
        <p:spPr>
          <a:xfrm>
            <a:off x="6283235" y="2528203"/>
            <a:ext cx="4663440" cy="28286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1"/>
          </p:nvPr>
        </p:nvSpPr>
        <p:spPr>
          <a:xfrm>
            <a:off x="1167493" y="2005689"/>
            <a:ext cx="4663440" cy="522514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6283235" y="2005689"/>
            <a:ext cx="4663440" cy="522514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7491" y="2526318"/>
            <a:ext cx="3218688" cy="28286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reeform 3"/>
          <p:cNvSpPr/>
          <p:nvPr userDrawn="1"/>
        </p:nvSpPr>
        <p:spPr>
          <a:xfrm rot="5400000">
            <a:off x="8580896" y="0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Freeform 4"/>
          <p:cNvSpPr/>
          <p:nvPr userDrawn="1"/>
        </p:nvSpPr>
        <p:spPr>
          <a:xfrm>
            <a:off x="-2364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latin typeface="+mn-lt"/>
            </a:endParaRPr>
          </a:p>
        </p:txBody>
      </p:sp>
      <p:sp>
        <p:nvSpPr>
          <p:cNvPr id="6" name="Freeform 5"/>
          <p:cNvSpPr/>
          <p:nvPr userDrawn="1"/>
        </p:nvSpPr>
        <p:spPr>
          <a:xfrm rot="5400000" flipH="1">
            <a:off x="11258144" y="5924144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latin typeface="+mn-lt"/>
            </a:endParaRPr>
          </a:p>
        </p:txBody>
      </p:sp>
      <p:grpSp>
        <p:nvGrpSpPr>
          <p:cNvPr id="9" name="Group 8"/>
          <p:cNvGrpSpPr/>
          <p:nvPr userDrawn="1"/>
        </p:nvGrpSpPr>
        <p:grpSpPr>
          <a:xfrm>
            <a:off x="2587417" y="5590903"/>
            <a:ext cx="1572380" cy="1267097"/>
            <a:chOff x="7413403" y="4976359"/>
            <a:chExt cx="2334986" cy="1881641"/>
          </a:xfrm>
        </p:grpSpPr>
        <p:sp>
          <p:nvSpPr>
            <p:cNvPr id="7" name="Freeform 6"/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8" name="Freeform 7"/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</p:grp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67114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4B103E64-1627-9140-8127-1849FED275E1}" type="datetime1">
              <a:rPr lang="en-US" smtClean="0"/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0"/>
          </p:nvPr>
        </p:nvSpPr>
        <p:spPr>
          <a:xfrm>
            <a:off x="4683787" y="2526318"/>
            <a:ext cx="3173279" cy="28286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1"/>
          </p:nvPr>
        </p:nvSpPr>
        <p:spPr>
          <a:xfrm>
            <a:off x="1167493" y="2003804"/>
            <a:ext cx="3173278" cy="522514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4683788" y="2003804"/>
            <a:ext cx="3173278" cy="522514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8200082" y="2526318"/>
            <a:ext cx="3173279" cy="28286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14"/>
          </p:nvPr>
        </p:nvSpPr>
        <p:spPr>
          <a:xfrm>
            <a:off x="8200083" y="2003804"/>
            <a:ext cx="3173278" cy="522514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7494" y="1122363"/>
            <a:ext cx="6220278" cy="238760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7493" y="3602038"/>
            <a:ext cx="6220277" cy="2247219"/>
          </a:xfrm>
        </p:spPr>
        <p:txBody>
          <a:bodyPr>
            <a:noAutofit/>
          </a:bodyPr>
          <a:lstStyle>
            <a:lvl1pPr marL="0" indent="0" algn="l">
              <a:buNone/>
              <a:defRPr sz="28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8264426" y="0"/>
            <a:ext cx="392757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8264427" y="3685939"/>
            <a:ext cx="3927573" cy="3178856"/>
            <a:chOff x="9857014" y="13834"/>
            <a:chExt cx="2334986" cy="1881641"/>
          </a:xfrm>
        </p:grpSpPr>
        <p:sp>
          <p:nvSpPr>
            <p:cNvPr id="15" name="Freeform 14"/>
            <p:cNvSpPr/>
            <p:nvPr userDrawn="1"/>
          </p:nvSpPr>
          <p:spPr>
            <a:xfrm rot="5400000" flipH="1" flipV="1">
              <a:off x="10667433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 15"/>
            <p:cNvSpPr/>
            <p:nvPr userDrawn="1"/>
          </p:nvSpPr>
          <p:spPr>
            <a:xfrm rot="16200000" flipV="1">
              <a:off x="9499940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2" name="Freeform 21"/>
          <p:cNvSpPr/>
          <p:nvPr userDrawn="1"/>
        </p:nvSpPr>
        <p:spPr>
          <a:xfrm>
            <a:off x="0" y="-1"/>
            <a:ext cx="1167493" cy="1167493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Freeform 16"/>
          <p:cNvSpPr/>
          <p:nvPr userDrawn="1"/>
        </p:nvSpPr>
        <p:spPr>
          <a:xfrm>
            <a:off x="10228214" y="-1"/>
            <a:ext cx="1963787" cy="3178856"/>
          </a:xfrm>
          <a:custGeom>
            <a:avLst/>
            <a:gdLst>
              <a:gd name="connsiteX0" fmla="*/ 0 w 1963787"/>
              <a:gd name="connsiteY0" fmla="*/ 0 h 3178856"/>
              <a:gd name="connsiteX1" fmla="*/ 1963787 w 1963787"/>
              <a:gd name="connsiteY1" fmla="*/ 0 h 3178856"/>
              <a:gd name="connsiteX2" fmla="*/ 1963787 w 1963787"/>
              <a:gd name="connsiteY2" fmla="*/ 1967129 h 3178856"/>
              <a:gd name="connsiteX3" fmla="*/ 1963787 w 1963787"/>
              <a:gd name="connsiteY3" fmla="*/ 2349671 h 3178856"/>
              <a:gd name="connsiteX4" fmla="*/ 1963787 w 1963787"/>
              <a:gd name="connsiteY4" fmla="*/ 3178856 h 3178856"/>
              <a:gd name="connsiteX5" fmla="*/ 1963753 w 1963787"/>
              <a:gd name="connsiteY5" fmla="*/ 3178856 h 3178856"/>
              <a:gd name="connsiteX6" fmla="*/ 1763002 w 1963787"/>
              <a:gd name="connsiteY6" fmla="*/ 3168629 h 3178856"/>
              <a:gd name="connsiteX7" fmla="*/ 0 w 1963787"/>
              <a:gd name="connsiteY7" fmla="*/ 1197921 h 3178856"/>
              <a:gd name="connsiteX8" fmla="*/ 0 w 1963787"/>
              <a:gd name="connsiteY8" fmla="*/ 1039961 h 3178856"/>
              <a:gd name="connsiteX9" fmla="*/ 0 w 1963787"/>
              <a:gd name="connsiteY9" fmla="*/ 0 h 3178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63787" h="3178856">
                <a:moveTo>
                  <a:pt x="0" y="0"/>
                </a:moveTo>
                <a:lnTo>
                  <a:pt x="1963787" y="0"/>
                </a:lnTo>
                <a:lnTo>
                  <a:pt x="1963787" y="1967129"/>
                </a:lnTo>
                <a:lnTo>
                  <a:pt x="1963787" y="2349671"/>
                </a:lnTo>
                <a:lnTo>
                  <a:pt x="1963787" y="3178856"/>
                </a:lnTo>
                <a:lnTo>
                  <a:pt x="1963753" y="3178856"/>
                </a:lnTo>
                <a:lnTo>
                  <a:pt x="1763002" y="3168629"/>
                </a:lnTo>
                <a:cubicBezTo>
                  <a:pt x="772749" y="3067186"/>
                  <a:pt x="0" y="2223585"/>
                  <a:pt x="0" y="1197921"/>
                </a:cubicBezTo>
                <a:lnTo>
                  <a:pt x="0" y="1039961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7493" y="2017467"/>
            <a:ext cx="9779182" cy="3366815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reeform 3"/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Freeform 4"/>
          <p:cNvSpPr/>
          <p:nvPr userDrawn="1"/>
        </p:nvSpPr>
        <p:spPr>
          <a:xfrm flipH="1">
            <a:off x="8580896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latin typeface="+mn-lt"/>
            </a:endParaRPr>
          </a:p>
        </p:txBody>
      </p:sp>
      <p:sp>
        <p:nvSpPr>
          <p:cNvPr id="6" name="Freeform 5"/>
          <p:cNvSpPr/>
          <p:nvPr userDrawn="1"/>
        </p:nvSpPr>
        <p:spPr>
          <a:xfrm>
            <a:off x="1" y="0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8082092" y="5590903"/>
            <a:ext cx="1572380" cy="1267097"/>
            <a:chOff x="7413403" y="4976359"/>
            <a:chExt cx="2334986" cy="1881641"/>
          </a:xfrm>
        </p:grpSpPr>
        <p:sp>
          <p:nvSpPr>
            <p:cNvPr id="7" name="Freeform 6"/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8" name="Freeform 7"/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</p:grp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DD9C8446-696E-6942-B6C8-CC9CAD0B34E0}" type="datetime1">
              <a:rPr lang="en-US" smtClean="0"/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2286002"/>
            <a:ext cx="12208822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 11"/>
          <p:cNvSpPr/>
          <p:nvPr userDrawn="1"/>
        </p:nvSpPr>
        <p:spPr>
          <a:xfrm flipH="1">
            <a:off x="8597718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Freeform 13"/>
          <p:cNvSpPr/>
          <p:nvPr userDrawn="1"/>
        </p:nvSpPr>
        <p:spPr>
          <a:xfrm>
            <a:off x="1" y="0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5" name="Freeform 14"/>
          <p:cNvSpPr/>
          <p:nvPr userDrawn="1"/>
        </p:nvSpPr>
        <p:spPr>
          <a:xfrm rot="5400000" flipH="1" flipV="1">
            <a:off x="10344100" y="438098"/>
            <a:ext cx="2285999" cy="1409801"/>
          </a:xfrm>
          <a:custGeom>
            <a:avLst/>
            <a:gdLst>
              <a:gd name="connsiteX0" fmla="*/ 1881641 w 1881641"/>
              <a:gd name="connsiteY0" fmla="*/ 1167473 h 1167493"/>
              <a:gd name="connsiteX1" fmla="*/ 1881641 w 1881641"/>
              <a:gd name="connsiteY1" fmla="*/ 1167493 h 1167493"/>
              <a:gd name="connsiteX2" fmla="*/ 1167493 w 1881641"/>
              <a:gd name="connsiteY2" fmla="*/ 1167493 h 1167493"/>
              <a:gd name="connsiteX3" fmla="*/ 0 w 1881641"/>
              <a:gd name="connsiteY3" fmla="*/ 0 h 1167493"/>
              <a:gd name="connsiteX4" fmla="*/ 714149 w 1881641"/>
              <a:gd name="connsiteY4" fmla="*/ 0 h 1167493"/>
              <a:gd name="connsiteX5" fmla="*/ 1875614 w 1881641"/>
              <a:gd name="connsiteY5" fmla="*/ 1048124 h 1167493"/>
              <a:gd name="connsiteX6" fmla="*/ 1881641 w 1881641"/>
              <a:gd name="connsiteY6" fmla="*/ 1167473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1641" h="1167493">
                <a:moveTo>
                  <a:pt x="1881641" y="1167473"/>
                </a:moveTo>
                <a:lnTo>
                  <a:pt x="1881641" y="1167493"/>
                </a:lnTo>
                <a:lnTo>
                  <a:pt x="1167493" y="1167493"/>
                </a:lnTo>
                <a:cubicBezTo>
                  <a:pt x="522704" y="1167493"/>
                  <a:pt x="0" y="644789"/>
                  <a:pt x="0" y="0"/>
                </a:cubicBezTo>
                <a:lnTo>
                  <a:pt x="714149" y="0"/>
                </a:lnTo>
                <a:cubicBezTo>
                  <a:pt x="1318639" y="0"/>
                  <a:pt x="1815827" y="459408"/>
                  <a:pt x="1875614" y="1048124"/>
                </a:cubicBezTo>
                <a:lnTo>
                  <a:pt x="1881641" y="116747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7492" y="2653167"/>
            <a:ext cx="9779183" cy="3436483"/>
          </a:xfr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buNone/>
              <a:defRPr sz="24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fld id="{F5592931-05C6-8543-8B6E-A8BD29BD5C2B}" type="datetime1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 22"/>
          <p:cNvSpPr/>
          <p:nvPr userDrawn="1"/>
        </p:nvSpPr>
        <p:spPr>
          <a:xfrm>
            <a:off x="0" y="0"/>
            <a:ext cx="8025490" cy="6858000"/>
          </a:xfrm>
          <a:custGeom>
            <a:avLst/>
            <a:gdLst>
              <a:gd name="connsiteX0" fmla="*/ 0 w 8025490"/>
              <a:gd name="connsiteY0" fmla="*/ 0 h 6858000"/>
              <a:gd name="connsiteX1" fmla="*/ 4596490 w 8025490"/>
              <a:gd name="connsiteY1" fmla="*/ 0 h 6858000"/>
              <a:gd name="connsiteX2" fmla="*/ 8025490 w 8025490"/>
              <a:gd name="connsiteY2" fmla="*/ 3429000 h 6858000"/>
              <a:gd name="connsiteX3" fmla="*/ 4596490 w 8025490"/>
              <a:gd name="connsiteY3" fmla="*/ 6858000 h 6858000"/>
              <a:gd name="connsiteX4" fmla="*/ 0 w 802549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25490" h="6858000">
                <a:moveTo>
                  <a:pt x="0" y="0"/>
                </a:moveTo>
                <a:lnTo>
                  <a:pt x="4596490" y="0"/>
                </a:lnTo>
                <a:cubicBezTo>
                  <a:pt x="6490274" y="0"/>
                  <a:pt x="8025490" y="1535216"/>
                  <a:pt x="8025490" y="3429000"/>
                </a:cubicBezTo>
                <a:cubicBezTo>
                  <a:pt x="8025490" y="5322784"/>
                  <a:pt x="6490274" y="6858000"/>
                  <a:pt x="4596490" y="6858000"/>
                </a:cubicBez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7494" y="1059400"/>
            <a:ext cx="6245912" cy="2387600"/>
          </a:xfrm>
        </p:spPr>
        <p:txBody>
          <a:bodyPr anchor="b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7494" y="3539075"/>
            <a:ext cx="6245912" cy="1406101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 rot="16200000">
            <a:off x="8286528" y="2207195"/>
            <a:ext cx="3032351" cy="2443610"/>
            <a:chOff x="9857014" y="13834"/>
            <a:chExt cx="2334986" cy="1881641"/>
          </a:xfrm>
        </p:grpSpPr>
        <p:sp>
          <p:nvSpPr>
            <p:cNvPr id="15" name="Freeform 14"/>
            <p:cNvSpPr/>
            <p:nvPr userDrawn="1"/>
          </p:nvSpPr>
          <p:spPr>
            <a:xfrm rot="5400000" flipH="1" flipV="1">
              <a:off x="10667433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 15"/>
            <p:cNvSpPr/>
            <p:nvPr userDrawn="1"/>
          </p:nvSpPr>
          <p:spPr>
            <a:xfrm rot="16200000" flipV="1">
              <a:off x="9499940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7" name="Freeform 16"/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Freeform 17"/>
          <p:cNvSpPr/>
          <p:nvPr userDrawn="1"/>
        </p:nvSpPr>
        <p:spPr>
          <a:xfrm flipH="1">
            <a:off x="8580896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7493" y="2087561"/>
            <a:ext cx="9779182" cy="3366815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reeform 3"/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Freeform 4"/>
          <p:cNvSpPr/>
          <p:nvPr userDrawn="1"/>
        </p:nvSpPr>
        <p:spPr>
          <a:xfrm rot="5400000" flipH="1">
            <a:off x="1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7E7AB22C-8B7E-9B4A-8C65-396C3C874D86}" type="datetime1">
              <a:rPr lang="en-US" smtClean="0"/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/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/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7493" y="2087563"/>
            <a:ext cx="9779182" cy="336681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8CE9AC2A-20AD-8C48-B5EB-B5322BDBCDEE}" type="datetime1">
              <a:rPr lang="en-US" smtClean="0"/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8721" y="1684338"/>
            <a:ext cx="8594558" cy="281046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defRPr sz="4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81000" y="519405"/>
            <a:ext cx="1364297" cy="1094521"/>
          </a:xfrm>
        </p:spPr>
        <p:txBody>
          <a:bodyPr>
            <a:noAutofit/>
          </a:bodyPr>
          <a:lstStyle>
            <a:lvl1pPr marL="0" indent="0" algn="ctr">
              <a:buNone/>
              <a:defRPr sz="23900" b="1">
                <a:solidFill>
                  <a:schemeClr val="accent1">
                    <a:lumMod val="75000"/>
                  </a:schemeClr>
                </a:solidFill>
                <a:latin typeface="Tenorite" pitchFamily="2" charset="0"/>
              </a:defRPr>
            </a:lvl1pPr>
            <a:lvl2pPr marL="4572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/>
            <a:r>
              <a:rPr lang="en-US" dirty="0"/>
              <a:t>“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81813" y="4494213"/>
            <a:ext cx="3511550" cy="679450"/>
          </a:xfrm>
        </p:spPr>
        <p:txBody>
          <a:bodyPr>
            <a:noAutofit/>
          </a:bodyPr>
          <a:lstStyle>
            <a:lvl1pPr marL="0" indent="0" algn="r"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457200" indent="0" algn="r">
              <a:buNone/>
              <a:defRPr sz="1800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 algn="r">
              <a:buNone/>
              <a:defRPr sz="1600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 algn="r">
              <a:buNone/>
              <a:defRPr sz="1400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 algn="r">
              <a:buNone/>
              <a:defRPr sz="1400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10609104" y="3399692"/>
            <a:ext cx="1364297" cy="1094521"/>
          </a:xfrm>
        </p:spPr>
        <p:txBody>
          <a:bodyPr>
            <a:noAutofit/>
          </a:bodyPr>
          <a:lstStyle>
            <a:lvl1pPr marL="0" indent="0" algn="ctr">
              <a:buNone/>
              <a:defRPr sz="23900" b="1">
                <a:solidFill>
                  <a:schemeClr val="accent1">
                    <a:lumMod val="75000"/>
                  </a:schemeClr>
                </a:solidFill>
                <a:latin typeface="Tenorite" pitchFamily="2" charset="0"/>
              </a:defRPr>
            </a:lvl1pPr>
            <a:lvl2pPr marL="4572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/>
            <a:r>
              <a:rPr lang="en-US" dirty="0"/>
              <a:t>”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fld id="{4CF75428-5BE0-934D-BB71-675F8E23A386}" type="datetime1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 userDrawn="1"/>
        </p:nvSpPr>
        <p:spPr>
          <a:xfrm>
            <a:off x="0" y="-1664"/>
            <a:ext cx="9857012" cy="685966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Title 1"/>
          <p:cNvSpPr>
            <a:spLocks noGrp="1"/>
          </p:cNvSpPr>
          <p:nvPr>
            <p:ph type="title"/>
          </p:nvPr>
        </p:nvSpPr>
        <p:spPr>
          <a:xfrm>
            <a:off x="750430" y="381000"/>
            <a:ext cx="8401624" cy="1325563"/>
          </a:xfrm>
        </p:spPr>
        <p:txBody>
          <a:bodyPr lIns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3"/>
          <p:cNvSpPr>
            <a:spLocks noGrp="1"/>
          </p:cNvSpPr>
          <p:nvPr>
            <p:ph type="pic" sz="quarter" idx="13"/>
          </p:nvPr>
        </p:nvSpPr>
        <p:spPr>
          <a:xfrm>
            <a:off x="750429" y="2227758"/>
            <a:ext cx="1200374" cy="1201242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 Placeholder 28"/>
          <p:cNvSpPr>
            <a:spLocks noGrp="1"/>
          </p:cNvSpPr>
          <p:nvPr>
            <p:ph type="body" sz="quarter" idx="17" hasCustomPrompt="1"/>
          </p:nvPr>
        </p:nvSpPr>
        <p:spPr>
          <a:xfrm>
            <a:off x="2123351" y="2426400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  <a:endParaRPr lang="en-US" dirty="0"/>
          </a:p>
        </p:txBody>
      </p:sp>
      <p:sp>
        <p:nvSpPr>
          <p:cNvPr id="11" name="Text Placeholder 28"/>
          <p:cNvSpPr>
            <a:spLocks noGrp="1"/>
          </p:cNvSpPr>
          <p:nvPr>
            <p:ph type="body" sz="quarter" idx="18" hasCustomPrompt="1"/>
          </p:nvPr>
        </p:nvSpPr>
        <p:spPr>
          <a:xfrm>
            <a:off x="2123350" y="2811646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  <a:endParaRPr lang="en-US" dirty="0"/>
          </a:p>
        </p:txBody>
      </p:sp>
      <p:sp>
        <p:nvSpPr>
          <p:cNvPr id="7" name="Picture Placeholder 23"/>
          <p:cNvSpPr>
            <a:spLocks noGrp="1"/>
          </p:cNvSpPr>
          <p:nvPr>
            <p:ph type="pic" sz="quarter" idx="14"/>
          </p:nvPr>
        </p:nvSpPr>
        <p:spPr>
          <a:xfrm>
            <a:off x="5495813" y="2227758"/>
            <a:ext cx="1200374" cy="1201242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Text Placeholder 28"/>
          <p:cNvSpPr>
            <a:spLocks noGrp="1"/>
          </p:cNvSpPr>
          <p:nvPr>
            <p:ph type="body" sz="quarter" idx="19" hasCustomPrompt="1"/>
          </p:nvPr>
        </p:nvSpPr>
        <p:spPr>
          <a:xfrm>
            <a:off x="6870817" y="2422565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  <a:endParaRPr lang="en-US" dirty="0"/>
          </a:p>
        </p:txBody>
      </p:sp>
      <p:sp>
        <p:nvSpPr>
          <p:cNvPr id="13" name="Text Placeholder 28"/>
          <p:cNvSpPr>
            <a:spLocks noGrp="1"/>
          </p:cNvSpPr>
          <p:nvPr>
            <p:ph type="body" sz="quarter" idx="20" hasCustomPrompt="1"/>
          </p:nvPr>
        </p:nvSpPr>
        <p:spPr>
          <a:xfrm>
            <a:off x="6870816" y="2807811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  <a:endParaRPr lang="en-US" dirty="0"/>
          </a:p>
        </p:txBody>
      </p:sp>
      <p:sp>
        <p:nvSpPr>
          <p:cNvPr id="8" name="Picture Placeholder 23"/>
          <p:cNvSpPr>
            <a:spLocks noGrp="1"/>
          </p:cNvSpPr>
          <p:nvPr>
            <p:ph type="pic" sz="quarter" idx="15"/>
          </p:nvPr>
        </p:nvSpPr>
        <p:spPr>
          <a:xfrm>
            <a:off x="750429" y="4254273"/>
            <a:ext cx="1200374" cy="1201242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Text Placeholder 28"/>
          <p:cNvSpPr>
            <a:spLocks noGrp="1"/>
          </p:cNvSpPr>
          <p:nvPr>
            <p:ph type="body" sz="quarter" idx="21" hasCustomPrompt="1"/>
          </p:nvPr>
        </p:nvSpPr>
        <p:spPr>
          <a:xfrm>
            <a:off x="2123351" y="4498793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  <a:endParaRPr lang="en-US" dirty="0"/>
          </a:p>
        </p:txBody>
      </p:sp>
      <p:sp>
        <p:nvSpPr>
          <p:cNvPr id="15" name="Text Placeholder 28"/>
          <p:cNvSpPr>
            <a:spLocks noGrp="1"/>
          </p:cNvSpPr>
          <p:nvPr>
            <p:ph type="body" sz="quarter" idx="22" hasCustomPrompt="1"/>
          </p:nvPr>
        </p:nvSpPr>
        <p:spPr>
          <a:xfrm>
            <a:off x="2123350" y="4884039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  <a:endParaRPr lang="en-US" dirty="0"/>
          </a:p>
        </p:txBody>
      </p:sp>
      <p:sp>
        <p:nvSpPr>
          <p:cNvPr id="9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5495813" y="4254273"/>
            <a:ext cx="1200374" cy="1201242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28"/>
          <p:cNvSpPr>
            <a:spLocks noGrp="1"/>
          </p:cNvSpPr>
          <p:nvPr>
            <p:ph type="body" sz="quarter" idx="23" hasCustomPrompt="1"/>
          </p:nvPr>
        </p:nvSpPr>
        <p:spPr>
          <a:xfrm>
            <a:off x="6870817" y="4498793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  <a:endParaRPr lang="en-US" dirty="0"/>
          </a:p>
        </p:txBody>
      </p:sp>
      <p:sp>
        <p:nvSpPr>
          <p:cNvPr id="17" name="Text Placeholder 28"/>
          <p:cNvSpPr>
            <a:spLocks noGrp="1"/>
          </p:cNvSpPr>
          <p:nvPr>
            <p:ph type="body" sz="quarter" idx="24" hasCustomPrompt="1"/>
          </p:nvPr>
        </p:nvSpPr>
        <p:spPr>
          <a:xfrm>
            <a:off x="6870816" y="4884039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81000" y="6356350"/>
            <a:ext cx="1569803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9A85C5CA-AE29-AB4C-8F85-0373C72001D8}" type="datetime1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71106" y="6356350"/>
            <a:ext cx="4114800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32334" y="6356350"/>
            <a:ext cx="1167495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</a:fld>
            <a:endParaRPr lang="en-US" dirty="0"/>
          </a:p>
        </p:txBody>
      </p:sp>
      <p:sp>
        <p:nvSpPr>
          <p:cNvPr id="19" name="Freeform 18"/>
          <p:cNvSpPr/>
          <p:nvPr userDrawn="1"/>
        </p:nvSpPr>
        <p:spPr>
          <a:xfrm rot="16200000" flipV="1">
            <a:off x="9499940" y="355410"/>
            <a:ext cx="1881641" cy="1167493"/>
          </a:xfrm>
          <a:custGeom>
            <a:avLst/>
            <a:gdLst>
              <a:gd name="connsiteX0" fmla="*/ 1881641 w 1881641"/>
              <a:gd name="connsiteY0" fmla="*/ 1167473 h 1167493"/>
              <a:gd name="connsiteX1" fmla="*/ 1881641 w 1881641"/>
              <a:gd name="connsiteY1" fmla="*/ 1167493 h 1167493"/>
              <a:gd name="connsiteX2" fmla="*/ 1167493 w 1881641"/>
              <a:gd name="connsiteY2" fmla="*/ 1167493 h 1167493"/>
              <a:gd name="connsiteX3" fmla="*/ 0 w 1881641"/>
              <a:gd name="connsiteY3" fmla="*/ 0 h 1167493"/>
              <a:gd name="connsiteX4" fmla="*/ 714149 w 1881641"/>
              <a:gd name="connsiteY4" fmla="*/ 0 h 1167493"/>
              <a:gd name="connsiteX5" fmla="*/ 1875614 w 1881641"/>
              <a:gd name="connsiteY5" fmla="*/ 1048124 h 1167493"/>
              <a:gd name="connsiteX6" fmla="*/ 1881641 w 1881641"/>
              <a:gd name="connsiteY6" fmla="*/ 1167473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1641" h="1167493">
                <a:moveTo>
                  <a:pt x="1881641" y="1167473"/>
                </a:moveTo>
                <a:lnTo>
                  <a:pt x="1881641" y="1167493"/>
                </a:lnTo>
                <a:lnTo>
                  <a:pt x="1167493" y="1167493"/>
                </a:lnTo>
                <a:cubicBezTo>
                  <a:pt x="522704" y="1167493"/>
                  <a:pt x="0" y="644789"/>
                  <a:pt x="0" y="0"/>
                </a:cubicBezTo>
                <a:lnTo>
                  <a:pt x="714149" y="0"/>
                </a:lnTo>
                <a:cubicBezTo>
                  <a:pt x="1318639" y="0"/>
                  <a:pt x="1815827" y="459408"/>
                  <a:pt x="1875614" y="1048124"/>
                </a:cubicBezTo>
                <a:lnTo>
                  <a:pt x="1881641" y="116747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Freeform 20"/>
          <p:cNvSpPr/>
          <p:nvPr userDrawn="1"/>
        </p:nvSpPr>
        <p:spPr>
          <a:xfrm flipH="1">
            <a:off x="10866436" y="1879977"/>
            <a:ext cx="1325563" cy="1325563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Freeform 24"/>
          <p:cNvSpPr/>
          <p:nvPr userDrawn="1"/>
        </p:nvSpPr>
        <p:spPr>
          <a:xfrm>
            <a:off x="11024507" y="-1664"/>
            <a:ext cx="1167494" cy="1881641"/>
          </a:xfrm>
          <a:custGeom>
            <a:avLst/>
            <a:gdLst>
              <a:gd name="connsiteX0" fmla="*/ 1167473 w 1167494"/>
              <a:gd name="connsiteY0" fmla="*/ 0 h 1881641"/>
              <a:gd name="connsiteX1" fmla="*/ 1167493 w 1167494"/>
              <a:gd name="connsiteY1" fmla="*/ 0 h 1881641"/>
              <a:gd name="connsiteX2" fmla="*/ 1167493 w 1167494"/>
              <a:gd name="connsiteY2" fmla="*/ 714148 h 1881641"/>
              <a:gd name="connsiteX3" fmla="*/ 1166666 w 1167494"/>
              <a:gd name="connsiteY3" fmla="*/ 730534 h 1881641"/>
              <a:gd name="connsiteX4" fmla="*/ 1167494 w 1167494"/>
              <a:gd name="connsiteY4" fmla="*/ 730534 h 1881641"/>
              <a:gd name="connsiteX5" fmla="*/ 1167494 w 1167494"/>
              <a:gd name="connsiteY5" fmla="*/ 1378059 h 1881641"/>
              <a:gd name="connsiteX6" fmla="*/ 1167493 w 1167494"/>
              <a:gd name="connsiteY6" fmla="*/ 1378059 h 1881641"/>
              <a:gd name="connsiteX7" fmla="*/ 1167493 w 1167494"/>
              <a:gd name="connsiteY7" fmla="*/ 1881641 h 1881641"/>
              <a:gd name="connsiteX8" fmla="*/ 0 w 1167494"/>
              <a:gd name="connsiteY8" fmla="*/ 1881641 h 1881641"/>
              <a:gd name="connsiteX9" fmla="*/ 0 w 1167494"/>
              <a:gd name="connsiteY9" fmla="*/ 1234116 h 1881641"/>
              <a:gd name="connsiteX10" fmla="*/ 0 w 1167494"/>
              <a:gd name="connsiteY10" fmla="*/ 1167492 h 1881641"/>
              <a:gd name="connsiteX11" fmla="*/ 1048124 w 1167494"/>
              <a:gd name="connsiteY11" fmla="*/ 6027 h 1881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67494" h="1881641">
                <a:moveTo>
                  <a:pt x="1167473" y="0"/>
                </a:moveTo>
                <a:lnTo>
                  <a:pt x="1167493" y="0"/>
                </a:lnTo>
                <a:lnTo>
                  <a:pt x="1167493" y="714148"/>
                </a:lnTo>
                <a:lnTo>
                  <a:pt x="1166666" y="730534"/>
                </a:lnTo>
                <a:lnTo>
                  <a:pt x="1167494" y="730534"/>
                </a:lnTo>
                <a:lnTo>
                  <a:pt x="1167494" y="1378059"/>
                </a:lnTo>
                <a:lnTo>
                  <a:pt x="1167493" y="1378059"/>
                </a:lnTo>
                <a:lnTo>
                  <a:pt x="1167493" y="1881641"/>
                </a:lnTo>
                <a:lnTo>
                  <a:pt x="0" y="1881641"/>
                </a:lnTo>
                <a:lnTo>
                  <a:pt x="0" y="1234116"/>
                </a:lnTo>
                <a:lnTo>
                  <a:pt x="0" y="1167492"/>
                </a:lnTo>
                <a:cubicBezTo>
                  <a:pt x="0" y="563002"/>
                  <a:pt x="459408" y="65814"/>
                  <a:pt x="1048124" y="60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6" name="Oval 25"/>
          <p:cNvSpPr/>
          <p:nvPr userDrawn="1"/>
        </p:nvSpPr>
        <p:spPr>
          <a:xfrm>
            <a:off x="10334091" y="2737752"/>
            <a:ext cx="1380830" cy="138083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7" name="Freeform 26"/>
          <p:cNvSpPr/>
          <p:nvPr userDrawn="1"/>
        </p:nvSpPr>
        <p:spPr>
          <a:xfrm rot="16200000" flipH="1">
            <a:off x="10667432" y="5333432"/>
            <a:ext cx="1881641" cy="1167493"/>
          </a:xfrm>
          <a:custGeom>
            <a:avLst/>
            <a:gdLst>
              <a:gd name="connsiteX0" fmla="*/ 1881641 w 1881641"/>
              <a:gd name="connsiteY0" fmla="*/ 1167473 h 1167493"/>
              <a:gd name="connsiteX1" fmla="*/ 1881641 w 1881641"/>
              <a:gd name="connsiteY1" fmla="*/ 1167493 h 1167493"/>
              <a:gd name="connsiteX2" fmla="*/ 1167493 w 1881641"/>
              <a:gd name="connsiteY2" fmla="*/ 1167493 h 1167493"/>
              <a:gd name="connsiteX3" fmla="*/ 0 w 1881641"/>
              <a:gd name="connsiteY3" fmla="*/ 0 h 1167493"/>
              <a:gd name="connsiteX4" fmla="*/ 714149 w 1881641"/>
              <a:gd name="connsiteY4" fmla="*/ 0 h 1167493"/>
              <a:gd name="connsiteX5" fmla="*/ 1875614 w 1881641"/>
              <a:gd name="connsiteY5" fmla="*/ 1048124 h 1167493"/>
              <a:gd name="connsiteX6" fmla="*/ 1881641 w 1881641"/>
              <a:gd name="connsiteY6" fmla="*/ 1167473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1641" h="1167493">
                <a:moveTo>
                  <a:pt x="1881641" y="1167473"/>
                </a:moveTo>
                <a:lnTo>
                  <a:pt x="1881641" y="1167493"/>
                </a:lnTo>
                <a:lnTo>
                  <a:pt x="1167493" y="1167493"/>
                </a:lnTo>
                <a:cubicBezTo>
                  <a:pt x="522704" y="1167493"/>
                  <a:pt x="0" y="644789"/>
                  <a:pt x="0" y="0"/>
                </a:cubicBezTo>
                <a:lnTo>
                  <a:pt x="714149" y="0"/>
                </a:lnTo>
                <a:cubicBezTo>
                  <a:pt x="1318639" y="0"/>
                  <a:pt x="1815827" y="459408"/>
                  <a:pt x="1875614" y="1048124"/>
                </a:cubicBezTo>
                <a:lnTo>
                  <a:pt x="1881641" y="116747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8" name="Freeform 27"/>
          <p:cNvSpPr/>
          <p:nvPr userDrawn="1"/>
        </p:nvSpPr>
        <p:spPr>
          <a:xfrm flipV="1">
            <a:off x="9857012" y="3651505"/>
            <a:ext cx="1325563" cy="1325563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9" name="Freeform 28"/>
          <p:cNvSpPr/>
          <p:nvPr userDrawn="1"/>
        </p:nvSpPr>
        <p:spPr>
          <a:xfrm flipH="1" flipV="1">
            <a:off x="9857013" y="4976359"/>
            <a:ext cx="1167494" cy="1881641"/>
          </a:xfrm>
          <a:custGeom>
            <a:avLst/>
            <a:gdLst>
              <a:gd name="connsiteX0" fmla="*/ 1167473 w 1167494"/>
              <a:gd name="connsiteY0" fmla="*/ 0 h 1881641"/>
              <a:gd name="connsiteX1" fmla="*/ 1167493 w 1167494"/>
              <a:gd name="connsiteY1" fmla="*/ 0 h 1881641"/>
              <a:gd name="connsiteX2" fmla="*/ 1167493 w 1167494"/>
              <a:gd name="connsiteY2" fmla="*/ 714148 h 1881641"/>
              <a:gd name="connsiteX3" fmla="*/ 1166666 w 1167494"/>
              <a:gd name="connsiteY3" fmla="*/ 730534 h 1881641"/>
              <a:gd name="connsiteX4" fmla="*/ 1167494 w 1167494"/>
              <a:gd name="connsiteY4" fmla="*/ 730534 h 1881641"/>
              <a:gd name="connsiteX5" fmla="*/ 1167494 w 1167494"/>
              <a:gd name="connsiteY5" fmla="*/ 1378059 h 1881641"/>
              <a:gd name="connsiteX6" fmla="*/ 1167493 w 1167494"/>
              <a:gd name="connsiteY6" fmla="*/ 1378059 h 1881641"/>
              <a:gd name="connsiteX7" fmla="*/ 1167493 w 1167494"/>
              <a:gd name="connsiteY7" fmla="*/ 1881641 h 1881641"/>
              <a:gd name="connsiteX8" fmla="*/ 0 w 1167494"/>
              <a:gd name="connsiteY8" fmla="*/ 1881641 h 1881641"/>
              <a:gd name="connsiteX9" fmla="*/ 0 w 1167494"/>
              <a:gd name="connsiteY9" fmla="*/ 1234116 h 1881641"/>
              <a:gd name="connsiteX10" fmla="*/ 0 w 1167494"/>
              <a:gd name="connsiteY10" fmla="*/ 1167492 h 1881641"/>
              <a:gd name="connsiteX11" fmla="*/ 1048124 w 1167494"/>
              <a:gd name="connsiteY11" fmla="*/ 6027 h 1881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67494" h="1881641">
                <a:moveTo>
                  <a:pt x="1167473" y="0"/>
                </a:moveTo>
                <a:lnTo>
                  <a:pt x="1167493" y="0"/>
                </a:lnTo>
                <a:lnTo>
                  <a:pt x="1167493" y="714148"/>
                </a:lnTo>
                <a:lnTo>
                  <a:pt x="1166666" y="730534"/>
                </a:lnTo>
                <a:lnTo>
                  <a:pt x="1167494" y="730534"/>
                </a:lnTo>
                <a:lnTo>
                  <a:pt x="1167494" y="1378059"/>
                </a:lnTo>
                <a:lnTo>
                  <a:pt x="1167493" y="1378059"/>
                </a:lnTo>
                <a:lnTo>
                  <a:pt x="1167493" y="1881641"/>
                </a:lnTo>
                <a:lnTo>
                  <a:pt x="0" y="1881641"/>
                </a:lnTo>
                <a:lnTo>
                  <a:pt x="0" y="1234116"/>
                </a:lnTo>
                <a:lnTo>
                  <a:pt x="0" y="1167492"/>
                </a:lnTo>
                <a:cubicBezTo>
                  <a:pt x="0" y="563002"/>
                  <a:pt x="459408" y="65814"/>
                  <a:pt x="1048124" y="60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ole team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itle 1"/>
          <p:cNvSpPr>
            <a:spLocks noGrp="1"/>
          </p:cNvSpPr>
          <p:nvPr>
            <p:ph type="title"/>
          </p:nvPr>
        </p:nvSpPr>
        <p:spPr>
          <a:xfrm>
            <a:off x="750430" y="381000"/>
            <a:ext cx="10678142" cy="1325563"/>
          </a:xfrm>
        </p:spPr>
        <p:txBody>
          <a:bodyPr lIns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3"/>
          <p:cNvSpPr>
            <a:spLocks noGrp="1"/>
          </p:cNvSpPr>
          <p:nvPr>
            <p:ph type="pic" sz="quarter" idx="13"/>
          </p:nvPr>
        </p:nvSpPr>
        <p:spPr>
          <a:xfrm>
            <a:off x="750429" y="2068734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1" name="Text Placeholder 28"/>
          <p:cNvSpPr>
            <a:spLocks noGrp="1"/>
          </p:cNvSpPr>
          <p:nvPr>
            <p:ph type="body" sz="quarter" idx="17" hasCustomPrompt="1"/>
          </p:nvPr>
        </p:nvSpPr>
        <p:spPr>
          <a:xfrm>
            <a:off x="750430" y="2994545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  <a:endParaRPr lang="en-US" dirty="0"/>
          </a:p>
        </p:txBody>
      </p:sp>
      <p:sp>
        <p:nvSpPr>
          <p:cNvPr id="32" name="Text Placeholder 28"/>
          <p:cNvSpPr>
            <a:spLocks noGrp="1"/>
          </p:cNvSpPr>
          <p:nvPr>
            <p:ph type="body" sz="quarter" idx="18" hasCustomPrompt="1"/>
          </p:nvPr>
        </p:nvSpPr>
        <p:spPr>
          <a:xfrm>
            <a:off x="750429" y="3379791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  <a:endParaRPr lang="en-US" dirty="0"/>
          </a:p>
        </p:txBody>
      </p:sp>
      <p:sp>
        <p:nvSpPr>
          <p:cNvPr id="33" name="Picture Placeholder 23"/>
          <p:cNvSpPr>
            <a:spLocks noGrp="1"/>
          </p:cNvSpPr>
          <p:nvPr>
            <p:ph type="pic" sz="quarter" idx="28"/>
          </p:nvPr>
        </p:nvSpPr>
        <p:spPr>
          <a:xfrm>
            <a:off x="3549397" y="2068734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4" name="Text Placeholder 28"/>
          <p:cNvSpPr>
            <a:spLocks noGrp="1"/>
          </p:cNvSpPr>
          <p:nvPr>
            <p:ph type="body" sz="quarter" idx="29" hasCustomPrompt="1"/>
          </p:nvPr>
        </p:nvSpPr>
        <p:spPr>
          <a:xfrm>
            <a:off x="3549398" y="2994545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  <a:endParaRPr lang="en-US" dirty="0"/>
          </a:p>
        </p:txBody>
      </p:sp>
      <p:sp>
        <p:nvSpPr>
          <p:cNvPr id="35" name="Text Placeholder 28"/>
          <p:cNvSpPr>
            <a:spLocks noGrp="1"/>
          </p:cNvSpPr>
          <p:nvPr>
            <p:ph type="body" sz="quarter" idx="30" hasCustomPrompt="1"/>
          </p:nvPr>
        </p:nvSpPr>
        <p:spPr>
          <a:xfrm>
            <a:off x="3549397" y="3379791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  <a:endParaRPr lang="en-US" dirty="0"/>
          </a:p>
        </p:txBody>
      </p:sp>
      <p:sp>
        <p:nvSpPr>
          <p:cNvPr id="36" name="Picture Placeholder 23"/>
          <p:cNvSpPr>
            <a:spLocks noGrp="1"/>
          </p:cNvSpPr>
          <p:nvPr>
            <p:ph type="pic" sz="quarter" idx="31"/>
          </p:nvPr>
        </p:nvSpPr>
        <p:spPr>
          <a:xfrm>
            <a:off x="6348367" y="2068734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7" name="Text Placeholder 28"/>
          <p:cNvSpPr>
            <a:spLocks noGrp="1"/>
          </p:cNvSpPr>
          <p:nvPr>
            <p:ph type="body" sz="quarter" idx="32" hasCustomPrompt="1"/>
          </p:nvPr>
        </p:nvSpPr>
        <p:spPr>
          <a:xfrm>
            <a:off x="6348368" y="2994545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  <a:endParaRPr lang="en-US" dirty="0"/>
          </a:p>
        </p:txBody>
      </p:sp>
      <p:sp>
        <p:nvSpPr>
          <p:cNvPr id="38" name="Text Placeholder 28"/>
          <p:cNvSpPr>
            <a:spLocks noGrp="1"/>
          </p:cNvSpPr>
          <p:nvPr>
            <p:ph type="body" sz="quarter" idx="33" hasCustomPrompt="1"/>
          </p:nvPr>
        </p:nvSpPr>
        <p:spPr>
          <a:xfrm>
            <a:off x="6348367" y="3379791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  <a:endParaRPr lang="en-US" dirty="0"/>
          </a:p>
        </p:txBody>
      </p:sp>
      <p:sp>
        <p:nvSpPr>
          <p:cNvPr id="39" name="Picture Placeholder 23"/>
          <p:cNvSpPr>
            <a:spLocks noGrp="1"/>
          </p:cNvSpPr>
          <p:nvPr>
            <p:ph type="pic" sz="quarter" idx="34"/>
          </p:nvPr>
        </p:nvSpPr>
        <p:spPr>
          <a:xfrm>
            <a:off x="9147335" y="2068734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Text Placeholder 28"/>
          <p:cNvSpPr>
            <a:spLocks noGrp="1"/>
          </p:cNvSpPr>
          <p:nvPr>
            <p:ph type="body" sz="quarter" idx="35" hasCustomPrompt="1"/>
          </p:nvPr>
        </p:nvSpPr>
        <p:spPr>
          <a:xfrm>
            <a:off x="9147336" y="2994545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  <a:endParaRPr lang="en-US" dirty="0"/>
          </a:p>
        </p:txBody>
      </p:sp>
      <p:sp>
        <p:nvSpPr>
          <p:cNvPr id="41" name="Text Placeholder 28"/>
          <p:cNvSpPr>
            <a:spLocks noGrp="1"/>
          </p:cNvSpPr>
          <p:nvPr>
            <p:ph type="body" sz="quarter" idx="36" hasCustomPrompt="1"/>
          </p:nvPr>
        </p:nvSpPr>
        <p:spPr>
          <a:xfrm>
            <a:off x="9147335" y="3379791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  <a:endParaRPr lang="en-US" dirty="0"/>
          </a:p>
        </p:txBody>
      </p:sp>
      <p:sp>
        <p:nvSpPr>
          <p:cNvPr id="42" name="Picture Placeholder 23"/>
          <p:cNvSpPr>
            <a:spLocks noGrp="1"/>
          </p:cNvSpPr>
          <p:nvPr>
            <p:ph type="pic" sz="quarter" idx="37"/>
          </p:nvPr>
        </p:nvSpPr>
        <p:spPr>
          <a:xfrm>
            <a:off x="750429" y="4118551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3" name="Text Placeholder 28"/>
          <p:cNvSpPr>
            <a:spLocks noGrp="1"/>
          </p:cNvSpPr>
          <p:nvPr>
            <p:ph type="body" sz="quarter" idx="38" hasCustomPrompt="1"/>
          </p:nvPr>
        </p:nvSpPr>
        <p:spPr>
          <a:xfrm>
            <a:off x="750430" y="5044362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  <a:endParaRPr lang="en-US" dirty="0"/>
          </a:p>
        </p:txBody>
      </p:sp>
      <p:sp>
        <p:nvSpPr>
          <p:cNvPr id="44" name="Text Placeholder 28"/>
          <p:cNvSpPr>
            <a:spLocks noGrp="1"/>
          </p:cNvSpPr>
          <p:nvPr>
            <p:ph type="body" sz="quarter" idx="39" hasCustomPrompt="1"/>
          </p:nvPr>
        </p:nvSpPr>
        <p:spPr>
          <a:xfrm>
            <a:off x="750429" y="5429608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  <a:endParaRPr lang="en-US" dirty="0"/>
          </a:p>
        </p:txBody>
      </p:sp>
      <p:sp>
        <p:nvSpPr>
          <p:cNvPr id="45" name="Picture Placeholder 23"/>
          <p:cNvSpPr>
            <a:spLocks noGrp="1"/>
          </p:cNvSpPr>
          <p:nvPr>
            <p:ph type="pic" sz="quarter" idx="40"/>
          </p:nvPr>
        </p:nvSpPr>
        <p:spPr>
          <a:xfrm>
            <a:off x="3549397" y="4118551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6" name="Text Placeholder 28"/>
          <p:cNvSpPr>
            <a:spLocks noGrp="1"/>
          </p:cNvSpPr>
          <p:nvPr>
            <p:ph type="body" sz="quarter" idx="41" hasCustomPrompt="1"/>
          </p:nvPr>
        </p:nvSpPr>
        <p:spPr>
          <a:xfrm>
            <a:off x="3549398" y="5044362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  <a:endParaRPr lang="en-US" dirty="0"/>
          </a:p>
        </p:txBody>
      </p:sp>
      <p:sp>
        <p:nvSpPr>
          <p:cNvPr id="47" name="Text Placeholder 28"/>
          <p:cNvSpPr>
            <a:spLocks noGrp="1"/>
          </p:cNvSpPr>
          <p:nvPr>
            <p:ph type="body" sz="quarter" idx="42" hasCustomPrompt="1"/>
          </p:nvPr>
        </p:nvSpPr>
        <p:spPr>
          <a:xfrm>
            <a:off x="3549397" y="5429608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  <a:endParaRPr lang="en-US" dirty="0"/>
          </a:p>
        </p:txBody>
      </p:sp>
      <p:sp>
        <p:nvSpPr>
          <p:cNvPr id="48" name="Picture Placeholder 23"/>
          <p:cNvSpPr>
            <a:spLocks noGrp="1"/>
          </p:cNvSpPr>
          <p:nvPr>
            <p:ph type="pic" sz="quarter" idx="43"/>
          </p:nvPr>
        </p:nvSpPr>
        <p:spPr>
          <a:xfrm>
            <a:off x="6348367" y="4118551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9" name="Text Placeholder 28"/>
          <p:cNvSpPr>
            <a:spLocks noGrp="1"/>
          </p:cNvSpPr>
          <p:nvPr>
            <p:ph type="body" sz="quarter" idx="44" hasCustomPrompt="1"/>
          </p:nvPr>
        </p:nvSpPr>
        <p:spPr>
          <a:xfrm>
            <a:off x="6348368" y="5044362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  <a:endParaRPr lang="en-US" dirty="0"/>
          </a:p>
        </p:txBody>
      </p:sp>
      <p:sp>
        <p:nvSpPr>
          <p:cNvPr id="50" name="Text Placeholder 28"/>
          <p:cNvSpPr>
            <a:spLocks noGrp="1"/>
          </p:cNvSpPr>
          <p:nvPr>
            <p:ph type="body" sz="quarter" idx="45" hasCustomPrompt="1"/>
          </p:nvPr>
        </p:nvSpPr>
        <p:spPr>
          <a:xfrm>
            <a:off x="6348367" y="5429608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  <a:endParaRPr lang="en-US" dirty="0"/>
          </a:p>
        </p:txBody>
      </p:sp>
      <p:sp>
        <p:nvSpPr>
          <p:cNvPr id="51" name="Picture Placeholder 23"/>
          <p:cNvSpPr>
            <a:spLocks noGrp="1"/>
          </p:cNvSpPr>
          <p:nvPr>
            <p:ph type="pic" sz="quarter" idx="46"/>
          </p:nvPr>
        </p:nvSpPr>
        <p:spPr>
          <a:xfrm>
            <a:off x="9147335" y="4118551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2" name="Text Placeholder 28"/>
          <p:cNvSpPr>
            <a:spLocks noGrp="1"/>
          </p:cNvSpPr>
          <p:nvPr>
            <p:ph type="body" sz="quarter" idx="47" hasCustomPrompt="1"/>
          </p:nvPr>
        </p:nvSpPr>
        <p:spPr>
          <a:xfrm>
            <a:off x="9147336" y="5044362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  <a:endParaRPr lang="en-US" dirty="0"/>
          </a:p>
        </p:txBody>
      </p:sp>
      <p:sp>
        <p:nvSpPr>
          <p:cNvPr id="53" name="Text Placeholder 28"/>
          <p:cNvSpPr>
            <a:spLocks noGrp="1"/>
          </p:cNvSpPr>
          <p:nvPr>
            <p:ph type="body" sz="quarter" idx="48" hasCustomPrompt="1"/>
          </p:nvPr>
        </p:nvSpPr>
        <p:spPr>
          <a:xfrm>
            <a:off x="9147335" y="5429608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25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75594855-01E8-5A4B-B2B8-E2ECEF879100}" type="datetime1">
              <a:rPr lang="en-US" smtClean="0"/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26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27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B562DF68-3089-814D-8A14-C651FE91885E}" type="datetime1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6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7493" y="1122363"/>
            <a:ext cx="7414445" cy="2387600"/>
          </a:xfrm>
        </p:spPr>
        <p:txBody>
          <a:bodyPr/>
          <a:lstStyle/>
          <a:p>
            <a:r>
              <a:rPr lang="uk-UA" sz="4400" dirty="0">
                <a:latin typeface="Bahnschrift" panose="020B0502040204020203" pitchFamily="34" charset="0"/>
              </a:rPr>
              <a:t>Здійснення підприємницької діяльності – конституційне право громадян України</a:t>
            </a:r>
            <a:endParaRPr lang="en-US" sz="4400" dirty="0">
              <a:latin typeface="Bahnschrift" panose="020B0502040204020203" pitchFamily="34" charset="0"/>
            </a:endParaRPr>
          </a:p>
        </p:txBody>
      </p:sp>
    </p:spTree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/>
          <a:lstStyle/>
          <a:p>
            <a:r>
              <a:rPr lang="uk-UA" b="0" dirty="0">
                <a:latin typeface="Bahnschrift" panose="020B0502040204020203" pitchFamily="34" charset="0"/>
              </a:rPr>
              <a:t>Вступ</a:t>
            </a:r>
            <a:endParaRPr lang="en-US" b="0" dirty="0">
              <a:latin typeface="Bahnschrift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1167492" y="2653167"/>
            <a:ext cx="9779183" cy="34364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>
                <a:latin typeface="Bahnschrift Light" panose="020B0502040204020203" pitchFamily="34" charset="0"/>
              </a:rPr>
              <a:t>Підприємницька діяльність, як і більшість сфер життєдіяльності, регулюються законодавством. Держава закріплює за резидентами та нерезидентами право на підприємницьку діяльність на рівні Конституції. Але й існують деякі обмеження, які можуть лишити такого права.</a:t>
            </a:r>
            <a:endParaRPr lang="en-US" dirty="0">
              <a:latin typeface="Bahnschrift Light" panose="020B0502040204020203" pitchFamily="34" charset="0"/>
            </a:endParaRPr>
          </a:p>
        </p:txBody>
      </p:sp>
    </p:spTree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961" y="1791018"/>
            <a:ext cx="8412079" cy="2810460"/>
          </a:xfrm>
        </p:spPr>
        <p:txBody>
          <a:bodyPr>
            <a:normAutofit/>
          </a:bodyPr>
          <a:lstStyle/>
          <a:p>
            <a:r>
              <a:rPr lang="uk-UA" sz="4400" dirty="0">
                <a:latin typeface="Bahnschrift SemiBold" panose="020B0502040204020203" pitchFamily="34" charset="0"/>
              </a:rPr>
              <a:t>Кожен має право на підприємницьку діяльність, яка не заборонена законом.</a:t>
            </a:r>
            <a:endParaRPr lang="en-US" sz="4400" dirty="0">
              <a:latin typeface="Bahnschrift SemiBold" panose="020B0502040204020203" pitchFamily="34" charset="0"/>
            </a:endParaRPr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1502619" y="543354"/>
            <a:ext cx="1364297" cy="1094521"/>
          </a:xfrm>
        </p:spPr>
        <p:txBody>
          <a:bodyPr/>
          <a:lstStyle/>
          <a:p>
            <a:r>
              <a:rPr lang="en-US" dirty="0"/>
              <a:t>“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5556250" y="4574039"/>
            <a:ext cx="3511550" cy="679450"/>
          </a:xfrm>
        </p:spPr>
        <p:txBody>
          <a:bodyPr/>
          <a:lstStyle/>
          <a:p>
            <a:r>
              <a:rPr lang="uk-UA" dirty="0">
                <a:latin typeface="Bahnschrift Light" panose="020B0502040204020203" pitchFamily="34" charset="0"/>
              </a:rPr>
              <a:t>Стаття 42 Конституції України</a:t>
            </a:r>
            <a:endParaRPr lang="en-US" dirty="0">
              <a:latin typeface="Bahnschrift Light" panose="020B0502040204020203" pitchFamily="34" charset="0"/>
            </a:endParaRP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9420876" y="3426615"/>
            <a:ext cx="1364297" cy="1094521"/>
          </a:xfrm>
        </p:spPr>
        <p:txBody>
          <a:bodyPr/>
          <a:lstStyle/>
          <a:p>
            <a:r>
              <a:rPr lang="en-US" dirty="0"/>
              <a:t>”</a:t>
            </a:r>
            <a:endParaRPr lang="en-US" dirty="0"/>
          </a:p>
        </p:txBody>
      </p:sp>
    </p:spTree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>
            <a:normAutofit fontScale="90000"/>
          </a:bodyPr>
          <a:lstStyle/>
          <a:p>
            <a:r>
              <a:rPr lang="uk-UA" b="0" dirty="0">
                <a:latin typeface="Bahnschrift" panose="020B0502040204020203" pitchFamily="34" charset="0"/>
              </a:rPr>
              <a:t>Хто не може вести підприємницьку діяльність?</a:t>
            </a:r>
            <a:endParaRPr lang="en-US" b="0" dirty="0">
              <a:latin typeface="Bahnschrift" panose="020B0502040204020203" pitchFamily="34" charset="0"/>
            </a:endParaRPr>
          </a:p>
        </p:txBody>
      </p:sp>
      <p:graphicFrame>
        <p:nvGraphicFramePr>
          <p:cNvPr id="6" name="Content Placeholder 3" descr="Timeline Placeholder "/>
          <p:cNvGraphicFramePr>
            <a:graphicFrameLocks noGrp="1" noChangeAspect="1"/>
          </p:cNvGraphicFramePr>
          <p:nvPr/>
        </p:nvGraphicFramePr>
        <p:xfrm>
          <a:off x="1251312" y="2082555"/>
          <a:ext cx="9689375" cy="39408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042809" y="2674641"/>
            <a:ext cx="3501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Tenorite" pitchFamily="2" charset="0"/>
              </a:rPr>
              <a:t>1</a:t>
            </a:r>
            <a:endParaRPr lang="en-US" sz="3600" b="1" dirty="0">
              <a:solidFill>
                <a:schemeClr val="bg1"/>
              </a:solidFill>
              <a:latin typeface="Tenorite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02238" y="2674641"/>
            <a:ext cx="3501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Tenorite" pitchFamily="2" charset="0"/>
              </a:rPr>
              <a:t>2</a:t>
            </a:r>
            <a:endParaRPr lang="en-US" sz="3600" b="1" dirty="0">
              <a:solidFill>
                <a:schemeClr val="bg1"/>
              </a:solidFill>
              <a:latin typeface="Tenorite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32638" y="2674641"/>
            <a:ext cx="3501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Tenorite" pitchFamily="2" charset="0"/>
              </a:rPr>
              <a:t>3</a:t>
            </a:r>
            <a:endParaRPr lang="en-US" sz="3600" b="1" dirty="0">
              <a:solidFill>
                <a:schemeClr val="bg1"/>
              </a:solidFill>
              <a:latin typeface="Tenorite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63038" y="2674641"/>
            <a:ext cx="3501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Tenorite" pitchFamily="2" charset="0"/>
              </a:rPr>
              <a:t>4</a:t>
            </a:r>
            <a:endParaRPr lang="en-US" sz="3600" b="1" dirty="0">
              <a:solidFill>
                <a:schemeClr val="bg1"/>
              </a:solidFill>
              <a:latin typeface="Tenorite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807953" y="2674641"/>
            <a:ext cx="3501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Tenorite" pitchFamily="2" charset="0"/>
              </a:rPr>
              <a:t>5</a:t>
            </a:r>
            <a:endParaRPr lang="en-US" sz="3600" b="1" dirty="0">
              <a:solidFill>
                <a:schemeClr val="bg1"/>
              </a:solidFill>
              <a:latin typeface="Tenorite" pitchFamily="2" charset="0"/>
            </a:endParaRPr>
          </a:p>
        </p:txBody>
      </p:sp>
    </p:spTree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/>
          <a:lstStyle/>
          <a:p>
            <a:r>
              <a:rPr lang="uk-UA" b="0" dirty="0">
                <a:latin typeface="Bahnschrift" panose="020B0502040204020203" pitchFamily="34" charset="0"/>
              </a:rPr>
              <a:t>Зобов’язання держави</a:t>
            </a:r>
            <a:endParaRPr lang="en-US" b="0" dirty="0">
              <a:latin typeface="Bahnschrift" panose="020B0502040204020203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1"/>
          </p:nvPr>
        </p:nvSpPr>
        <p:spPr>
          <a:xfrm>
            <a:off x="1167493" y="2005689"/>
            <a:ext cx="4663440" cy="522514"/>
          </a:xfrm>
        </p:spPr>
        <p:txBody>
          <a:bodyPr/>
          <a:lstStyle/>
          <a:p>
            <a:r>
              <a:rPr lang="uk-UA" dirty="0">
                <a:latin typeface="Bahnschrift" panose="020B0502040204020203" pitchFamily="34" charset="0"/>
              </a:rPr>
              <a:t>Захист конкуренції</a:t>
            </a:r>
            <a:endParaRPr lang="en-US" dirty="0">
              <a:latin typeface="Bahnschrift" panose="020B0502040204020203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167493" y="2528203"/>
            <a:ext cx="4663440" cy="282861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>
                <a:latin typeface="Bahnschrift Light" panose="020B0502040204020203" pitchFamily="34" charset="0"/>
              </a:rPr>
              <a:t>Недопущення зловживання монопольним становищем на ринку</a:t>
            </a:r>
            <a:endParaRPr lang="uk-UA" dirty="0">
              <a:latin typeface="Bahnschrift Light" panose="020B0502040204020203" pitchFamily="34" charset="0"/>
            </a:endParaRPr>
          </a:p>
          <a:p>
            <a:r>
              <a:rPr lang="uk-UA" dirty="0">
                <a:latin typeface="Bahnschrift Light" panose="020B0502040204020203" pitchFamily="34" charset="0"/>
              </a:rPr>
              <a:t>Недопущення неправомірного обмеження конкуренції та недобросовісної конкуренції</a:t>
            </a:r>
            <a:endParaRPr lang="uk-UA" dirty="0">
              <a:latin typeface="Bahnschrift Light" panose="020B0502040204020203" pitchFamily="34" charset="0"/>
            </a:endParaRPr>
          </a:p>
          <a:p>
            <a:r>
              <a:rPr lang="uk-UA" dirty="0">
                <a:latin typeface="Bahnschrift Light" panose="020B0502040204020203" pitchFamily="34" charset="0"/>
              </a:rPr>
              <a:t>Визначення законом видів і меж монополії</a:t>
            </a:r>
            <a:endParaRPr lang="uk-UA" dirty="0">
              <a:latin typeface="Bahnschrift Light" panose="020B0502040204020203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idx="12"/>
          </p:nvPr>
        </p:nvSpPr>
        <p:spPr>
          <a:xfrm>
            <a:off x="6283235" y="2005689"/>
            <a:ext cx="4663440" cy="522514"/>
          </a:xfrm>
        </p:spPr>
        <p:txBody>
          <a:bodyPr/>
          <a:lstStyle/>
          <a:p>
            <a:r>
              <a:rPr lang="uk-UA" dirty="0">
                <a:latin typeface="Bahnschrift" panose="020B0502040204020203" pitchFamily="34" charset="0"/>
              </a:rPr>
              <a:t>Захист прав споживачів</a:t>
            </a:r>
            <a:endParaRPr lang="en-US" dirty="0">
              <a:latin typeface="Bahnschrift" panose="020B0502040204020203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6283235" y="2528203"/>
            <a:ext cx="4663440" cy="282861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>
                <a:latin typeface="Bahnschrift Light" panose="020B0502040204020203" pitchFamily="34" charset="0"/>
              </a:rPr>
              <a:t>Здійснення контролю за якістю та безпечністю продукції та усіх видів послуг і робіт</a:t>
            </a:r>
            <a:endParaRPr lang="uk-UA" dirty="0">
              <a:latin typeface="Bahnschrift Light" panose="020B0502040204020203" pitchFamily="34" charset="0"/>
            </a:endParaRPr>
          </a:p>
          <a:p>
            <a:r>
              <a:rPr lang="uk-UA" dirty="0">
                <a:latin typeface="Bahnschrift Light" panose="020B0502040204020203" pitchFamily="34" charset="0"/>
              </a:rPr>
              <a:t>Сприяння діяльності громадських організації споживачів</a:t>
            </a:r>
            <a:endParaRPr lang="uk-UA" dirty="0">
              <a:latin typeface="Bahnschrift Light" panose="020B0502040204020203" pitchFamily="34" charset="0"/>
            </a:endParaRPr>
          </a:p>
        </p:txBody>
      </p:sp>
    </p:spTree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>
                <a:latin typeface="Bahnschrift" panose="020B0502040204020203" pitchFamily="34" charset="0"/>
              </a:rPr>
              <a:t>Законодавче регулювання</a:t>
            </a:r>
            <a:endParaRPr lang="uk-UA" b="0" dirty="0">
              <a:latin typeface="Bahnschrift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latin typeface="Bahnschrift Light" panose="020B0502040204020203" pitchFamily="34" charset="0"/>
              </a:rPr>
              <a:t>Правові засади і гарантії підприємництва, правила конкуренції та норми антимонопольного регулювання визначаються виключно законами України. Прикладом такого закону є:</a:t>
            </a:r>
            <a:endParaRPr lang="uk-UA" dirty="0">
              <a:latin typeface="Bahnschrift Light" panose="020B0502040204020203" pitchFamily="34" charset="0"/>
            </a:endParaRPr>
          </a:p>
          <a:p>
            <a:endParaRPr lang="uk-UA" dirty="0">
              <a:latin typeface="Bahnschrift Light" panose="020B0502040204020203" pitchFamily="34" charset="0"/>
            </a:endParaRPr>
          </a:p>
          <a:p>
            <a:endParaRPr lang="uk-UA" dirty="0">
              <a:latin typeface="Bahnschrift Light" panose="020B0502040204020203" pitchFamily="34" charset="0"/>
            </a:endParaRPr>
          </a:p>
          <a:p>
            <a:pPr algn="ctr"/>
            <a:r>
              <a:rPr lang="uk-UA" dirty="0">
                <a:latin typeface="Bahnschrift SemiBold" panose="020B0502040204020203" pitchFamily="34" charset="0"/>
              </a:rPr>
              <a:t>Цивільний кодекс України</a:t>
            </a:r>
            <a:endParaRPr lang="uk-UA" dirty="0">
              <a:latin typeface="Bahnschrift SemiBold" panose="020B0502040204020203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40304" y="3429000"/>
            <a:ext cx="911392" cy="121518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/>
          <a:lstStyle/>
          <a:p>
            <a:r>
              <a:rPr lang="uk-UA" b="0" dirty="0">
                <a:latin typeface="Bahnschrift" panose="020B0502040204020203" pitchFamily="34" charset="0"/>
              </a:rPr>
              <a:t>Висновок</a:t>
            </a:r>
            <a:endParaRPr lang="en-US" b="0" dirty="0">
              <a:latin typeface="Bahnschrift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1167492" y="2653167"/>
            <a:ext cx="9779183" cy="34364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>
                <a:latin typeface="Bahnschrift Light" panose="020B0502040204020203" pitchFamily="34" charset="0"/>
              </a:rPr>
              <a:t>Таким чином, Конституція забезпечує право майже кожного за власним бажанням та можливостями розпочати у будь-який час підприємницьку діяльність, і якщо вона не буде порушувати закони України, то держава бере на себе зобов’язання із захисту підприємницької діяльності, бо ці співвідношення вигідні і підприємцю, і державі.</a:t>
            </a:r>
            <a:endParaRPr lang="en-US" dirty="0">
              <a:latin typeface="Bahnschrift Light" panose="020B0502040204020203" pitchFamily="34" charset="0"/>
            </a:endParaRPr>
          </a:p>
        </p:txBody>
      </p:sp>
    </p:spTree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7494" y="1122363"/>
            <a:ext cx="6220278" cy="2387600"/>
          </a:xfrm>
        </p:spPr>
        <p:txBody>
          <a:bodyPr/>
          <a:lstStyle/>
          <a:p>
            <a:r>
              <a:rPr lang="uk-UA" dirty="0">
                <a:latin typeface="Bahnschrift" panose="020B0502040204020203" pitchFamily="34" charset="0"/>
              </a:rPr>
              <a:t>Дякую за увагу!</a:t>
            </a:r>
            <a:endParaRPr lang="en-US" dirty="0">
              <a:latin typeface="Bahnschrift" panose="020B0502040204020203" pitchFamily="34" charset="0"/>
            </a:endParaRPr>
          </a:p>
        </p:txBody>
      </p:sp>
    </p:spTree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name="Office Theme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1" ma:contentTypeDescription="Create a new document." ma:contentTypeScope="" ma:versionID="64dfb1555687e0874b4304b796b5b0c7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6e4c555b5e194d05b7203de9c4567b3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5334180-0405-413B-834A-44FA9E05ADB7}">
  <ds:schemaRefs/>
</ds:datastoreItem>
</file>

<file path=customXml/itemProps2.xml><?xml version="1.0" encoding="utf-8"?>
<ds:datastoreItem xmlns:ds="http://schemas.openxmlformats.org/officeDocument/2006/customXml" ds:itemID="{4D5BAB77-79E1-4739-AA51-10C9079186D6}">
  <ds:schemaRefs/>
</ds:datastoreItem>
</file>

<file path=customXml/itemProps3.xml><?xml version="1.0" encoding="utf-8"?>
<ds:datastoreItem xmlns:ds="http://schemas.openxmlformats.org/officeDocument/2006/customXml" ds:itemID="{4A615295-94F6-4CE2-A1B1-6B7E1DAA5AD6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Universal presentation</Template>
  <TotalTime>0</TotalTime>
  <Words>1422</Words>
  <Application>WPS Presentation</Application>
  <PresentationFormat>Widescreen</PresentationFormat>
  <Paragraphs>52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0" baseType="lpstr">
      <vt:lpstr>Arial</vt:lpstr>
      <vt:lpstr>SimSun</vt:lpstr>
      <vt:lpstr>Wingdings</vt:lpstr>
      <vt:lpstr>Tenorite</vt:lpstr>
      <vt:lpstr>Segoe Print</vt:lpstr>
      <vt:lpstr>Bahnschrift</vt:lpstr>
      <vt:lpstr>Bahnschrift Light</vt:lpstr>
      <vt:lpstr>Bahnschrift SemiBold</vt:lpstr>
      <vt:lpstr>Microsoft YaHei</vt:lpstr>
      <vt:lpstr>Arial Unicode MS</vt:lpstr>
      <vt:lpstr>Calibri</vt:lpstr>
      <vt:lpstr>Office Theme</vt:lpstr>
      <vt:lpstr>Здійснення підприємницької діяльності – конституційне право громадян України</vt:lpstr>
      <vt:lpstr>Вступ</vt:lpstr>
      <vt:lpstr>Кожен має право на підприємницьку діяльність, яка не заборонена законом.</vt:lpstr>
      <vt:lpstr>Хто не може вести підприємницьку діяльність?</vt:lpstr>
      <vt:lpstr>Зобов’язання держави</vt:lpstr>
      <vt:lpstr>Законодавче регулювання</vt:lpstr>
      <vt:lpstr>Висновок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Здійснення підприємницької діяльності – конституційне право громадян України</dc:title>
  <dc:creator>LinkinWires</dc:creator>
  <cp:lastModifiedBy>наталья сейсеба�</cp:lastModifiedBy>
  <cp:revision>13</cp:revision>
  <dcterms:created xsi:type="dcterms:W3CDTF">2022-11-09T08:59:00Z</dcterms:created>
  <dcterms:modified xsi:type="dcterms:W3CDTF">2024-10-08T12:24:49Z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ICV">
    <vt:lpwstr>772C64AD8C3744EDABC7FBFD8DAEAB60_13</vt:lpwstr>
  </property>
  <property fmtid="{D5CDD505-2E9C-101B-9397-08002B2CF9AE}" pid="4" name="KSOProductBuildVer">
    <vt:lpwstr>1049-12.2.0.18586</vt:lpwstr>
  </property>
</Properties>
</file>